
<file path=[Content_Types].xml><?xml version="1.0" encoding="utf-8"?>
<Types xmlns="http://schemas.openxmlformats.org/package/2006/content-types">
  <Default Extension="emf" ContentType="image/x-emf"/>
  <Default Extension="glb" ContentType="model/gltf.binary"/>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2.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3.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4.xml" ContentType="application/vnd.openxmlformats-officedocument.presentationml.tag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5.xml" ContentType="application/vnd.openxmlformats-officedocument.presentationml.tags+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ags/tag6.xml" ContentType="application/vnd.openxmlformats-officedocument.presentationml.tags+xml"/>
  <Override PartName="/ppt/notesSlides/notesSlide8.xml" ContentType="application/vnd.openxmlformats-officedocument.presentationml.notesSlide+xml"/>
  <Override PartName="/ppt/tags/tag7.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1.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ink/ink1.xml" ContentType="application/inkml+xml"/>
  <Override PartName="/ppt/tags/tag8.xml" ContentType="application/vnd.openxmlformats-officedocument.presentationml.tags+xml"/>
  <Override PartName="/ppt/ink/ink2.xml" ContentType="application/inkml+xml"/>
  <Override PartName="/ppt/ink/ink3.xml" ContentType="application/inkml+xml"/>
  <Override PartName="/ppt/ink/ink4.xml" ContentType="application/inkml+xml"/>
  <Override PartName="/ppt/ink/ink5.xml" ContentType="application/inkml+xml"/>
  <Override PartName="/ppt/tags/tag9.xml" ContentType="application/vnd.openxmlformats-officedocument.presentationml.tags+xml"/>
  <Override PartName="/ppt/notesSlides/notesSlide12.xml" ContentType="application/vnd.openxmlformats-officedocument.presentationml.notesSlide+xml"/>
  <Override PartName="/ppt/ink/ink6.xml" ContentType="application/inkml+xml"/>
  <Override PartName="/ppt/ink/ink7.xml" ContentType="application/inkml+xml"/>
  <Override PartName="/ppt/tags/tag10.xml" ContentType="application/vnd.openxmlformats-officedocument.presentationml.tags+xml"/>
  <Override PartName="/ppt/notesSlides/notesSlide13.xml" ContentType="application/vnd.openxmlformats-officedocument.presentationml.notesSlide+xml"/>
  <Override PartName="/ppt/tags/tag11.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ink/ink8.xml" ContentType="application/inkml+xml"/>
  <Override PartName="/ppt/notesSlides/notesSlide19.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ink/ink9.xml" ContentType="application/inkml+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tags/tag12.xml" ContentType="application/vnd.openxmlformats-officedocument.presentationml.tags+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ags/tag13.xml" ContentType="application/vnd.openxmlformats-officedocument.presentationml.tags+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ink/ink10.xml" ContentType="application/inkml+xml"/>
  <Override PartName="/ppt/ink/ink11.xml" ContentType="application/inkml+xml"/>
  <Override PartName="/ppt/ink/ink12.xml" ContentType="application/inkml+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ink/ink13.xml" ContentType="application/inkml+xml"/>
  <Override PartName="/ppt/tags/tag14.xml" ContentType="application/vnd.openxmlformats-officedocument.presentationml.tags+xml"/>
  <Override PartName="/ppt/notesSlides/notesSlide20.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tags/tag15.xml" ContentType="application/vnd.openxmlformats-officedocument.presentationml.tags+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ink/ink14.xml" ContentType="application/inkml+xml"/>
  <Override PartName="/ppt/tags/tag16.xml" ContentType="application/vnd.openxmlformats-officedocument.presentationml.tags+xml"/>
  <Override PartName="/ppt/notesSlides/notesSlide21.xml" ContentType="application/vnd.openxmlformats-officedocument.presentationml.notesSlide+xml"/>
  <Override PartName="/ppt/tags/tag17.xml" ContentType="application/vnd.openxmlformats-officedocument.presentationml.tags+xml"/>
  <Override PartName="/ppt/notesSlides/notesSlide22.xml" ContentType="application/vnd.openxmlformats-officedocument.presentationml.notesSlide+xml"/>
  <Override PartName="/ppt/ink/ink15.xml" ContentType="application/inkml+xml"/>
  <Override PartName="/ppt/ink/ink16.xml" ContentType="application/inkml+xml"/>
  <Override PartName="/ppt/tags/tag18.xml" ContentType="application/vnd.openxmlformats-officedocument.presentationml.tags+xml"/>
  <Override PartName="/ppt/notesSlides/notesSlide23.xml" ContentType="application/vnd.openxmlformats-officedocument.presentationml.notesSlide+xml"/>
  <Override PartName="/ppt/ink/ink17.xml" ContentType="application/inkml+xml"/>
  <Override PartName="/ppt/ink/ink18.xml" ContentType="application/inkml+xml"/>
  <Override PartName="/ppt/ink/ink19.xml" ContentType="application/inkml+xml"/>
  <Override PartName="/ppt/tags/tag19.xml" ContentType="application/vnd.openxmlformats-officedocument.presentationml.tags+xml"/>
  <Override PartName="/ppt/notesSlides/notesSlide24.xml" ContentType="application/vnd.openxmlformats-officedocument.presentationml.notesSlide+xml"/>
  <Override PartName="/ppt/ink/ink20.xml" ContentType="application/inkml+xml"/>
  <Override PartName="/ppt/ink/ink21.xml" ContentType="application/inkml+xml"/>
  <Override PartName="/ppt/ink/ink22.xml" ContentType="application/inkml+xml"/>
  <Override PartName="/ppt/tags/tag20.xml" ContentType="application/vnd.openxmlformats-officedocument.presentationml.tags+xml"/>
  <Override PartName="/ppt/notesSlides/notesSlide25.xml" ContentType="application/vnd.openxmlformats-officedocument.presentationml.notesSlide+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tags/tag21.xml" ContentType="application/vnd.openxmlformats-officedocument.presentationml.tags+xml"/>
  <Override PartName="/ppt/notesSlides/notesSlide26.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ink/ink30.xml" ContentType="application/inkml+xml"/>
  <Override PartName="/ppt/tags/tag22.xml" ContentType="application/vnd.openxmlformats-officedocument.presentationml.tags+xml"/>
  <Override PartName="/ppt/ink/ink31.xml" ContentType="application/inkml+xml"/>
  <Override PartName="/ppt/ink/ink32.xml" ContentType="application/inkml+xml"/>
  <Override PartName="/ppt/ink/ink33.xml" ContentType="application/inkml+xml"/>
  <Override PartName="/ppt/tags/tag23.xml" ContentType="application/vnd.openxmlformats-officedocument.presentationml.tags+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ink/ink34.xml" ContentType="application/inkml+xml"/>
  <Override PartName="/ppt/tags/tag24.xml" ContentType="application/vnd.openxmlformats-officedocument.presentationml.tags+xml"/>
  <Override PartName="/ppt/notesSlides/notesSlide27.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tags/tag25.xml" ContentType="application/vnd.openxmlformats-officedocument.presentationml.tags+xml"/>
  <Override PartName="/ppt/notesSlides/notesSlide28.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ink/ink35.xml" ContentType="application/inkml+xml"/>
  <Override PartName="/ppt/ink/ink36.xml" ContentType="application/inkml+xml"/>
  <Override PartName="/ppt/ink/ink37.xml" ContentType="application/inkml+xml"/>
  <Override PartName="/ppt/tags/tag26.xml" ContentType="application/vnd.openxmlformats-officedocument.presentationml.tags+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tags/tag27.xml" ContentType="application/vnd.openxmlformats-officedocument.presentationml.tags+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tags/tag28.xml" ContentType="application/vnd.openxmlformats-officedocument.presentationml.tags+xml"/>
  <Override PartName="/ppt/ink/ink58.xml" ContentType="application/inkml+xml"/>
  <Override PartName="/ppt/ink/ink59.xml" ContentType="application/inkml+xml"/>
  <Override PartName="/ppt/tags/tag29.xml" ContentType="application/vnd.openxmlformats-officedocument.presentationml.tags+xml"/>
  <Override PartName="/ppt/ink/ink60.xml" ContentType="application/inkml+xml"/>
  <Override PartName="/ppt/tags/tag30.xml" ContentType="application/vnd.openxmlformats-officedocument.presentationml.tags+xml"/>
  <Override PartName="/ppt/ink/ink61.xml" ContentType="application/inkml+xml"/>
  <Override PartName="/ppt/ink/ink62.xml" ContentType="application/inkml+xml"/>
  <Override PartName="/ppt/tags/tag31.xml" ContentType="application/vnd.openxmlformats-officedocument.presentationml.tags+xml"/>
  <Override PartName="/ppt/ink/ink63.xml" ContentType="application/inkml+xml"/>
  <Override PartName="/ppt/ink/ink64.xml" ContentType="application/inkml+xml"/>
  <Override PartName="/ppt/ink/ink65.xml" ContentType="application/inkml+xml"/>
  <Override PartName="/ppt/ink/ink66.xml" ContentType="application/inkml+xml"/>
  <Override PartName="/ppt/tags/tag32.xml" ContentType="application/vnd.openxmlformats-officedocument.presentationml.tags+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notesSlides/notesSlide29.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30.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notesSlides/notesSlide31.xml" ContentType="application/vnd.openxmlformats-officedocument.presentationml.notesSlide+xml"/>
  <Override PartName="/ppt/ink/ink87.xml" ContentType="application/inkml+xml"/>
  <Override PartName="/ppt/tags/tag33.xml" ContentType="application/vnd.openxmlformats-officedocument.presentationml.tags+xml"/>
  <Override PartName="/ppt/notesSlides/notesSlide32.xml" ContentType="application/vnd.openxmlformats-officedocument.presentationml.notesSlide+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notesSlides/notesSlide33.xml" ContentType="application/vnd.openxmlformats-officedocument.presentationml.notesSlide+xml"/>
  <Override PartName="/ppt/ink/ink88.xml" ContentType="application/inkml+xml"/>
  <Override PartName="/ppt/tags/tag34.xml" ContentType="application/vnd.openxmlformats-officedocument.presentationml.tags+xml"/>
  <Override PartName="/ppt/tags/tag35.xml" ContentType="application/vnd.openxmlformats-officedocument.presentationml.tags+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tags/tag36.xml" ContentType="application/vnd.openxmlformats-officedocument.presentationml.tags+xml"/>
  <Override PartName="/ppt/notesSlides/notesSlide34.xml" ContentType="application/vnd.openxmlformats-officedocument.presentationml.notesSlide+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notesSlides/notesSlide35.xml" ContentType="application/vnd.openxmlformats-officedocument.presentationml.notesSlide+xml"/>
  <Override PartName="/ppt/ink/ink98.xml" ContentType="application/inkml+xml"/>
  <Override PartName="/ppt/notesSlides/notesSlide36.xml" ContentType="application/vnd.openxmlformats-officedocument.presentationml.notesSlide+xml"/>
  <Override PartName="/ppt/ink/ink99.xml" ContentType="application/inkml+xml"/>
  <Override PartName="/ppt/tags/tag37.xml" ContentType="application/vnd.openxmlformats-officedocument.presentationml.tags+xml"/>
  <Override PartName="/ppt/notesSlides/notesSlide37.xml" ContentType="application/vnd.openxmlformats-officedocument.presentationml.notesSlide+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tags/tag38.xml" ContentType="application/vnd.openxmlformats-officedocument.presentationml.tags+xml"/>
  <Override PartName="/ppt/notesSlides/notesSlide38.xml" ContentType="application/vnd.openxmlformats-officedocument.presentationml.notesSlide+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tags/tag39.xml" ContentType="application/vnd.openxmlformats-officedocument.presentationml.tags+xml"/>
  <Override PartName="/ppt/notesSlides/notesSlide39.xml" ContentType="application/vnd.openxmlformats-officedocument.presentationml.notesSlide+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tags/tag40.xml" ContentType="application/vnd.openxmlformats-officedocument.presentationml.tags+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tags/tag41.xml" ContentType="application/vnd.openxmlformats-officedocument.presentationml.tags+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notesSlides/notesSlide40.xml" ContentType="application/vnd.openxmlformats-officedocument.presentationml.notesSlide+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notesSlides/notesSlide41.xml" ContentType="application/vnd.openxmlformats-officedocument.presentationml.notesSlide+xml"/>
  <Override PartName="/ppt/ink/ink144.xml" ContentType="application/inkml+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notesSlides/notesSlide42.xml" ContentType="application/vnd.openxmlformats-officedocument.presentationml.notesSlide+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notesSlides/notesSlide43.xml" ContentType="application/vnd.openxmlformats-officedocument.presentationml.notesSlide+xml"/>
  <Override PartName="/ppt/ink/ink151.xml" ContentType="application/inkml+xml"/>
  <Override PartName="/ppt/ink/ink152.xml" ContentType="application/inkml+xml"/>
  <Override PartName="/ppt/ink/ink153.xml" ContentType="application/inkml+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ink/ink154.xml" ContentType="application/inkml+xml"/>
  <Override PartName="/ppt/ink/ink155.xml" ContentType="application/inkml+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ink/ink156.xml" ContentType="application/inkml+xml"/>
  <Override PartName="/ppt/ink/ink157.xml" ContentType="application/inkml+xml"/>
  <Override PartName="/ppt/ink/ink158.xml" ContentType="application/inkml+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ink/ink159.xml" ContentType="application/inkml+xml"/>
  <Override PartName="/ppt/ink/ink160.xml" ContentType="application/inkml+xml"/>
  <Override PartName="/ppt/ink/ink161.xml" ContentType="application/inkml+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ink/ink162.xml" ContentType="application/inkml+xml"/>
  <Override PartName="/ppt/ink/ink163.xml" ContentType="application/inkml+xml"/>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diagrams/data29.xml" ContentType="application/vnd.openxmlformats-officedocument.drawingml.diagramData+xml"/>
  <Override PartName="/ppt/diagrams/layout29.xml" ContentType="application/vnd.openxmlformats-officedocument.drawingml.diagramLayout+xml"/>
  <Override PartName="/ppt/diagrams/quickStyle29.xml" ContentType="application/vnd.openxmlformats-officedocument.drawingml.diagramStyle+xml"/>
  <Override PartName="/ppt/diagrams/colors29.xml" ContentType="application/vnd.openxmlformats-officedocument.drawingml.diagramColors+xml"/>
  <Override PartName="/ppt/diagrams/drawing29.xml" ContentType="application/vnd.ms-office.drawingml.diagramDrawing+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notesSlides/notesSlide44.xml" ContentType="application/vnd.openxmlformats-officedocument.presentationml.notesSlide+xml"/>
  <Override PartName="/ppt/diagrams/data30.xml" ContentType="application/vnd.openxmlformats-officedocument.drawingml.diagramData+xml"/>
  <Override PartName="/ppt/diagrams/layout30.xml" ContentType="application/vnd.openxmlformats-officedocument.drawingml.diagramLayout+xml"/>
  <Override PartName="/ppt/diagrams/quickStyle30.xml" ContentType="application/vnd.openxmlformats-officedocument.drawingml.diagramStyle+xml"/>
  <Override PartName="/ppt/diagrams/colors30.xml" ContentType="application/vnd.openxmlformats-officedocument.drawingml.diagramColors+xml"/>
  <Override PartName="/ppt/diagrams/drawing30.xml" ContentType="application/vnd.ms-office.drawingml.diagramDrawing+xml"/>
  <Override PartName="/ppt/tags/tag42.xml" ContentType="application/vnd.openxmlformats-officedocument.presentationml.tags+xml"/>
  <Override PartName="/ppt/ink/ink174.xml" ContentType="application/inkml+xml"/>
  <Override PartName="/ppt/ink/ink175.xml" ContentType="application/inkml+xml"/>
  <Override PartName="/ppt/diagrams/data31.xml" ContentType="application/vnd.openxmlformats-officedocument.drawingml.diagramData+xml"/>
  <Override PartName="/ppt/diagrams/layout31.xml" ContentType="application/vnd.openxmlformats-officedocument.drawingml.diagramLayout+xml"/>
  <Override PartName="/ppt/diagrams/quickStyle31.xml" ContentType="application/vnd.openxmlformats-officedocument.drawingml.diagramStyle+xml"/>
  <Override PartName="/ppt/diagrams/colors31.xml" ContentType="application/vnd.openxmlformats-officedocument.drawingml.diagramColors+xml"/>
  <Override PartName="/ppt/diagrams/drawing31.xml" ContentType="application/vnd.ms-office.drawingml.diagramDrawing+xml"/>
  <Override PartName="/ppt/tags/tag43.xml" ContentType="application/vnd.openxmlformats-officedocument.presentationml.tags+xml"/>
  <Override PartName="/ppt/diagrams/data32.xml" ContentType="application/vnd.openxmlformats-officedocument.drawingml.diagramData+xml"/>
  <Override PartName="/ppt/diagrams/layout32.xml" ContentType="application/vnd.openxmlformats-officedocument.drawingml.diagramLayout+xml"/>
  <Override PartName="/ppt/diagrams/quickStyle32.xml" ContentType="application/vnd.openxmlformats-officedocument.drawingml.diagramStyle+xml"/>
  <Override PartName="/ppt/diagrams/colors32.xml" ContentType="application/vnd.openxmlformats-officedocument.drawingml.diagramColors+xml"/>
  <Override PartName="/ppt/diagrams/drawing32.xml" ContentType="application/vnd.ms-office.drawingml.diagramDrawing+xml"/>
  <Override PartName="/ppt/ink/ink176.xml" ContentType="application/inkml+xml"/>
  <Override PartName="/ppt/ink/ink177.xml" ContentType="application/inkml+xml"/>
  <Override PartName="/ppt/diagrams/data33.xml" ContentType="application/vnd.openxmlformats-officedocument.drawingml.diagramData+xml"/>
  <Override PartName="/ppt/diagrams/layout33.xml" ContentType="application/vnd.openxmlformats-officedocument.drawingml.diagramLayout+xml"/>
  <Override PartName="/ppt/diagrams/quickStyle33.xml" ContentType="application/vnd.openxmlformats-officedocument.drawingml.diagramStyle+xml"/>
  <Override PartName="/ppt/diagrams/colors33.xml" ContentType="application/vnd.openxmlformats-officedocument.drawingml.diagramColors+xml"/>
  <Override PartName="/ppt/diagrams/drawing33.xml" ContentType="application/vnd.ms-office.drawingml.diagramDrawing+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diagrams/data34.xml" ContentType="application/vnd.openxmlformats-officedocument.drawingml.diagramData+xml"/>
  <Override PartName="/ppt/diagrams/layout34.xml" ContentType="application/vnd.openxmlformats-officedocument.drawingml.diagramLayout+xml"/>
  <Override PartName="/ppt/diagrams/quickStyle34.xml" ContentType="application/vnd.openxmlformats-officedocument.drawingml.diagramStyle+xml"/>
  <Override PartName="/ppt/diagrams/colors34.xml" ContentType="application/vnd.openxmlformats-officedocument.drawingml.diagramColors+xml"/>
  <Override PartName="/ppt/diagrams/drawing34.xml" ContentType="application/vnd.ms-office.drawingml.diagramDrawing+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diagrams/data35.xml" ContentType="application/vnd.openxmlformats-officedocument.drawingml.diagramData+xml"/>
  <Override PartName="/ppt/diagrams/layout35.xml" ContentType="application/vnd.openxmlformats-officedocument.drawingml.diagramLayout+xml"/>
  <Override PartName="/ppt/diagrams/quickStyle35.xml" ContentType="application/vnd.openxmlformats-officedocument.drawingml.diagramStyle+xml"/>
  <Override PartName="/ppt/diagrams/colors35.xml" ContentType="application/vnd.openxmlformats-officedocument.drawingml.diagramColors+xml"/>
  <Override PartName="/ppt/diagrams/drawing35.xml" ContentType="application/vnd.ms-office.drawingml.diagramDrawing+xml"/>
  <Override PartName="/ppt/ink/ink187.xml" ContentType="application/inkml+xml"/>
  <Override PartName="/ppt/notesSlides/notesSlide47.xml" ContentType="application/vnd.openxmlformats-officedocument.presentationml.notesSlide+xml"/>
  <Override PartName="/ppt/diagrams/data36.xml" ContentType="application/vnd.openxmlformats-officedocument.drawingml.diagramData+xml"/>
  <Override PartName="/ppt/diagrams/layout36.xml" ContentType="application/vnd.openxmlformats-officedocument.drawingml.diagramLayout+xml"/>
  <Override PartName="/ppt/diagrams/quickStyle36.xml" ContentType="application/vnd.openxmlformats-officedocument.drawingml.diagramStyle+xml"/>
  <Override PartName="/ppt/diagrams/colors36.xml" ContentType="application/vnd.openxmlformats-officedocument.drawingml.diagramColors+xml"/>
  <Override PartName="/ppt/diagrams/drawing36.xml" ContentType="application/vnd.ms-office.drawingml.diagramDrawing+xml"/>
  <Override PartName="/ppt/ink/ink188.xml" ContentType="application/inkml+xml"/>
  <Override PartName="/ppt/diagrams/data37.xml" ContentType="application/vnd.openxmlformats-officedocument.drawingml.diagramData+xml"/>
  <Override PartName="/ppt/diagrams/layout37.xml" ContentType="application/vnd.openxmlformats-officedocument.drawingml.diagramLayout+xml"/>
  <Override PartName="/ppt/diagrams/quickStyle37.xml" ContentType="application/vnd.openxmlformats-officedocument.drawingml.diagramStyle+xml"/>
  <Override PartName="/ppt/diagrams/colors37.xml" ContentType="application/vnd.openxmlformats-officedocument.drawingml.diagramColors+xml"/>
  <Override PartName="/ppt/diagrams/drawing37.xml" ContentType="application/vnd.ms-office.drawingml.diagramDrawing+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847" r:id="rId1"/>
  </p:sldMasterIdLst>
  <p:notesMasterIdLst>
    <p:notesMasterId r:id="rId116"/>
  </p:notesMasterIdLst>
  <p:sldIdLst>
    <p:sldId id="256" r:id="rId2"/>
    <p:sldId id="284" r:id="rId3"/>
    <p:sldId id="268" r:id="rId4"/>
    <p:sldId id="263" r:id="rId5"/>
    <p:sldId id="264" r:id="rId6"/>
    <p:sldId id="273" r:id="rId7"/>
    <p:sldId id="257" r:id="rId8"/>
    <p:sldId id="275" r:id="rId9"/>
    <p:sldId id="274" r:id="rId10"/>
    <p:sldId id="276" r:id="rId11"/>
    <p:sldId id="270" r:id="rId12"/>
    <p:sldId id="266" r:id="rId13"/>
    <p:sldId id="267" r:id="rId14"/>
    <p:sldId id="285" r:id="rId15"/>
    <p:sldId id="287" r:id="rId16"/>
    <p:sldId id="286" r:id="rId17"/>
    <p:sldId id="292" r:id="rId18"/>
    <p:sldId id="289" r:id="rId19"/>
    <p:sldId id="381" r:id="rId20"/>
    <p:sldId id="380" r:id="rId21"/>
    <p:sldId id="293" r:id="rId22"/>
    <p:sldId id="294" r:id="rId23"/>
    <p:sldId id="272" r:id="rId24"/>
    <p:sldId id="382" r:id="rId25"/>
    <p:sldId id="280" r:id="rId26"/>
    <p:sldId id="317" r:id="rId27"/>
    <p:sldId id="258" r:id="rId28"/>
    <p:sldId id="318" r:id="rId29"/>
    <p:sldId id="338" r:id="rId30"/>
    <p:sldId id="319" r:id="rId31"/>
    <p:sldId id="321" r:id="rId32"/>
    <p:sldId id="322" r:id="rId33"/>
    <p:sldId id="324" r:id="rId34"/>
    <p:sldId id="326" r:id="rId35"/>
    <p:sldId id="328" r:id="rId36"/>
    <p:sldId id="390" r:id="rId37"/>
    <p:sldId id="329" r:id="rId38"/>
    <p:sldId id="391" r:id="rId39"/>
    <p:sldId id="392" r:id="rId40"/>
    <p:sldId id="393" r:id="rId41"/>
    <p:sldId id="389" r:id="rId42"/>
    <p:sldId id="330" r:id="rId43"/>
    <p:sldId id="331" r:id="rId44"/>
    <p:sldId id="332" r:id="rId45"/>
    <p:sldId id="342" r:id="rId46"/>
    <p:sldId id="336" r:id="rId47"/>
    <p:sldId id="345" r:id="rId48"/>
    <p:sldId id="398" r:id="rId49"/>
    <p:sldId id="401" r:id="rId50"/>
    <p:sldId id="402" r:id="rId51"/>
    <p:sldId id="403" r:id="rId52"/>
    <p:sldId id="404" r:id="rId53"/>
    <p:sldId id="405" r:id="rId54"/>
    <p:sldId id="399" r:id="rId55"/>
    <p:sldId id="260" r:id="rId56"/>
    <p:sldId id="400" r:id="rId57"/>
    <p:sldId id="347" r:id="rId58"/>
    <p:sldId id="407" r:id="rId59"/>
    <p:sldId id="408" r:id="rId60"/>
    <p:sldId id="409" r:id="rId61"/>
    <p:sldId id="410" r:id="rId62"/>
    <p:sldId id="406" r:id="rId63"/>
    <p:sldId id="302" r:id="rId64"/>
    <p:sldId id="359" r:id="rId65"/>
    <p:sldId id="383" r:id="rId66"/>
    <p:sldId id="371" r:id="rId67"/>
    <p:sldId id="384" r:id="rId68"/>
    <p:sldId id="352" r:id="rId69"/>
    <p:sldId id="351" r:id="rId70"/>
    <p:sldId id="350" r:id="rId71"/>
    <p:sldId id="372" r:id="rId72"/>
    <p:sldId id="385" r:id="rId73"/>
    <p:sldId id="386" r:id="rId74"/>
    <p:sldId id="353" r:id="rId75"/>
    <p:sldId id="354" r:id="rId76"/>
    <p:sldId id="367" r:id="rId77"/>
    <p:sldId id="355" r:id="rId78"/>
    <p:sldId id="358" r:id="rId79"/>
    <p:sldId id="356" r:id="rId80"/>
    <p:sldId id="357" r:id="rId81"/>
    <p:sldId id="373" r:id="rId82"/>
    <p:sldId id="387" r:id="rId83"/>
    <p:sldId id="375" r:id="rId84"/>
    <p:sldId id="374" r:id="rId85"/>
    <p:sldId id="388" r:id="rId86"/>
    <p:sldId id="376" r:id="rId87"/>
    <p:sldId id="378" r:id="rId88"/>
    <p:sldId id="394" r:id="rId89"/>
    <p:sldId id="395" r:id="rId90"/>
    <p:sldId id="397" r:id="rId91"/>
    <p:sldId id="396" r:id="rId92"/>
    <p:sldId id="300" r:id="rId93"/>
    <p:sldId id="377" r:id="rId94"/>
    <p:sldId id="369" r:id="rId95"/>
    <p:sldId id="282" r:id="rId96"/>
    <p:sldId id="283" r:id="rId97"/>
    <p:sldId id="360" r:id="rId98"/>
    <p:sldId id="348" r:id="rId99"/>
    <p:sldId id="333" r:id="rId100"/>
    <p:sldId id="327" r:id="rId101"/>
    <p:sldId id="337" r:id="rId102"/>
    <p:sldId id="339" r:id="rId103"/>
    <p:sldId id="340" r:id="rId104"/>
    <p:sldId id="341" r:id="rId105"/>
    <p:sldId id="295" r:id="rId106"/>
    <p:sldId id="297" r:id="rId107"/>
    <p:sldId id="299" r:id="rId108"/>
    <p:sldId id="278" r:id="rId109"/>
    <p:sldId id="279" r:id="rId110"/>
    <p:sldId id="288" r:id="rId111"/>
    <p:sldId id="291" r:id="rId112"/>
    <p:sldId id="277" r:id="rId113"/>
    <p:sldId id="259" r:id="rId114"/>
    <p:sldId id="261" r:id="rId1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4339"/>
    <p:restoredTop sz="79116"/>
  </p:normalViewPr>
  <p:slideViewPr>
    <p:cSldViewPr snapToGrid="0" snapToObjects="1">
      <p:cViewPr>
        <p:scale>
          <a:sx n="79" d="100"/>
          <a:sy n="79" d="100"/>
        </p:scale>
        <p:origin x="448" y="624"/>
      </p:cViewPr>
      <p:guideLst/>
    </p:cSldViewPr>
  </p:slideViewPr>
  <p:outlineViewPr>
    <p:cViewPr>
      <p:scale>
        <a:sx n="33" d="100"/>
        <a:sy n="33" d="100"/>
      </p:scale>
      <p:origin x="0" y="-13168"/>
    </p:cViewPr>
  </p:outlin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presProps" Target="presProps.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viewProps" Target="view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s>
</file>

<file path=ppt/charts/_rels/chart1.xml.rels><?xml version="1.0" encoding="UTF-8" standalone="yes"?>
<Relationships xmlns="http://schemas.openxmlformats.org/package/2006/relationships"><Relationship Id="rId3" Type="http://schemas.openxmlformats.org/officeDocument/2006/relationships/oleObject" Target="Book4"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Book4"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Book4"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Book4" TargetMode="External"/><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902786190187765"/>
          <c:y val="5.0925925925925923E-2"/>
          <c:w val="0.84746786459384882"/>
          <c:h val="0.78160469524642751"/>
        </c:manualLayout>
      </c:layout>
      <c:barChart>
        <c:barDir val="col"/>
        <c:grouping val="clustered"/>
        <c:varyColors val="0"/>
        <c:ser>
          <c:idx val="0"/>
          <c:order val="0"/>
          <c:spPr>
            <a:pattFill prst="ltUpDiag">
              <a:fgClr>
                <a:schemeClr val="accent1"/>
              </a:fgClr>
              <a:bgClr>
                <a:schemeClr val="lt1"/>
              </a:bgClr>
            </a:pattFill>
            <a:ln>
              <a:noFill/>
            </a:ln>
            <a:effectLst/>
          </c:spPr>
          <c:invertIfNegative val="0"/>
          <c:dLbls>
            <c:spPr>
              <a:solidFill>
                <a:schemeClr val="accent1">
                  <a:alpha val="70000"/>
                </a:schemeClr>
              </a:solid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accent1">
                          <a:lumMod val="60000"/>
                          <a:lumOff val="40000"/>
                        </a:schemeClr>
                      </a:solidFill>
                    </a:ln>
                    <a:effectLst/>
                  </c:spPr>
                </c15:leaderLines>
              </c:ext>
            </c:extLst>
          </c:dLbls>
          <c:cat>
            <c:multiLvlStrRef>
              <c:f>Sheet1!$C$9:$D$12</c:f>
              <c:multiLvlStrCache>
                <c:ptCount val="4"/>
                <c:lvl>
                  <c:pt idx="0">
                    <c:v>Westbrook</c:v>
                  </c:pt>
                  <c:pt idx="1">
                    <c:v>Hersh</c:v>
                  </c:pt>
                  <c:pt idx="2">
                    <c:v>Westbrook</c:v>
                  </c:pt>
                  <c:pt idx="3">
                    <c:v>Hersh</c:v>
                  </c:pt>
                </c:lvl>
                <c:lvl>
                  <c:pt idx="0">
                    <c:v>Pre-search</c:v>
                  </c:pt>
                  <c:pt idx="2">
                    <c:v>Post-search</c:v>
                  </c:pt>
                </c:lvl>
              </c:multiLvlStrCache>
            </c:multiLvlStrRef>
          </c:cat>
          <c:val>
            <c:numRef>
              <c:f>Sheet1!$E$9:$E$12</c:f>
              <c:numCache>
                <c:formatCode>0%</c:formatCode>
                <c:ptCount val="4"/>
                <c:pt idx="0">
                  <c:v>0.28999999999999998</c:v>
                </c:pt>
                <c:pt idx="1">
                  <c:v>0.32</c:v>
                </c:pt>
                <c:pt idx="2">
                  <c:v>0.5</c:v>
                </c:pt>
                <c:pt idx="3">
                  <c:v>0.46</c:v>
                </c:pt>
              </c:numCache>
            </c:numRef>
          </c:val>
          <c:extLst>
            <c:ext xmlns:c16="http://schemas.microsoft.com/office/drawing/2014/chart" uri="{C3380CC4-5D6E-409C-BE32-E72D297353CC}">
              <c16:uniqueId val="{00000000-1076-BE49-869A-06DA6DD391CF}"/>
            </c:ext>
          </c:extLst>
        </c:ser>
        <c:dLbls>
          <c:dLblPos val="inEnd"/>
          <c:showLegendKey val="0"/>
          <c:showVal val="1"/>
          <c:showCatName val="0"/>
          <c:showSerName val="0"/>
          <c:showPercent val="0"/>
          <c:showBubbleSize val="0"/>
        </c:dLbls>
        <c:gapWidth val="90"/>
        <c:overlap val="-20"/>
        <c:axId val="1209571391"/>
        <c:axId val="1209228831"/>
      </c:barChart>
      <c:catAx>
        <c:axId val="1209571391"/>
        <c:scaling>
          <c:orientation val="minMax"/>
        </c:scaling>
        <c:delete val="0"/>
        <c:axPos val="b"/>
        <c:majorGridlines>
          <c:spPr>
            <a:ln w="9525" cap="flat" cmpd="sng" algn="ctr">
              <a:solidFill>
                <a:schemeClr val="lt1">
                  <a:alpha val="25000"/>
                </a:schemeClr>
              </a:solidFill>
              <a:round/>
            </a:ln>
            <a:effectLst/>
          </c:spPr>
        </c:majorGridlines>
        <c:numFmt formatCode="General" sourceLinked="1"/>
        <c:majorTickMark val="none"/>
        <c:minorTickMark val="none"/>
        <c:tickLblPos val="nextTo"/>
        <c:spPr>
          <a:noFill/>
          <a:ln w="3175" cap="flat" cmpd="sng" algn="ctr">
            <a:solidFill>
              <a:schemeClr val="accent1">
                <a:lumMod val="60000"/>
                <a:lumOff val="40000"/>
              </a:schemeClr>
            </a:solidFill>
            <a:round/>
          </a:ln>
          <a:effectLst/>
        </c:spPr>
        <c:txPr>
          <a:bodyPr rot="-60000000" spcFirstLastPara="1" vertOverflow="ellipsis" vert="horz" wrap="square" anchor="ctr" anchorCtr="1"/>
          <a:lstStyle/>
          <a:p>
            <a:pPr>
              <a:defRPr sz="800" b="0" i="0" u="none" strike="noStrike" kern="1200" cap="all" spc="150" normalizeH="0" baseline="0">
                <a:solidFill>
                  <a:schemeClr val="lt1"/>
                </a:solidFill>
                <a:latin typeface="+mn-lt"/>
                <a:ea typeface="+mn-ea"/>
                <a:cs typeface="+mn-cs"/>
              </a:defRPr>
            </a:pPr>
            <a:endParaRPr lang="en-US"/>
          </a:p>
        </c:txPr>
        <c:crossAx val="1209228831"/>
        <c:crosses val="autoZero"/>
        <c:auto val="1"/>
        <c:lblAlgn val="ctr"/>
        <c:lblOffset val="100"/>
        <c:noMultiLvlLbl val="0"/>
      </c:catAx>
      <c:valAx>
        <c:axId val="1209228831"/>
        <c:scaling>
          <c:orientation val="minMax"/>
          <c:max val="1"/>
        </c:scaling>
        <c:delete val="0"/>
        <c:axPos val="l"/>
        <c:majorGridlines>
          <c:spPr>
            <a:ln w="9525" cap="flat" cmpd="sng" algn="ctr">
              <a:solidFill>
                <a:schemeClr val="lt1">
                  <a:alpha val="25000"/>
                </a:schemeClr>
              </a:solidFill>
              <a:round/>
            </a:ln>
            <a:effectLst/>
          </c:spPr>
        </c:majorGridlines>
        <c:title>
          <c:tx>
            <c:rich>
              <a:bodyPr rot="-5400000" spcFirstLastPara="1" vertOverflow="ellipsis" vert="horz" wrap="square" anchor="ctr" anchorCtr="1"/>
              <a:lstStyle/>
              <a:p>
                <a:pPr>
                  <a:defRPr sz="1000" b="1" i="0" u="none" strike="noStrike" kern="1200" baseline="0">
                    <a:solidFill>
                      <a:schemeClr val="lt1"/>
                    </a:solidFill>
                    <a:latin typeface="+mn-lt"/>
                    <a:ea typeface="+mn-ea"/>
                    <a:cs typeface="+mn-cs"/>
                  </a:defRPr>
                </a:pPr>
                <a:r>
                  <a:rPr lang="en-GB" sz="1000"/>
                  <a:t>Percent </a:t>
                </a:r>
                <a:r>
                  <a:rPr lang="en-GB" sz="1000" baseline="0"/>
                  <a:t> of Questions Correctly Answered</a:t>
                </a:r>
                <a:endParaRPr lang="en-GB" sz="1000"/>
              </a:p>
            </c:rich>
          </c:tx>
          <c:layout>
            <c:manualLayout>
              <c:xMode val="edge"/>
              <c:yMode val="edge"/>
              <c:x val="2.564102564102564E-2"/>
              <c:y val="7.5246792067658219E-2"/>
            </c:manualLayout>
          </c:layout>
          <c:overlay val="0"/>
          <c:spPr>
            <a:noFill/>
            <a:ln>
              <a:noFill/>
            </a:ln>
            <a:effectLst/>
          </c:spPr>
          <c:txPr>
            <a:bodyPr rot="-5400000" spcFirstLastPara="1" vertOverflow="ellipsis" vert="horz" wrap="square" anchor="ctr" anchorCtr="1"/>
            <a:lstStyle/>
            <a:p>
              <a:pPr>
                <a:defRPr sz="1000" b="1" i="0" u="none" strike="noStrike" kern="1200" baseline="0">
                  <a:solidFill>
                    <a:schemeClr val="lt1"/>
                  </a:solidFill>
                  <a:latin typeface="+mn-lt"/>
                  <a:ea typeface="+mn-ea"/>
                  <a:cs typeface="+mn-cs"/>
                </a:defRPr>
              </a:pPr>
              <a:endParaRPr lang="en-US"/>
            </a:p>
          </c:txPr>
        </c:title>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solidFill>
                <a:latin typeface="+mn-lt"/>
                <a:ea typeface="+mn-ea"/>
                <a:cs typeface="+mn-cs"/>
              </a:defRPr>
            </a:pPr>
            <a:endParaRPr lang="en-US"/>
          </a:p>
        </c:txPr>
        <c:crossAx val="1209571391"/>
        <c:crosses val="autoZero"/>
        <c:crossBetween val="between"/>
      </c:valAx>
      <c:spPr>
        <a:noFill/>
        <a:ln>
          <a:noFill/>
        </a:ln>
        <a:effectLst/>
      </c:spPr>
    </c:plotArea>
    <c:plotVisOnly val="1"/>
    <c:dispBlanksAs val="gap"/>
    <c:showDLblsOverMax val="0"/>
  </c:chart>
  <c:spPr>
    <a:solidFill>
      <a:schemeClr val="accent1"/>
    </a:solidFill>
    <a:ln w="9525" cap="flat" cmpd="sng" algn="ctr">
      <a:solidFill>
        <a:schemeClr val="accent1"/>
      </a:solidFill>
      <a:round/>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pattFill prst="ltUpDiag">
              <a:fgClr>
                <a:schemeClr val="accent1"/>
              </a:fgClr>
              <a:bgClr>
                <a:schemeClr val="lt1"/>
              </a:bgClr>
            </a:pattFill>
            <a:ln>
              <a:noFill/>
            </a:ln>
            <a:effectLst/>
          </c:spPr>
          <c:invertIfNegative val="0"/>
          <c:dPt>
            <c:idx val="2"/>
            <c:invertIfNegative val="0"/>
            <c:bubble3D val="0"/>
            <c:spPr>
              <a:pattFill prst="wdUpDiag">
                <a:fgClr>
                  <a:schemeClr val="accent2"/>
                </a:fgClr>
                <a:bgClr>
                  <a:schemeClr val="bg1"/>
                </a:bgClr>
              </a:pattFill>
              <a:ln>
                <a:noFill/>
              </a:ln>
              <a:effectLst/>
            </c:spPr>
            <c:extLst>
              <c:ext xmlns:c16="http://schemas.microsoft.com/office/drawing/2014/chart" uri="{C3380CC4-5D6E-409C-BE32-E72D297353CC}">
                <c16:uniqueId val="{00000001-7976-D64F-8FA7-1E7003ED55A3}"/>
              </c:ext>
            </c:extLst>
          </c:dPt>
          <c:dPt>
            <c:idx val="5"/>
            <c:invertIfNegative val="0"/>
            <c:bubble3D val="0"/>
            <c:spPr>
              <a:pattFill prst="wdUpDiag">
                <a:fgClr>
                  <a:schemeClr val="accent2"/>
                </a:fgClr>
                <a:bgClr>
                  <a:schemeClr val="bg1"/>
                </a:bgClr>
              </a:pattFill>
              <a:ln>
                <a:noFill/>
              </a:ln>
              <a:effectLst/>
            </c:spPr>
            <c:extLst>
              <c:ext xmlns:c16="http://schemas.microsoft.com/office/drawing/2014/chart" uri="{C3380CC4-5D6E-409C-BE32-E72D297353CC}">
                <c16:uniqueId val="{00000003-7976-D64F-8FA7-1E7003ED55A3}"/>
              </c:ext>
            </c:extLst>
          </c:dPt>
          <c:dLbls>
            <c:spPr>
              <a:solidFill>
                <a:schemeClr val="accent1">
                  <a:alpha val="70000"/>
                </a:schemeClr>
              </a:solid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accent1">
                          <a:lumMod val="60000"/>
                          <a:lumOff val="40000"/>
                        </a:schemeClr>
                      </a:solidFill>
                    </a:ln>
                    <a:effectLst/>
                  </c:spPr>
                </c15:leaderLines>
              </c:ext>
            </c:extLst>
          </c:dLbls>
          <c:cat>
            <c:multiLvlStrRef>
              <c:f>Sheet1!$C$16:$D$21</c:f>
              <c:multiLvlStrCache>
                <c:ptCount val="6"/>
                <c:lvl>
                  <c:pt idx="0">
                    <c:v>Westbrook</c:v>
                  </c:pt>
                  <c:pt idx="1">
                    <c:v>Hersh</c:v>
                  </c:pt>
                  <c:pt idx="2">
                    <c:v>Our Study</c:v>
                  </c:pt>
                  <c:pt idx="3">
                    <c:v>Westbrook</c:v>
                  </c:pt>
                  <c:pt idx="4">
                    <c:v>Hersh</c:v>
                  </c:pt>
                  <c:pt idx="5">
                    <c:v>Our Study</c:v>
                  </c:pt>
                </c:lvl>
                <c:lvl>
                  <c:pt idx="0">
                    <c:v>Pre-search</c:v>
                  </c:pt>
                  <c:pt idx="3">
                    <c:v>Post-search</c:v>
                  </c:pt>
                </c:lvl>
              </c:multiLvlStrCache>
            </c:multiLvlStrRef>
          </c:cat>
          <c:val>
            <c:numRef>
              <c:f>Sheet1!$E$16:$E$21</c:f>
              <c:numCache>
                <c:formatCode>0%</c:formatCode>
                <c:ptCount val="6"/>
                <c:pt idx="0">
                  <c:v>0.28999999999999998</c:v>
                </c:pt>
                <c:pt idx="1">
                  <c:v>0.32</c:v>
                </c:pt>
                <c:pt idx="2">
                  <c:v>0.34</c:v>
                </c:pt>
                <c:pt idx="3">
                  <c:v>0.5</c:v>
                </c:pt>
                <c:pt idx="4">
                  <c:v>0.46</c:v>
                </c:pt>
                <c:pt idx="5">
                  <c:v>0.53600000000000003</c:v>
                </c:pt>
              </c:numCache>
            </c:numRef>
          </c:val>
          <c:extLst>
            <c:ext xmlns:c16="http://schemas.microsoft.com/office/drawing/2014/chart" uri="{C3380CC4-5D6E-409C-BE32-E72D297353CC}">
              <c16:uniqueId val="{00000004-7976-D64F-8FA7-1E7003ED55A3}"/>
            </c:ext>
          </c:extLst>
        </c:ser>
        <c:dLbls>
          <c:dLblPos val="inEnd"/>
          <c:showLegendKey val="0"/>
          <c:showVal val="1"/>
          <c:showCatName val="0"/>
          <c:showSerName val="0"/>
          <c:showPercent val="0"/>
          <c:showBubbleSize val="0"/>
        </c:dLbls>
        <c:gapWidth val="90"/>
        <c:overlap val="-20"/>
        <c:axId val="1211646671"/>
        <c:axId val="1211506431"/>
      </c:barChart>
      <c:catAx>
        <c:axId val="1211646671"/>
        <c:scaling>
          <c:orientation val="minMax"/>
        </c:scaling>
        <c:delete val="0"/>
        <c:axPos val="b"/>
        <c:majorGridlines>
          <c:spPr>
            <a:ln w="9525" cap="flat" cmpd="sng" algn="ctr">
              <a:solidFill>
                <a:schemeClr val="lt1">
                  <a:alpha val="25000"/>
                </a:schemeClr>
              </a:solidFill>
              <a:round/>
            </a:ln>
            <a:effectLst/>
          </c:spPr>
        </c:majorGridlines>
        <c:numFmt formatCode="General" sourceLinked="1"/>
        <c:majorTickMark val="none"/>
        <c:minorTickMark val="none"/>
        <c:tickLblPos val="nextTo"/>
        <c:spPr>
          <a:noFill/>
          <a:ln w="3175" cap="flat" cmpd="sng" algn="ctr">
            <a:solidFill>
              <a:schemeClr val="accent1">
                <a:lumMod val="60000"/>
                <a:lumOff val="40000"/>
              </a:schemeClr>
            </a:solidFill>
            <a:round/>
          </a:ln>
          <a:effectLst/>
        </c:spPr>
        <c:txPr>
          <a:bodyPr rot="-60000000" spcFirstLastPara="1" vertOverflow="ellipsis" vert="horz" wrap="square" anchor="ctr" anchorCtr="1"/>
          <a:lstStyle/>
          <a:p>
            <a:pPr>
              <a:defRPr sz="800" b="0" i="0" u="none" strike="noStrike" kern="1200" cap="all" spc="150" normalizeH="0" baseline="0">
                <a:solidFill>
                  <a:schemeClr val="lt1"/>
                </a:solidFill>
                <a:latin typeface="+mn-lt"/>
                <a:ea typeface="+mn-ea"/>
                <a:cs typeface="+mn-cs"/>
              </a:defRPr>
            </a:pPr>
            <a:endParaRPr lang="en-US"/>
          </a:p>
        </c:txPr>
        <c:crossAx val="1211506431"/>
        <c:crosses val="autoZero"/>
        <c:auto val="1"/>
        <c:lblAlgn val="ctr"/>
        <c:lblOffset val="100"/>
        <c:noMultiLvlLbl val="0"/>
      </c:catAx>
      <c:valAx>
        <c:axId val="1211506431"/>
        <c:scaling>
          <c:orientation val="minMax"/>
          <c:max val="1"/>
        </c:scaling>
        <c:delete val="0"/>
        <c:axPos val="l"/>
        <c:majorGridlines>
          <c:spPr>
            <a:ln w="9525" cap="flat" cmpd="sng" algn="ctr">
              <a:solidFill>
                <a:schemeClr val="lt1">
                  <a:alpha val="25000"/>
                </a:schemeClr>
              </a:solidFill>
              <a:round/>
            </a:ln>
            <a:effectLst/>
          </c:spPr>
        </c:majorGridlines>
        <c:title>
          <c:tx>
            <c:rich>
              <a:bodyPr rot="-5400000" spcFirstLastPara="1" vertOverflow="ellipsis" vert="horz" wrap="square" anchor="ctr" anchorCtr="1"/>
              <a:lstStyle/>
              <a:p>
                <a:pPr>
                  <a:defRPr sz="1100" b="1" i="0" u="none" strike="noStrike" kern="1200" baseline="0">
                    <a:solidFill>
                      <a:schemeClr val="lt1"/>
                    </a:solidFill>
                    <a:latin typeface="+mn-lt"/>
                    <a:ea typeface="+mn-ea"/>
                    <a:cs typeface="+mn-cs"/>
                  </a:defRPr>
                </a:pPr>
                <a:r>
                  <a:rPr lang="en-GB" sz="1100" b="1" i="0" baseline="0">
                    <a:effectLst/>
                  </a:rPr>
                  <a:t>Percent  of Questions Correctly Answered</a:t>
                </a:r>
                <a:endParaRPr lang="en-AU" sz="1100">
                  <a:effectLst/>
                </a:endParaRPr>
              </a:p>
            </c:rich>
          </c:tx>
          <c:overlay val="0"/>
          <c:spPr>
            <a:noFill/>
            <a:ln>
              <a:noFill/>
            </a:ln>
            <a:effectLst/>
          </c:spPr>
          <c:txPr>
            <a:bodyPr rot="-5400000" spcFirstLastPara="1" vertOverflow="ellipsis" vert="horz" wrap="square" anchor="ctr" anchorCtr="1"/>
            <a:lstStyle/>
            <a:p>
              <a:pPr>
                <a:defRPr sz="1100" b="1" i="0" u="none" strike="noStrike" kern="1200" baseline="0">
                  <a:solidFill>
                    <a:schemeClr val="lt1"/>
                  </a:solidFill>
                  <a:latin typeface="+mn-lt"/>
                  <a:ea typeface="+mn-ea"/>
                  <a:cs typeface="+mn-cs"/>
                </a:defRPr>
              </a:pPr>
              <a:endParaRPr lang="en-US"/>
            </a:p>
          </c:txPr>
        </c:title>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solidFill>
                <a:latin typeface="+mn-lt"/>
                <a:ea typeface="+mn-ea"/>
                <a:cs typeface="+mn-cs"/>
              </a:defRPr>
            </a:pPr>
            <a:endParaRPr lang="en-US"/>
          </a:p>
        </c:txPr>
        <c:crossAx val="1211646671"/>
        <c:crosses val="autoZero"/>
        <c:crossBetween val="between"/>
      </c:valAx>
      <c:spPr>
        <a:noFill/>
        <a:ln>
          <a:noFill/>
        </a:ln>
        <a:effectLst/>
      </c:spPr>
    </c:plotArea>
    <c:plotVisOnly val="1"/>
    <c:dispBlanksAs val="gap"/>
    <c:showDLblsOverMax val="0"/>
  </c:chart>
  <c:spPr>
    <a:solidFill>
      <a:schemeClr val="accent1"/>
    </a:solidFill>
    <a:ln w="9525" cap="flat" cmpd="sng" algn="ctr">
      <a:solidFill>
        <a:schemeClr val="accent1"/>
      </a:solidFill>
      <a:round/>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902786190187765"/>
          <c:y val="5.0925925925925923E-2"/>
          <c:w val="0.84746786459384882"/>
          <c:h val="0.78160469524642751"/>
        </c:manualLayout>
      </c:layout>
      <c:barChart>
        <c:barDir val="col"/>
        <c:grouping val="clustered"/>
        <c:varyColors val="0"/>
        <c:ser>
          <c:idx val="0"/>
          <c:order val="0"/>
          <c:spPr>
            <a:pattFill prst="ltUpDiag">
              <a:fgClr>
                <a:schemeClr val="accent1"/>
              </a:fgClr>
              <a:bgClr>
                <a:schemeClr val="lt1"/>
              </a:bgClr>
            </a:pattFill>
            <a:ln>
              <a:noFill/>
            </a:ln>
            <a:effectLst/>
          </c:spPr>
          <c:invertIfNegative val="0"/>
          <c:dLbls>
            <c:spPr>
              <a:solidFill>
                <a:schemeClr val="accent1">
                  <a:alpha val="70000"/>
                </a:schemeClr>
              </a:solid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accent1">
                          <a:lumMod val="60000"/>
                          <a:lumOff val="40000"/>
                        </a:schemeClr>
                      </a:solidFill>
                    </a:ln>
                    <a:effectLst/>
                  </c:spPr>
                </c15:leaderLines>
              </c:ext>
            </c:extLst>
          </c:dLbls>
          <c:cat>
            <c:multiLvlStrRef>
              <c:f>Sheet1!$C$9:$D$12</c:f>
              <c:multiLvlStrCache>
                <c:ptCount val="4"/>
                <c:lvl>
                  <c:pt idx="0">
                    <c:v>Westbrook</c:v>
                  </c:pt>
                  <c:pt idx="1">
                    <c:v>Hersh</c:v>
                  </c:pt>
                  <c:pt idx="2">
                    <c:v>Westbrook</c:v>
                  </c:pt>
                  <c:pt idx="3">
                    <c:v>Hersh</c:v>
                  </c:pt>
                </c:lvl>
                <c:lvl>
                  <c:pt idx="0">
                    <c:v>Pre-search</c:v>
                  </c:pt>
                  <c:pt idx="2">
                    <c:v>Post-search</c:v>
                  </c:pt>
                </c:lvl>
              </c:multiLvlStrCache>
            </c:multiLvlStrRef>
          </c:cat>
          <c:val>
            <c:numRef>
              <c:f>Sheet1!$E$9:$E$12</c:f>
              <c:numCache>
                <c:formatCode>0%</c:formatCode>
                <c:ptCount val="4"/>
                <c:pt idx="0">
                  <c:v>0.28999999999999998</c:v>
                </c:pt>
                <c:pt idx="1">
                  <c:v>0.32</c:v>
                </c:pt>
                <c:pt idx="2">
                  <c:v>0.5</c:v>
                </c:pt>
                <c:pt idx="3">
                  <c:v>0.46</c:v>
                </c:pt>
              </c:numCache>
            </c:numRef>
          </c:val>
          <c:extLst>
            <c:ext xmlns:c16="http://schemas.microsoft.com/office/drawing/2014/chart" uri="{C3380CC4-5D6E-409C-BE32-E72D297353CC}">
              <c16:uniqueId val="{00000000-1076-BE49-869A-06DA6DD391CF}"/>
            </c:ext>
          </c:extLst>
        </c:ser>
        <c:dLbls>
          <c:dLblPos val="inEnd"/>
          <c:showLegendKey val="0"/>
          <c:showVal val="1"/>
          <c:showCatName val="0"/>
          <c:showSerName val="0"/>
          <c:showPercent val="0"/>
          <c:showBubbleSize val="0"/>
        </c:dLbls>
        <c:gapWidth val="90"/>
        <c:overlap val="-20"/>
        <c:axId val="1209571391"/>
        <c:axId val="1209228831"/>
      </c:barChart>
      <c:catAx>
        <c:axId val="1209571391"/>
        <c:scaling>
          <c:orientation val="minMax"/>
        </c:scaling>
        <c:delete val="0"/>
        <c:axPos val="b"/>
        <c:majorGridlines>
          <c:spPr>
            <a:ln w="9525" cap="flat" cmpd="sng" algn="ctr">
              <a:solidFill>
                <a:schemeClr val="lt1">
                  <a:alpha val="25000"/>
                </a:schemeClr>
              </a:solidFill>
              <a:round/>
            </a:ln>
            <a:effectLst/>
          </c:spPr>
        </c:majorGridlines>
        <c:numFmt formatCode="General" sourceLinked="1"/>
        <c:majorTickMark val="none"/>
        <c:minorTickMark val="none"/>
        <c:tickLblPos val="nextTo"/>
        <c:spPr>
          <a:noFill/>
          <a:ln w="3175" cap="flat" cmpd="sng" algn="ctr">
            <a:solidFill>
              <a:schemeClr val="accent1">
                <a:lumMod val="60000"/>
                <a:lumOff val="40000"/>
              </a:schemeClr>
            </a:solidFill>
            <a:round/>
          </a:ln>
          <a:effectLst/>
        </c:spPr>
        <c:txPr>
          <a:bodyPr rot="-60000000" spcFirstLastPara="1" vertOverflow="ellipsis" vert="horz" wrap="square" anchor="ctr" anchorCtr="1"/>
          <a:lstStyle/>
          <a:p>
            <a:pPr>
              <a:defRPr sz="800" b="0" i="0" u="none" strike="noStrike" kern="1200" cap="all" spc="150" normalizeH="0" baseline="0">
                <a:solidFill>
                  <a:schemeClr val="lt1"/>
                </a:solidFill>
                <a:latin typeface="+mn-lt"/>
                <a:ea typeface="+mn-ea"/>
                <a:cs typeface="+mn-cs"/>
              </a:defRPr>
            </a:pPr>
            <a:endParaRPr lang="en-US"/>
          </a:p>
        </c:txPr>
        <c:crossAx val="1209228831"/>
        <c:crosses val="autoZero"/>
        <c:auto val="1"/>
        <c:lblAlgn val="ctr"/>
        <c:lblOffset val="100"/>
        <c:noMultiLvlLbl val="0"/>
      </c:catAx>
      <c:valAx>
        <c:axId val="1209228831"/>
        <c:scaling>
          <c:orientation val="minMax"/>
          <c:max val="1"/>
        </c:scaling>
        <c:delete val="0"/>
        <c:axPos val="l"/>
        <c:majorGridlines>
          <c:spPr>
            <a:ln w="9525" cap="flat" cmpd="sng" algn="ctr">
              <a:solidFill>
                <a:schemeClr val="lt1">
                  <a:alpha val="25000"/>
                </a:schemeClr>
              </a:solidFill>
              <a:round/>
            </a:ln>
            <a:effectLst/>
          </c:spPr>
        </c:majorGridlines>
        <c:title>
          <c:tx>
            <c:rich>
              <a:bodyPr rot="-5400000" spcFirstLastPara="1" vertOverflow="ellipsis" vert="horz" wrap="square" anchor="ctr" anchorCtr="1"/>
              <a:lstStyle/>
              <a:p>
                <a:pPr>
                  <a:defRPr sz="1000" b="1" i="0" u="none" strike="noStrike" kern="1200" baseline="0">
                    <a:solidFill>
                      <a:schemeClr val="lt1"/>
                    </a:solidFill>
                    <a:latin typeface="+mn-lt"/>
                    <a:ea typeface="+mn-ea"/>
                    <a:cs typeface="+mn-cs"/>
                  </a:defRPr>
                </a:pPr>
                <a:r>
                  <a:rPr lang="en-GB" sz="1000"/>
                  <a:t>Percent </a:t>
                </a:r>
                <a:r>
                  <a:rPr lang="en-GB" sz="1000" baseline="0"/>
                  <a:t> of Questions Correctly Answered</a:t>
                </a:r>
                <a:endParaRPr lang="en-GB" sz="1000"/>
              </a:p>
            </c:rich>
          </c:tx>
          <c:layout>
            <c:manualLayout>
              <c:xMode val="edge"/>
              <c:yMode val="edge"/>
              <c:x val="2.564102564102564E-2"/>
              <c:y val="7.5246792067658219E-2"/>
            </c:manualLayout>
          </c:layout>
          <c:overlay val="0"/>
          <c:spPr>
            <a:noFill/>
            <a:ln>
              <a:noFill/>
            </a:ln>
            <a:effectLst/>
          </c:spPr>
          <c:txPr>
            <a:bodyPr rot="-5400000" spcFirstLastPara="1" vertOverflow="ellipsis" vert="horz" wrap="square" anchor="ctr" anchorCtr="1"/>
            <a:lstStyle/>
            <a:p>
              <a:pPr>
                <a:defRPr sz="1000" b="1" i="0" u="none" strike="noStrike" kern="1200" baseline="0">
                  <a:solidFill>
                    <a:schemeClr val="lt1"/>
                  </a:solidFill>
                  <a:latin typeface="+mn-lt"/>
                  <a:ea typeface="+mn-ea"/>
                  <a:cs typeface="+mn-cs"/>
                </a:defRPr>
              </a:pPr>
              <a:endParaRPr lang="en-US"/>
            </a:p>
          </c:txPr>
        </c:title>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solidFill>
                <a:latin typeface="+mn-lt"/>
                <a:ea typeface="+mn-ea"/>
                <a:cs typeface="+mn-cs"/>
              </a:defRPr>
            </a:pPr>
            <a:endParaRPr lang="en-US"/>
          </a:p>
        </c:txPr>
        <c:crossAx val="1209571391"/>
        <c:crosses val="autoZero"/>
        <c:crossBetween val="between"/>
      </c:valAx>
      <c:spPr>
        <a:noFill/>
        <a:ln>
          <a:noFill/>
        </a:ln>
        <a:effectLst/>
      </c:spPr>
    </c:plotArea>
    <c:plotVisOnly val="1"/>
    <c:dispBlanksAs val="gap"/>
    <c:showDLblsOverMax val="0"/>
  </c:chart>
  <c:spPr>
    <a:solidFill>
      <a:schemeClr val="accent1"/>
    </a:solidFill>
    <a:ln w="9525" cap="flat" cmpd="sng" algn="ctr">
      <a:solidFill>
        <a:schemeClr val="accent1"/>
      </a:solidFill>
      <a:round/>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pattFill prst="ltUpDiag">
              <a:fgClr>
                <a:schemeClr val="accent1"/>
              </a:fgClr>
              <a:bgClr>
                <a:schemeClr val="lt1"/>
              </a:bgClr>
            </a:pattFill>
            <a:ln>
              <a:noFill/>
            </a:ln>
            <a:effectLst/>
          </c:spPr>
          <c:invertIfNegative val="0"/>
          <c:dPt>
            <c:idx val="2"/>
            <c:invertIfNegative val="0"/>
            <c:bubble3D val="0"/>
            <c:spPr>
              <a:pattFill prst="wdUpDiag">
                <a:fgClr>
                  <a:schemeClr val="accent2"/>
                </a:fgClr>
                <a:bgClr>
                  <a:schemeClr val="bg1"/>
                </a:bgClr>
              </a:pattFill>
              <a:ln>
                <a:noFill/>
              </a:ln>
              <a:effectLst/>
            </c:spPr>
            <c:extLst>
              <c:ext xmlns:c16="http://schemas.microsoft.com/office/drawing/2014/chart" uri="{C3380CC4-5D6E-409C-BE32-E72D297353CC}">
                <c16:uniqueId val="{00000001-7976-D64F-8FA7-1E7003ED55A3}"/>
              </c:ext>
            </c:extLst>
          </c:dPt>
          <c:dPt>
            <c:idx val="5"/>
            <c:invertIfNegative val="0"/>
            <c:bubble3D val="0"/>
            <c:spPr>
              <a:pattFill prst="wdUpDiag">
                <a:fgClr>
                  <a:schemeClr val="accent2"/>
                </a:fgClr>
                <a:bgClr>
                  <a:schemeClr val="bg1"/>
                </a:bgClr>
              </a:pattFill>
              <a:ln>
                <a:noFill/>
              </a:ln>
              <a:effectLst/>
            </c:spPr>
            <c:extLst>
              <c:ext xmlns:c16="http://schemas.microsoft.com/office/drawing/2014/chart" uri="{C3380CC4-5D6E-409C-BE32-E72D297353CC}">
                <c16:uniqueId val="{00000003-7976-D64F-8FA7-1E7003ED55A3}"/>
              </c:ext>
            </c:extLst>
          </c:dPt>
          <c:dLbls>
            <c:spPr>
              <a:solidFill>
                <a:schemeClr val="accent1">
                  <a:alpha val="70000"/>
                </a:schemeClr>
              </a:solid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accent1">
                          <a:lumMod val="60000"/>
                          <a:lumOff val="40000"/>
                        </a:schemeClr>
                      </a:solidFill>
                    </a:ln>
                    <a:effectLst/>
                  </c:spPr>
                </c15:leaderLines>
              </c:ext>
            </c:extLst>
          </c:dLbls>
          <c:cat>
            <c:multiLvlStrRef>
              <c:f>Sheet1!$C$16:$D$21</c:f>
              <c:multiLvlStrCache>
                <c:ptCount val="6"/>
                <c:lvl>
                  <c:pt idx="0">
                    <c:v>Westbrook</c:v>
                  </c:pt>
                  <c:pt idx="1">
                    <c:v>Hersh</c:v>
                  </c:pt>
                  <c:pt idx="2">
                    <c:v>Our Study</c:v>
                  </c:pt>
                  <c:pt idx="3">
                    <c:v>Westbrook</c:v>
                  </c:pt>
                  <c:pt idx="4">
                    <c:v>Hersh</c:v>
                  </c:pt>
                  <c:pt idx="5">
                    <c:v>Our Study</c:v>
                  </c:pt>
                </c:lvl>
                <c:lvl>
                  <c:pt idx="0">
                    <c:v>Pre-search</c:v>
                  </c:pt>
                  <c:pt idx="3">
                    <c:v>Post-search</c:v>
                  </c:pt>
                </c:lvl>
              </c:multiLvlStrCache>
            </c:multiLvlStrRef>
          </c:cat>
          <c:val>
            <c:numRef>
              <c:f>Sheet1!$E$16:$E$21</c:f>
              <c:numCache>
                <c:formatCode>0%</c:formatCode>
                <c:ptCount val="6"/>
                <c:pt idx="0">
                  <c:v>0.28999999999999998</c:v>
                </c:pt>
                <c:pt idx="1">
                  <c:v>0.32</c:v>
                </c:pt>
                <c:pt idx="2">
                  <c:v>0.34</c:v>
                </c:pt>
                <c:pt idx="3">
                  <c:v>0.5</c:v>
                </c:pt>
                <c:pt idx="4">
                  <c:v>0.46</c:v>
                </c:pt>
                <c:pt idx="5">
                  <c:v>0.53600000000000003</c:v>
                </c:pt>
              </c:numCache>
            </c:numRef>
          </c:val>
          <c:extLst>
            <c:ext xmlns:c16="http://schemas.microsoft.com/office/drawing/2014/chart" uri="{C3380CC4-5D6E-409C-BE32-E72D297353CC}">
              <c16:uniqueId val="{00000004-7976-D64F-8FA7-1E7003ED55A3}"/>
            </c:ext>
          </c:extLst>
        </c:ser>
        <c:dLbls>
          <c:dLblPos val="inEnd"/>
          <c:showLegendKey val="0"/>
          <c:showVal val="1"/>
          <c:showCatName val="0"/>
          <c:showSerName val="0"/>
          <c:showPercent val="0"/>
          <c:showBubbleSize val="0"/>
        </c:dLbls>
        <c:gapWidth val="90"/>
        <c:overlap val="-20"/>
        <c:axId val="1211646671"/>
        <c:axId val="1211506431"/>
      </c:barChart>
      <c:catAx>
        <c:axId val="1211646671"/>
        <c:scaling>
          <c:orientation val="minMax"/>
        </c:scaling>
        <c:delete val="0"/>
        <c:axPos val="b"/>
        <c:majorGridlines>
          <c:spPr>
            <a:ln w="9525" cap="flat" cmpd="sng" algn="ctr">
              <a:solidFill>
                <a:schemeClr val="lt1">
                  <a:alpha val="25000"/>
                </a:schemeClr>
              </a:solidFill>
              <a:round/>
            </a:ln>
            <a:effectLst/>
          </c:spPr>
        </c:majorGridlines>
        <c:numFmt formatCode="General" sourceLinked="1"/>
        <c:majorTickMark val="none"/>
        <c:minorTickMark val="none"/>
        <c:tickLblPos val="nextTo"/>
        <c:spPr>
          <a:noFill/>
          <a:ln w="3175" cap="flat" cmpd="sng" algn="ctr">
            <a:solidFill>
              <a:schemeClr val="accent1">
                <a:lumMod val="60000"/>
                <a:lumOff val="40000"/>
              </a:schemeClr>
            </a:solidFill>
            <a:round/>
          </a:ln>
          <a:effectLst/>
        </c:spPr>
        <c:txPr>
          <a:bodyPr rot="-60000000" spcFirstLastPara="1" vertOverflow="ellipsis" vert="horz" wrap="square" anchor="ctr" anchorCtr="1"/>
          <a:lstStyle/>
          <a:p>
            <a:pPr>
              <a:defRPr sz="800" b="0" i="0" u="none" strike="noStrike" kern="1200" cap="all" spc="150" normalizeH="0" baseline="0">
                <a:solidFill>
                  <a:schemeClr val="lt1"/>
                </a:solidFill>
                <a:latin typeface="+mn-lt"/>
                <a:ea typeface="+mn-ea"/>
                <a:cs typeface="+mn-cs"/>
              </a:defRPr>
            </a:pPr>
            <a:endParaRPr lang="en-US"/>
          </a:p>
        </c:txPr>
        <c:crossAx val="1211506431"/>
        <c:crosses val="autoZero"/>
        <c:auto val="1"/>
        <c:lblAlgn val="ctr"/>
        <c:lblOffset val="100"/>
        <c:noMultiLvlLbl val="0"/>
      </c:catAx>
      <c:valAx>
        <c:axId val="1211506431"/>
        <c:scaling>
          <c:orientation val="minMax"/>
          <c:max val="1"/>
        </c:scaling>
        <c:delete val="0"/>
        <c:axPos val="l"/>
        <c:majorGridlines>
          <c:spPr>
            <a:ln w="9525" cap="flat" cmpd="sng" algn="ctr">
              <a:solidFill>
                <a:schemeClr val="lt1">
                  <a:alpha val="25000"/>
                </a:schemeClr>
              </a:solidFill>
              <a:round/>
            </a:ln>
            <a:effectLst/>
          </c:spPr>
        </c:majorGridlines>
        <c:title>
          <c:tx>
            <c:rich>
              <a:bodyPr rot="-5400000" spcFirstLastPara="1" vertOverflow="ellipsis" vert="horz" wrap="square" anchor="ctr" anchorCtr="1"/>
              <a:lstStyle/>
              <a:p>
                <a:pPr>
                  <a:defRPr sz="1100" b="1" i="0" u="none" strike="noStrike" kern="1200" baseline="0">
                    <a:solidFill>
                      <a:schemeClr val="lt1"/>
                    </a:solidFill>
                    <a:latin typeface="+mn-lt"/>
                    <a:ea typeface="+mn-ea"/>
                    <a:cs typeface="+mn-cs"/>
                  </a:defRPr>
                </a:pPr>
                <a:r>
                  <a:rPr lang="en-GB" sz="1100" b="1" i="0" baseline="0">
                    <a:effectLst/>
                  </a:rPr>
                  <a:t>Percent  of Questions Correctly Answered</a:t>
                </a:r>
                <a:endParaRPr lang="en-AU" sz="1100">
                  <a:effectLst/>
                </a:endParaRPr>
              </a:p>
            </c:rich>
          </c:tx>
          <c:overlay val="0"/>
          <c:spPr>
            <a:noFill/>
            <a:ln>
              <a:noFill/>
            </a:ln>
            <a:effectLst/>
          </c:spPr>
          <c:txPr>
            <a:bodyPr rot="-5400000" spcFirstLastPara="1" vertOverflow="ellipsis" vert="horz" wrap="square" anchor="ctr" anchorCtr="1"/>
            <a:lstStyle/>
            <a:p>
              <a:pPr>
                <a:defRPr sz="1100" b="1" i="0" u="none" strike="noStrike" kern="1200" baseline="0">
                  <a:solidFill>
                    <a:schemeClr val="lt1"/>
                  </a:solidFill>
                  <a:latin typeface="+mn-lt"/>
                  <a:ea typeface="+mn-ea"/>
                  <a:cs typeface="+mn-cs"/>
                </a:defRPr>
              </a:pPr>
              <a:endParaRPr lang="en-US"/>
            </a:p>
          </c:txPr>
        </c:title>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solidFill>
                <a:latin typeface="+mn-lt"/>
                <a:ea typeface="+mn-ea"/>
                <a:cs typeface="+mn-cs"/>
              </a:defRPr>
            </a:pPr>
            <a:endParaRPr lang="en-US"/>
          </a:p>
        </c:txPr>
        <c:crossAx val="1211646671"/>
        <c:crosses val="autoZero"/>
        <c:crossBetween val="between"/>
      </c:valAx>
      <c:spPr>
        <a:noFill/>
        <a:ln>
          <a:noFill/>
        </a:ln>
        <a:effectLst/>
      </c:spPr>
    </c:plotArea>
    <c:plotVisOnly val="1"/>
    <c:dispBlanksAs val="gap"/>
    <c:showDLblsOverMax val="0"/>
  </c:chart>
  <c:spPr>
    <a:solidFill>
      <a:schemeClr val="accent1"/>
    </a:solidFill>
    <a:ln w="9525" cap="flat" cmpd="sng" algn="ctr">
      <a:solidFill>
        <a:schemeClr val="accent1"/>
      </a:solidFill>
      <a:round/>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4">
  <cs:axisTitle>
    <cs:lnRef idx="0"/>
    <cs:fillRef idx="0"/>
    <cs:effectRef idx="0"/>
    <cs:fontRef idx="minor">
      <a:schemeClr val="lt1"/>
    </cs:fontRef>
    <cs:defRPr sz="900" b="1" kern="1200"/>
  </cs:axisTitle>
  <cs:categoryAxis>
    <cs:lnRef idx="0">
      <cs:styleClr val="0"/>
    </cs:lnRef>
    <cs:fillRef idx="0"/>
    <cs:effectRef idx="0"/>
    <cs:fontRef idx="minor">
      <a:schemeClr val="lt1"/>
    </cs:fontRef>
    <cs:spPr>
      <a:ln w="3175" cap="flat" cmpd="sng" algn="ctr">
        <a:solidFill>
          <a:schemeClr val="phClr">
            <a:lumMod val="60000"/>
            <a:lumOff val="40000"/>
          </a:schemeClr>
        </a:solidFill>
        <a:round/>
      </a:ln>
    </cs:spPr>
    <cs:defRPr sz="800" kern="1200" cap="all" spc="150" normalizeH="0" baseline="0"/>
  </cs:categoryAxis>
  <cs:chartArea>
    <cs:lnRef idx="0">
      <cs:styleClr val="0"/>
    </cs:lnRef>
    <cs:fillRef idx="0">
      <cs:styleClr val="0"/>
    </cs:fillRef>
    <cs:effectRef idx="0"/>
    <cs:fontRef idx="minor">
      <a:schemeClr val="dk1"/>
    </cs:fontRef>
    <cs:spPr>
      <a:solidFill>
        <a:schemeClr val="phClr"/>
      </a:solidFill>
      <a:ln w="9525" cap="flat" cmpd="sng" algn="ctr">
        <a:solidFill>
          <a:schemeClr val="phClr"/>
        </a:solidFill>
        <a:round/>
      </a:ln>
    </cs:spPr>
    <cs:defRPr sz="1000" kern="1200"/>
  </cs:chartArea>
  <cs:dataLabel>
    <cs:lnRef idx="0"/>
    <cs:fillRef idx="0">
      <cs:styleClr val="auto"/>
    </cs:fillRef>
    <cs:effectRef idx="0"/>
    <cs:fontRef idx="minor">
      <a:schemeClr val="lt1"/>
    </cs:fontRef>
    <cs:spPr>
      <a:solidFill>
        <a:schemeClr val="phClr">
          <a:alpha val="70000"/>
        </a:schemeClr>
      </a:solidFill>
    </cs:spPr>
    <cs:defRPr sz="900" kern="1200"/>
  </cs:dataLabel>
  <cs:dataLabelCallout>
    <cs:lnRef idx="0">
      <cs:styleClr val="auto"/>
    </cs:lnRef>
    <cs:fillRef idx="0"/>
    <cs:effectRef idx="0"/>
    <cs:fontRef idx="minor">
      <cs:styleClr val="auto"/>
    </cs:fontRef>
    <cs:spPr>
      <a:solidFill>
        <a:schemeClr val="lt1"/>
      </a:solidFill>
      <a:ln>
        <a:solidFill>
          <a:schemeClr val="ph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pattFill prst="ltUpDiag">
        <a:fgClr>
          <a:schemeClr val="phClr"/>
        </a:fgClr>
        <a:bgClr>
          <a:schemeClr val="lt1"/>
        </a:bgClr>
      </a:pattFill>
    </cs:spPr>
  </cs:dataPoint>
  <cs:dataPoint3D>
    <cs:lnRef idx="0"/>
    <cs:fillRef idx="0">
      <cs:styleClr val="auto"/>
    </cs:fillRef>
    <cs:effectRef idx="0"/>
    <cs:fontRef idx="minor">
      <a:schemeClr val="dk1"/>
    </cs:fontRef>
    <cs:spPr>
      <a:pattFill prst="ltUpDiag">
        <a:fgClr>
          <a:schemeClr val="phClr"/>
        </a:fgClr>
        <a:bgClr>
          <a:schemeClr val="lt1"/>
        </a:bgClr>
      </a:pattFill>
    </cs:spPr>
  </cs:dataPoint3D>
  <cs:dataPointLine>
    <cs:lnRef idx="0">
      <cs:styleClr val="auto"/>
    </cs:lnRef>
    <cs:fillRef idx="0"/>
    <cs:effectRef idx="0">
      <cs:styleClr val="auto"/>
    </cs:effectRef>
    <cs:fontRef idx="minor">
      <a:schemeClr val="dk1"/>
    </cs:fontRef>
    <cs:spPr>
      <a:ln w="34925" cap="rnd">
        <a:solidFill>
          <a:schemeClr val="lt1"/>
        </a:solidFill>
        <a:round/>
      </a:ln>
      <a:effectLst>
        <a:outerShdw dist="25400" dir="2700000" algn="tl" rotWithShape="0">
          <a:schemeClr val="phClr"/>
        </a:outerShdw>
      </a:effectLst>
    </cs:spPr>
  </cs:dataPointLine>
  <cs:dataPointMarker>
    <cs:lnRef idx="0"/>
    <cs:fillRef idx="0">
      <cs:styleClr val="auto"/>
    </cs:fillRef>
    <cs:effectRef idx="0"/>
    <cs:fontRef idx="minor">
      <a:schemeClr val="dk1"/>
    </cs:fontRef>
    <cs:spPr>
      <a:solidFill>
        <a:schemeClr val="phClr"/>
      </a:solidFill>
      <a:ln w="22225">
        <a:solidFill>
          <a:schemeClr val="lt1"/>
        </a:solidFill>
        <a:round/>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styleClr val="0"/>
    </cs:lnRef>
    <cs:fillRef idx="0"/>
    <cs:effectRef idx="0"/>
    <cs:fontRef idx="minor">
      <a:schemeClr val="lt1"/>
    </cs:fontRef>
    <cs:spPr>
      <a:ln w="9525">
        <a:solidFill>
          <a:schemeClr val="phClr">
            <a:lumMod val="60000"/>
            <a:lumOff val="40000"/>
          </a:schemeClr>
        </a:solidFill>
      </a:ln>
    </cs:spPr>
    <cs:defRPr sz="900" kern="1200"/>
  </cs:dataTable>
  <cs:downBar>
    <cs:lnRef idx="0">
      <cs:styleClr val="0"/>
    </cs:lnRef>
    <cs:fillRef idx="0"/>
    <cs:effectRef idx="0"/>
    <cs:fontRef idx="minor">
      <a:schemeClr val="dk1"/>
    </cs:fontRef>
    <cs:spPr>
      <a:solidFill>
        <a:schemeClr val="dk1">
          <a:lumMod val="35000"/>
          <a:lumOff val="65000"/>
        </a:schemeClr>
      </a:solidFill>
      <a:ln w="9525">
        <a:solidFill>
          <a:schemeClr val="phClr">
            <a:lumMod val="60000"/>
            <a:lumOff val="40000"/>
          </a:schemeClr>
        </a:solidFill>
      </a:ln>
    </cs:spPr>
  </cs:downBar>
  <cs:dropLine>
    <cs:lnRef idx="0">
      <cs:styleClr val="0"/>
    </cs:lnRef>
    <cs:fillRef idx="0"/>
    <cs:effectRef idx="0"/>
    <cs:fontRef idx="minor">
      <a:schemeClr val="dk1"/>
    </cs:fontRef>
    <cs:spPr>
      <a:ln w="9525">
        <a:solidFill>
          <a:schemeClr val="phClr">
            <a:lumMod val="60000"/>
            <a:lumOff val="40000"/>
          </a:schemeClr>
        </a:solidFill>
        <a:prstDash val="dash"/>
      </a:ln>
    </cs:spPr>
  </cs:dropLine>
  <cs:errorBar>
    <cs:lnRef idx="0">
      <cs:styleClr val="0"/>
    </cs:lnRef>
    <cs:fillRef idx="0"/>
    <cs:effectRef idx="0"/>
    <cs:fontRef idx="minor">
      <a:schemeClr val="dk1"/>
    </cs:fontRef>
    <cs:spPr>
      <a:ln w="9525">
        <a:solidFill>
          <a:schemeClr val="phClr">
            <a:lumMod val="60000"/>
            <a:lumOff val="40000"/>
          </a:schemeClr>
        </a:solidFill>
        <a:round/>
      </a:ln>
      <a:effectLst>
        <a:glow rad="25400">
          <a:schemeClr val="lt1"/>
        </a:glow>
      </a:effectLst>
    </cs:spPr>
  </cs:errorBar>
  <cs:floor>
    <cs:lnRef idx="0"/>
    <cs:fillRef idx="0"/>
    <cs:effectRef idx="0"/>
    <cs:fontRef idx="minor">
      <a:schemeClr val="dk1"/>
    </cs:fontRef>
  </cs:floor>
  <cs:gridlineMajor>
    <cs:lnRef idx="0">
      <cs:styleClr val="0"/>
    </cs:lnRef>
    <cs:fillRef idx="0"/>
    <cs:effectRef idx="0"/>
    <cs:fontRef idx="minor">
      <a:schemeClr val="dk1"/>
    </cs:fontRef>
    <cs:spPr>
      <a:ln w="9525" cap="flat" cmpd="sng" algn="ctr">
        <a:solidFill>
          <a:schemeClr val="lt1">
            <a:alpha val="25000"/>
          </a:schemeClr>
        </a:solidFill>
        <a:round/>
      </a:ln>
    </cs:spPr>
  </cs:gridlineMajor>
  <cs:gridlineMinor>
    <cs:lnRef idx="0">
      <cs:styleClr val="0"/>
    </cs:lnRef>
    <cs:fillRef idx="0"/>
    <cs:effectRef idx="0"/>
    <cs:fontRef idx="minor">
      <a:schemeClr val="dk1"/>
    </cs:fontRef>
    <cs:spPr>
      <a:ln>
        <a:solidFill>
          <a:schemeClr val="lt1">
            <a:alpha val="10000"/>
          </a:schemeClr>
        </a:solidFill>
      </a:ln>
    </cs:spPr>
  </cs:gridlineMinor>
  <cs:hiLoLine>
    <cs:lnRef idx="0">
      <cs:styleClr val="0"/>
    </cs:lnRef>
    <cs:fillRef idx="0"/>
    <cs:effectRef idx="0"/>
    <cs:fontRef idx="minor">
      <a:schemeClr val="dk1"/>
    </cs:fontRef>
    <cs:spPr>
      <a:ln w="9525">
        <a:solidFill>
          <a:schemeClr val="phClr">
            <a:lumMod val="60000"/>
            <a:lumOff val="40000"/>
          </a:schemeClr>
        </a:solidFill>
        <a:prstDash val="dash"/>
      </a:ln>
    </cs:spPr>
  </cs:hiLoLine>
  <cs:leaderLine>
    <cs:lnRef idx="0">
      <cs:styleClr val="0"/>
    </cs:lnRef>
    <cs:fillRef idx="0"/>
    <cs:effectRef idx="0"/>
    <cs:fontRef idx="minor">
      <a:schemeClr val="dk1"/>
    </cs:fontRef>
    <cs:spPr>
      <a:ln w="9525">
        <a:solidFill>
          <a:schemeClr val="phClr">
            <a:lumMod val="60000"/>
            <a:lumOff val="40000"/>
          </a:schemeClr>
        </a:solidFill>
      </a:ln>
    </cs:spPr>
  </cs:leaderLine>
  <cs:legend>
    <cs:lnRef idx="0"/>
    <cs:fillRef idx="0"/>
    <cs:effectRef idx="0"/>
    <cs:fontRef idx="minor">
      <a:schemeClr val="lt1"/>
    </cs:fontRef>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styleClr val="0"/>
    </cs:lnRef>
    <cs:fillRef idx="0"/>
    <cs:effectRef idx="0"/>
    <cs:fontRef idx="minor">
      <a:schemeClr val="lt1"/>
    </cs:fontRef>
    <cs:spPr>
      <a:ln w="3175" cap="flat" cmpd="sng" algn="ctr">
        <a:solidFill>
          <a:schemeClr val="phClr">
            <a:lumMod val="60000"/>
            <a:lumOff val="40000"/>
          </a:schemeClr>
        </a:solidFill>
        <a:round/>
      </a:ln>
    </cs:spPr>
    <cs:defRPr sz="900" kern="1200"/>
  </cs:seriesAxis>
  <cs:seriesLine>
    <cs:lnRef idx="0">
      <cs:styleClr val="0"/>
    </cs:lnRef>
    <cs:fillRef idx="0"/>
    <cs:effectRef idx="0"/>
    <cs:fontRef idx="minor">
      <a:schemeClr val="dk1"/>
    </cs:fontRef>
    <cs:spPr>
      <a:ln w="9525">
        <a:solidFill>
          <a:schemeClr val="phClr">
            <a:lumMod val="60000"/>
            <a:lumOff val="40000"/>
            <a:tint val="50000"/>
          </a:schemeClr>
        </a:solidFill>
        <a:prstDash val="dash"/>
      </a:ln>
    </cs:spPr>
  </cs:seriesLine>
  <cs:title>
    <cs:lnRef idx="0"/>
    <cs:fillRef idx="0"/>
    <cs:effectRef idx="0"/>
    <cs:fontRef idx="minor">
      <a:schemeClr val="lt1"/>
    </cs:fontRef>
    <cs:defRPr sz="1500" b="1" kern="1200" cap="all" spc="100" normalizeH="0" baseline="0"/>
  </cs:title>
  <cs:trendline>
    <cs:lnRef idx="0"/>
    <cs:fillRef idx="0"/>
    <cs:effectRef idx="0"/>
    <cs:fontRef idx="minor">
      <a:schemeClr val="dk1"/>
    </cs:fontRef>
    <cs:spPr>
      <a:ln w="28575" cap="rnd">
        <a:solidFill>
          <a:schemeClr val="lt1">
            <a:alpha val="50000"/>
          </a:schemeClr>
        </a:solidFill>
        <a:round/>
      </a:ln>
    </cs:spPr>
  </cs:trendline>
  <cs:trendlineLabel>
    <cs:lnRef idx="0"/>
    <cs:fillRef idx="0"/>
    <cs:effectRef idx="0"/>
    <cs:fontRef idx="minor">
      <a:schemeClr val="lt1"/>
    </cs:fontRef>
    <cs:defRPr sz="900" kern="1200"/>
  </cs:trendlineLabel>
  <cs:upBar>
    <cs:lnRef idx="0">
      <cs:styleClr val="0"/>
    </cs:lnRef>
    <cs:fillRef idx="0"/>
    <cs:effectRef idx="0"/>
    <cs:fontRef idx="minor">
      <a:schemeClr val="dk1"/>
    </cs:fontRef>
    <cs:spPr>
      <a:solidFill>
        <a:schemeClr val="lt1">
          <a:lumMod val="95000"/>
        </a:schemeClr>
      </a:solidFill>
      <a:ln w="9525">
        <a:solidFill>
          <a:schemeClr val="phClr">
            <a:lumMod val="60000"/>
            <a:lumOff val="40000"/>
          </a:schemeClr>
        </a:solidFill>
      </a:ln>
    </cs:spPr>
  </cs:upBar>
  <cs:valueAxis>
    <cs:lnRef idx="0"/>
    <cs:fillRef idx="0"/>
    <cs:effectRef idx="0"/>
    <cs:fontRef idx="minor">
      <a:schemeClr val="lt1"/>
    </cs:fontRef>
    <cs:defRPr sz="900"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14">
  <cs:axisTitle>
    <cs:lnRef idx="0"/>
    <cs:fillRef idx="0"/>
    <cs:effectRef idx="0"/>
    <cs:fontRef idx="minor">
      <a:schemeClr val="lt1"/>
    </cs:fontRef>
    <cs:defRPr sz="900" b="1" kern="1200"/>
  </cs:axisTitle>
  <cs:categoryAxis>
    <cs:lnRef idx="0">
      <cs:styleClr val="0"/>
    </cs:lnRef>
    <cs:fillRef idx="0"/>
    <cs:effectRef idx="0"/>
    <cs:fontRef idx="minor">
      <a:schemeClr val="lt1"/>
    </cs:fontRef>
    <cs:spPr>
      <a:ln w="3175" cap="flat" cmpd="sng" algn="ctr">
        <a:solidFill>
          <a:schemeClr val="phClr">
            <a:lumMod val="60000"/>
            <a:lumOff val="40000"/>
          </a:schemeClr>
        </a:solidFill>
        <a:round/>
      </a:ln>
    </cs:spPr>
    <cs:defRPr sz="800" kern="1200" cap="all" spc="150" normalizeH="0" baseline="0"/>
  </cs:categoryAxis>
  <cs:chartArea>
    <cs:lnRef idx="0">
      <cs:styleClr val="0"/>
    </cs:lnRef>
    <cs:fillRef idx="0">
      <cs:styleClr val="0"/>
    </cs:fillRef>
    <cs:effectRef idx="0"/>
    <cs:fontRef idx="minor">
      <a:schemeClr val="dk1"/>
    </cs:fontRef>
    <cs:spPr>
      <a:solidFill>
        <a:schemeClr val="phClr"/>
      </a:solidFill>
      <a:ln w="9525" cap="flat" cmpd="sng" algn="ctr">
        <a:solidFill>
          <a:schemeClr val="phClr"/>
        </a:solidFill>
        <a:round/>
      </a:ln>
    </cs:spPr>
    <cs:defRPr sz="1000" kern="1200"/>
  </cs:chartArea>
  <cs:dataLabel>
    <cs:lnRef idx="0"/>
    <cs:fillRef idx="0">
      <cs:styleClr val="auto"/>
    </cs:fillRef>
    <cs:effectRef idx="0"/>
    <cs:fontRef idx="minor">
      <a:schemeClr val="lt1"/>
    </cs:fontRef>
    <cs:spPr>
      <a:solidFill>
        <a:schemeClr val="phClr">
          <a:alpha val="70000"/>
        </a:schemeClr>
      </a:solidFill>
    </cs:spPr>
    <cs:defRPr sz="900" kern="1200"/>
  </cs:dataLabel>
  <cs:dataLabelCallout>
    <cs:lnRef idx="0">
      <cs:styleClr val="auto"/>
    </cs:lnRef>
    <cs:fillRef idx="0"/>
    <cs:effectRef idx="0"/>
    <cs:fontRef idx="minor">
      <cs:styleClr val="auto"/>
    </cs:fontRef>
    <cs:spPr>
      <a:solidFill>
        <a:schemeClr val="lt1"/>
      </a:solidFill>
      <a:ln>
        <a:solidFill>
          <a:schemeClr val="ph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pattFill prst="ltUpDiag">
        <a:fgClr>
          <a:schemeClr val="phClr"/>
        </a:fgClr>
        <a:bgClr>
          <a:schemeClr val="lt1"/>
        </a:bgClr>
      </a:pattFill>
    </cs:spPr>
  </cs:dataPoint>
  <cs:dataPoint3D>
    <cs:lnRef idx="0"/>
    <cs:fillRef idx="0">
      <cs:styleClr val="auto"/>
    </cs:fillRef>
    <cs:effectRef idx="0"/>
    <cs:fontRef idx="minor">
      <a:schemeClr val="dk1"/>
    </cs:fontRef>
    <cs:spPr>
      <a:pattFill prst="ltUpDiag">
        <a:fgClr>
          <a:schemeClr val="phClr"/>
        </a:fgClr>
        <a:bgClr>
          <a:schemeClr val="lt1"/>
        </a:bgClr>
      </a:pattFill>
    </cs:spPr>
  </cs:dataPoint3D>
  <cs:dataPointLine>
    <cs:lnRef idx="0">
      <cs:styleClr val="auto"/>
    </cs:lnRef>
    <cs:fillRef idx="0"/>
    <cs:effectRef idx="0">
      <cs:styleClr val="auto"/>
    </cs:effectRef>
    <cs:fontRef idx="minor">
      <a:schemeClr val="dk1"/>
    </cs:fontRef>
    <cs:spPr>
      <a:ln w="34925" cap="rnd">
        <a:solidFill>
          <a:schemeClr val="lt1"/>
        </a:solidFill>
        <a:round/>
      </a:ln>
      <a:effectLst>
        <a:outerShdw dist="25400" dir="2700000" algn="tl" rotWithShape="0">
          <a:schemeClr val="phClr"/>
        </a:outerShdw>
      </a:effectLst>
    </cs:spPr>
  </cs:dataPointLine>
  <cs:dataPointMarker>
    <cs:lnRef idx="0"/>
    <cs:fillRef idx="0">
      <cs:styleClr val="auto"/>
    </cs:fillRef>
    <cs:effectRef idx="0"/>
    <cs:fontRef idx="minor">
      <a:schemeClr val="dk1"/>
    </cs:fontRef>
    <cs:spPr>
      <a:solidFill>
        <a:schemeClr val="phClr"/>
      </a:solidFill>
      <a:ln w="22225">
        <a:solidFill>
          <a:schemeClr val="lt1"/>
        </a:solidFill>
        <a:round/>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styleClr val="0"/>
    </cs:lnRef>
    <cs:fillRef idx="0"/>
    <cs:effectRef idx="0"/>
    <cs:fontRef idx="minor">
      <a:schemeClr val="lt1"/>
    </cs:fontRef>
    <cs:spPr>
      <a:ln w="9525">
        <a:solidFill>
          <a:schemeClr val="phClr">
            <a:lumMod val="60000"/>
            <a:lumOff val="40000"/>
          </a:schemeClr>
        </a:solidFill>
      </a:ln>
    </cs:spPr>
    <cs:defRPr sz="900" kern="1200"/>
  </cs:dataTable>
  <cs:downBar>
    <cs:lnRef idx="0">
      <cs:styleClr val="0"/>
    </cs:lnRef>
    <cs:fillRef idx="0"/>
    <cs:effectRef idx="0"/>
    <cs:fontRef idx="minor">
      <a:schemeClr val="dk1"/>
    </cs:fontRef>
    <cs:spPr>
      <a:solidFill>
        <a:schemeClr val="dk1">
          <a:lumMod val="35000"/>
          <a:lumOff val="65000"/>
        </a:schemeClr>
      </a:solidFill>
      <a:ln w="9525">
        <a:solidFill>
          <a:schemeClr val="phClr">
            <a:lumMod val="60000"/>
            <a:lumOff val="40000"/>
          </a:schemeClr>
        </a:solidFill>
      </a:ln>
    </cs:spPr>
  </cs:downBar>
  <cs:dropLine>
    <cs:lnRef idx="0">
      <cs:styleClr val="0"/>
    </cs:lnRef>
    <cs:fillRef idx="0"/>
    <cs:effectRef idx="0"/>
    <cs:fontRef idx="minor">
      <a:schemeClr val="dk1"/>
    </cs:fontRef>
    <cs:spPr>
      <a:ln w="9525">
        <a:solidFill>
          <a:schemeClr val="phClr">
            <a:lumMod val="60000"/>
            <a:lumOff val="40000"/>
          </a:schemeClr>
        </a:solidFill>
        <a:prstDash val="dash"/>
      </a:ln>
    </cs:spPr>
  </cs:dropLine>
  <cs:errorBar>
    <cs:lnRef idx="0">
      <cs:styleClr val="0"/>
    </cs:lnRef>
    <cs:fillRef idx="0"/>
    <cs:effectRef idx="0"/>
    <cs:fontRef idx="minor">
      <a:schemeClr val="dk1"/>
    </cs:fontRef>
    <cs:spPr>
      <a:ln w="9525">
        <a:solidFill>
          <a:schemeClr val="phClr">
            <a:lumMod val="60000"/>
            <a:lumOff val="40000"/>
          </a:schemeClr>
        </a:solidFill>
        <a:round/>
      </a:ln>
      <a:effectLst>
        <a:glow rad="25400">
          <a:schemeClr val="lt1"/>
        </a:glow>
      </a:effectLst>
    </cs:spPr>
  </cs:errorBar>
  <cs:floor>
    <cs:lnRef idx="0"/>
    <cs:fillRef idx="0"/>
    <cs:effectRef idx="0"/>
    <cs:fontRef idx="minor">
      <a:schemeClr val="dk1"/>
    </cs:fontRef>
  </cs:floor>
  <cs:gridlineMajor>
    <cs:lnRef idx="0">
      <cs:styleClr val="0"/>
    </cs:lnRef>
    <cs:fillRef idx="0"/>
    <cs:effectRef idx="0"/>
    <cs:fontRef idx="minor">
      <a:schemeClr val="dk1"/>
    </cs:fontRef>
    <cs:spPr>
      <a:ln w="9525" cap="flat" cmpd="sng" algn="ctr">
        <a:solidFill>
          <a:schemeClr val="lt1">
            <a:alpha val="25000"/>
          </a:schemeClr>
        </a:solidFill>
        <a:round/>
      </a:ln>
    </cs:spPr>
  </cs:gridlineMajor>
  <cs:gridlineMinor>
    <cs:lnRef idx="0">
      <cs:styleClr val="0"/>
    </cs:lnRef>
    <cs:fillRef idx="0"/>
    <cs:effectRef idx="0"/>
    <cs:fontRef idx="minor">
      <a:schemeClr val="dk1"/>
    </cs:fontRef>
    <cs:spPr>
      <a:ln>
        <a:solidFill>
          <a:schemeClr val="lt1">
            <a:alpha val="10000"/>
          </a:schemeClr>
        </a:solidFill>
      </a:ln>
    </cs:spPr>
  </cs:gridlineMinor>
  <cs:hiLoLine>
    <cs:lnRef idx="0">
      <cs:styleClr val="0"/>
    </cs:lnRef>
    <cs:fillRef idx="0"/>
    <cs:effectRef idx="0"/>
    <cs:fontRef idx="minor">
      <a:schemeClr val="dk1"/>
    </cs:fontRef>
    <cs:spPr>
      <a:ln w="9525">
        <a:solidFill>
          <a:schemeClr val="phClr">
            <a:lumMod val="60000"/>
            <a:lumOff val="40000"/>
          </a:schemeClr>
        </a:solidFill>
        <a:prstDash val="dash"/>
      </a:ln>
    </cs:spPr>
  </cs:hiLoLine>
  <cs:leaderLine>
    <cs:lnRef idx="0">
      <cs:styleClr val="0"/>
    </cs:lnRef>
    <cs:fillRef idx="0"/>
    <cs:effectRef idx="0"/>
    <cs:fontRef idx="minor">
      <a:schemeClr val="dk1"/>
    </cs:fontRef>
    <cs:spPr>
      <a:ln w="9525">
        <a:solidFill>
          <a:schemeClr val="phClr">
            <a:lumMod val="60000"/>
            <a:lumOff val="40000"/>
          </a:schemeClr>
        </a:solidFill>
      </a:ln>
    </cs:spPr>
  </cs:leaderLine>
  <cs:legend>
    <cs:lnRef idx="0"/>
    <cs:fillRef idx="0"/>
    <cs:effectRef idx="0"/>
    <cs:fontRef idx="minor">
      <a:schemeClr val="lt1"/>
    </cs:fontRef>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styleClr val="0"/>
    </cs:lnRef>
    <cs:fillRef idx="0"/>
    <cs:effectRef idx="0"/>
    <cs:fontRef idx="minor">
      <a:schemeClr val="lt1"/>
    </cs:fontRef>
    <cs:spPr>
      <a:ln w="3175" cap="flat" cmpd="sng" algn="ctr">
        <a:solidFill>
          <a:schemeClr val="phClr">
            <a:lumMod val="60000"/>
            <a:lumOff val="40000"/>
          </a:schemeClr>
        </a:solidFill>
        <a:round/>
      </a:ln>
    </cs:spPr>
    <cs:defRPr sz="900" kern="1200"/>
  </cs:seriesAxis>
  <cs:seriesLine>
    <cs:lnRef idx="0">
      <cs:styleClr val="0"/>
    </cs:lnRef>
    <cs:fillRef idx="0"/>
    <cs:effectRef idx="0"/>
    <cs:fontRef idx="minor">
      <a:schemeClr val="dk1"/>
    </cs:fontRef>
    <cs:spPr>
      <a:ln w="9525">
        <a:solidFill>
          <a:schemeClr val="phClr">
            <a:lumMod val="60000"/>
            <a:lumOff val="40000"/>
            <a:tint val="50000"/>
          </a:schemeClr>
        </a:solidFill>
        <a:prstDash val="dash"/>
      </a:ln>
    </cs:spPr>
  </cs:seriesLine>
  <cs:title>
    <cs:lnRef idx="0"/>
    <cs:fillRef idx="0"/>
    <cs:effectRef idx="0"/>
    <cs:fontRef idx="minor">
      <a:schemeClr val="lt1"/>
    </cs:fontRef>
    <cs:defRPr sz="1500" b="1" kern="1200" cap="all" spc="100" normalizeH="0" baseline="0"/>
  </cs:title>
  <cs:trendline>
    <cs:lnRef idx="0"/>
    <cs:fillRef idx="0"/>
    <cs:effectRef idx="0"/>
    <cs:fontRef idx="minor">
      <a:schemeClr val="dk1"/>
    </cs:fontRef>
    <cs:spPr>
      <a:ln w="28575" cap="rnd">
        <a:solidFill>
          <a:schemeClr val="lt1">
            <a:alpha val="50000"/>
          </a:schemeClr>
        </a:solidFill>
        <a:round/>
      </a:ln>
    </cs:spPr>
  </cs:trendline>
  <cs:trendlineLabel>
    <cs:lnRef idx="0"/>
    <cs:fillRef idx="0"/>
    <cs:effectRef idx="0"/>
    <cs:fontRef idx="minor">
      <a:schemeClr val="lt1"/>
    </cs:fontRef>
    <cs:defRPr sz="900" kern="1200"/>
  </cs:trendlineLabel>
  <cs:upBar>
    <cs:lnRef idx="0">
      <cs:styleClr val="0"/>
    </cs:lnRef>
    <cs:fillRef idx="0"/>
    <cs:effectRef idx="0"/>
    <cs:fontRef idx="minor">
      <a:schemeClr val="dk1"/>
    </cs:fontRef>
    <cs:spPr>
      <a:solidFill>
        <a:schemeClr val="lt1">
          <a:lumMod val="95000"/>
        </a:schemeClr>
      </a:solidFill>
      <a:ln w="9525">
        <a:solidFill>
          <a:schemeClr val="phClr">
            <a:lumMod val="60000"/>
            <a:lumOff val="40000"/>
          </a:schemeClr>
        </a:solidFill>
      </a:ln>
    </cs:spPr>
  </cs:upBar>
  <cs:valueAxis>
    <cs:lnRef idx="0"/>
    <cs:fillRef idx="0"/>
    <cs:effectRef idx="0"/>
    <cs:fontRef idx="minor">
      <a:schemeClr val="lt1"/>
    </cs:fontRef>
    <cs:defRPr sz="900" kern="1200"/>
  </cs:valueAxis>
  <cs:wall>
    <cs:lnRef idx="0"/>
    <cs:fillRef idx="0"/>
    <cs:effectRef idx="0"/>
    <cs:fontRef idx="minor">
      <a:schemeClr val="dk1"/>
    </cs:fontRef>
  </cs:wall>
</cs:chartStyle>
</file>

<file path=ppt/charts/style3.xml><?xml version="1.0" encoding="utf-8"?>
<cs:chartStyle xmlns:cs="http://schemas.microsoft.com/office/drawing/2012/chartStyle" xmlns:a="http://schemas.openxmlformats.org/drawingml/2006/main" id="214">
  <cs:axisTitle>
    <cs:lnRef idx="0"/>
    <cs:fillRef idx="0"/>
    <cs:effectRef idx="0"/>
    <cs:fontRef idx="minor">
      <a:schemeClr val="lt1"/>
    </cs:fontRef>
    <cs:defRPr sz="900" b="1" kern="1200"/>
  </cs:axisTitle>
  <cs:categoryAxis>
    <cs:lnRef idx="0">
      <cs:styleClr val="0"/>
    </cs:lnRef>
    <cs:fillRef idx="0"/>
    <cs:effectRef idx="0"/>
    <cs:fontRef idx="minor">
      <a:schemeClr val="lt1"/>
    </cs:fontRef>
    <cs:spPr>
      <a:ln w="3175" cap="flat" cmpd="sng" algn="ctr">
        <a:solidFill>
          <a:schemeClr val="phClr">
            <a:lumMod val="60000"/>
            <a:lumOff val="40000"/>
          </a:schemeClr>
        </a:solidFill>
        <a:round/>
      </a:ln>
    </cs:spPr>
    <cs:defRPr sz="800" kern="1200" cap="all" spc="150" normalizeH="0" baseline="0"/>
  </cs:categoryAxis>
  <cs:chartArea>
    <cs:lnRef idx="0">
      <cs:styleClr val="0"/>
    </cs:lnRef>
    <cs:fillRef idx="0">
      <cs:styleClr val="0"/>
    </cs:fillRef>
    <cs:effectRef idx="0"/>
    <cs:fontRef idx="minor">
      <a:schemeClr val="dk1"/>
    </cs:fontRef>
    <cs:spPr>
      <a:solidFill>
        <a:schemeClr val="phClr"/>
      </a:solidFill>
      <a:ln w="9525" cap="flat" cmpd="sng" algn="ctr">
        <a:solidFill>
          <a:schemeClr val="phClr"/>
        </a:solidFill>
        <a:round/>
      </a:ln>
    </cs:spPr>
    <cs:defRPr sz="1000" kern="1200"/>
  </cs:chartArea>
  <cs:dataLabel>
    <cs:lnRef idx="0"/>
    <cs:fillRef idx="0">
      <cs:styleClr val="auto"/>
    </cs:fillRef>
    <cs:effectRef idx="0"/>
    <cs:fontRef idx="minor">
      <a:schemeClr val="lt1"/>
    </cs:fontRef>
    <cs:spPr>
      <a:solidFill>
        <a:schemeClr val="phClr">
          <a:alpha val="70000"/>
        </a:schemeClr>
      </a:solidFill>
    </cs:spPr>
    <cs:defRPr sz="900" kern="1200"/>
  </cs:dataLabel>
  <cs:dataLabelCallout>
    <cs:lnRef idx="0">
      <cs:styleClr val="auto"/>
    </cs:lnRef>
    <cs:fillRef idx="0"/>
    <cs:effectRef idx="0"/>
    <cs:fontRef idx="minor">
      <cs:styleClr val="auto"/>
    </cs:fontRef>
    <cs:spPr>
      <a:solidFill>
        <a:schemeClr val="lt1"/>
      </a:solidFill>
      <a:ln>
        <a:solidFill>
          <a:schemeClr val="ph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pattFill prst="ltUpDiag">
        <a:fgClr>
          <a:schemeClr val="phClr"/>
        </a:fgClr>
        <a:bgClr>
          <a:schemeClr val="lt1"/>
        </a:bgClr>
      </a:pattFill>
    </cs:spPr>
  </cs:dataPoint>
  <cs:dataPoint3D>
    <cs:lnRef idx="0"/>
    <cs:fillRef idx="0">
      <cs:styleClr val="auto"/>
    </cs:fillRef>
    <cs:effectRef idx="0"/>
    <cs:fontRef idx="minor">
      <a:schemeClr val="dk1"/>
    </cs:fontRef>
    <cs:spPr>
      <a:pattFill prst="ltUpDiag">
        <a:fgClr>
          <a:schemeClr val="phClr"/>
        </a:fgClr>
        <a:bgClr>
          <a:schemeClr val="lt1"/>
        </a:bgClr>
      </a:pattFill>
    </cs:spPr>
  </cs:dataPoint3D>
  <cs:dataPointLine>
    <cs:lnRef idx="0">
      <cs:styleClr val="auto"/>
    </cs:lnRef>
    <cs:fillRef idx="0"/>
    <cs:effectRef idx="0">
      <cs:styleClr val="auto"/>
    </cs:effectRef>
    <cs:fontRef idx="minor">
      <a:schemeClr val="dk1"/>
    </cs:fontRef>
    <cs:spPr>
      <a:ln w="34925" cap="rnd">
        <a:solidFill>
          <a:schemeClr val="lt1"/>
        </a:solidFill>
        <a:round/>
      </a:ln>
      <a:effectLst>
        <a:outerShdw dist="25400" dir="2700000" algn="tl" rotWithShape="0">
          <a:schemeClr val="phClr"/>
        </a:outerShdw>
      </a:effectLst>
    </cs:spPr>
  </cs:dataPointLine>
  <cs:dataPointMarker>
    <cs:lnRef idx="0"/>
    <cs:fillRef idx="0">
      <cs:styleClr val="auto"/>
    </cs:fillRef>
    <cs:effectRef idx="0"/>
    <cs:fontRef idx="minor">
      <a:schemeClr val="dk1"/>
    </cs:fontRef>
    <cs:spPr>
      <a:solidFill>
        <a:schemeClr val="phClr"/>
      </a:solidFill>
      <a:ln w="22225">
        <a:solidFill>
          <a:schemeClr val="lt1"/>
        </a:solidFill>
        <a:round/>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styleClr val="0"/>
    </cs:lnRef>
    <cs:fillRef idx="0"/>
    <cs:effectRef idx="0"/>
    <cs:fontRef idx="minor">
      <a:schemeClr val="lt1"/>
    </cs:fontRef>
    <cs:spPr>
      <a:ln w="9525">
        <a:solidFill>
          <a:schemeClr val="phClr">
            <a:lumMod val="60000"/>
            <a:lumOff val="40000"/>
          </a:schemeClr>
        </a:solidFill>
      </a:ln>
    </cs:spPr>
    <cs:defRPr sz="900" kern="1200"/>
  </cs:dataTable>
  <cs:downBar>
    <cs:lnRef idx="0">
      <cs:styleClr val="0"/>
    </cs:lnRef>
    <cs:fillRef idx="0"/>
    <cs:effectRef idx="0"/>
    <cs:fontRef idx="minor">
      <a:schemeClr val="dk1"/>
    </cs:fontRef>
    <cs:spPr>
      <a:solidFill>
        <a:schemeClr val="dk1">
          <a:lumMod val="35000"/>
          <a:lumOff val="65000"/>
        </a:schemeClr>
      </a:solidFill>
      <a:ln w="9525">
        <a:solidFill>
          <a:schemeClr val="phClr">
            <a:lumMod val="60000"/>
            <a:lumOff val="40000"/>
          </a:schemeClr>
        </a:solidFill>
      </a:ln>
    </cs:spPr>
  </cs:downBar>
  <cs:dropLine>
    <cs:lnRef idx="0">
      <cs:styleClr val="0"/>
    </cs:lnRef>
    <cs:fillRef idx="0"/>
    <cs:effectRef idx="0"/>
    <cs:fontRef idx="minor">
      <a:schemeClr val="dk1"/>
    </cs:fontRef>
    <cs:spPr>
      <a:ln w="9525">
        <a:solidFill>
          <a:schemeClr val="phClr">
            <a:lumMod val="60000"/>
            <a:lumOff val="40000"/>
          </a:schemeClr>
        </a:solidFill>
        <a:prstDash val="dash"/>
      </a:ln>
    </cs:spPr>
  </cs:dropLine>
  <cs:errorBar>
    <cs:lnRef idx="0">
      <cs:styleClr val="0"/>
    </cs:lnRef>
    <cs:fillRef idx="0"/>
    <cs:effectRef idx="0"/>
    <cs:fontRef idx="minor">
      <a:schemeClr val="dk1"/>
    </cs:fontRef>
    <cs:spPr>
      <a:ln w="9525">
        <a:solidFill>
          <a:schemeClr val="phClr">
            <a:lumMod val="60000"/>
            <a:lumOff val="40000"/>
          </a:schemeClr>
        </a:solidFill>
        <a:round/>
      </a:ln>
      <a:effectLst>
        <a:glow rad="25400">
          <a:schemeClr val="lt1"/>
        </a:glow>
      </a:effectLst>
    </cs:spPr>
  </cs:errorBar>
  <cs:floor>
    <cs:lnRef idx="0"/>
    <cs:fillRef idx="0"/>
    <cs:effectRef idx="0"/>
    <cs:fontRef idx="minor">
      <a:schemeClr val="dk1"/>
    </cs:fontRef>
  </cs:floor>
  <cs:gridlineMajor>
    <cs:lnRef idx="0">
      <cs:styleClr val="0"/>
    </cs:lnRef>
    <cs:fillRef idx="0"/>
    <cs:effectRef idx="0"/>
    <cs:fontRef idx="minor">
      <a:schemeClr val="dk1"/>
    </cs:fontRef>
    <cs:spPr>
      <a:ln w="9525" cap="flat" cmpd="sng" algn="ctr">
        <a:solidFill>
          <a:schemeClr val="lt1">
            <a:alpha val="25000"/>
          </a:schemeClr>
        </a:solidFill>
        <a:round/>
      </a:ln>
    </cs:spPr>
  </cs:gridlineMajor>
  <cs:gridlineMinor>
    <cs:lnRef idx="0">
      <cs:styleClr val="0"/>
    </cs:lnRef>
    <cs:fillRef idx="0"/>
    <cs:effectRef idx="0"/>
    <cs:fontRef idx="minor">
      <a:schemeClr val="dk1"/>
    </cs:fontRef>
    <cs:spPr>
      <a:ln>
        <a:solidFill>
          <a:schemeClr val="lt1">
            <a:alpha val="10000"/>
          </a:schemeClr>
        </a:solidFill>
      </a:ln>
    </cs:spPr>
  </cs:gridlineMinor>
  <cs:hiLoLine>
    <cs:lnRef idx="0">
      <cs:styleClr val="0"/>
    </cs:lnRef>
    <cs:fillRef idx="0"/>
    <cs:effectRef idx="0"/>
    <cs:fontRef idx="minor">
      <a:schemeClr val="dk1"/>
    </cs:fontRef>
    <cs:spPr>
      <a:ln w="9525">
        <a:solidFill>
          <a:schemeClr val="phClr">
            <a:lumMod val="60000"/>
            <a:lumOff val="40000"/>
          </a:schemeClr>
        </a:solidFill>
        <a:prstDash val="dash"/>
      </a:ln>
    </cs:spPr>
  </cs:hiLoLine>
  <cs:leaderLine>
    <cs:lnRef idx="0">
      <cs:styleClr val="0"/>
    </cs:lnRef>
    <cs:fillRef idx="0"/>
    <cs:effectRef idx="0"/>
    <cs:fontRef idx="minor">
      <a:schemeClr val="dk1"/>
    </cs:fontRef>
    <cs:spPr>
      <a:ln w="9525">
        <a:solidFill>
          <a:schemeClr val="phClr">
            <a:lumMod val="60000"/>
            <a:lumOff val="40000"/>
          </a:schemeClr>
        </a:solidFill>
      </a:ln>
    </cs:spPr>
  </cs:leaderLine>
  <cs:legend>
    <cs:lnRef idx="0"/>
    <cs:fillRef idx="0"/>
    <cs:effectRef idx="0"/>
    <cs:fontRef idx="minor">
      <a:schemeClr val="lt1"/>
    </cs:fontRef>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styleClr val="0"/>
    </cs:lnRef>
    <cs:fillRef idx="0"/>
    <cs:effectRef idx="0"/>
    <cs:fontRef idx="minor">
      <a:schemeClr val="lt1"/>
    </cs:fontRef>
    <cs:spPr>
      <a:ln w="3175" cap="flat" cmpd="sng" algn="ctr">
        <a:solidFill>
          <a:schemeClr val="phClr">
            <a:lumMod val="60000"/>
            <a:lumOff val="40000"/>
          </a:schemeClr>
        </a:solidFill>
        <a:round/>
      </a:ln>
    </cs:spPr>
    <cs:defRPr sz="900" kern="1200"/>
  </cs:seriesAxis>
  <cs:seriesLine>
    <cs:lnRef idx="0">
      <cs:styleClr val="0"/>
    </cs:lnRef>
    <cs:fillRef idx="0"/>
    <cs:effectRef idx="0"/>
    <cs:fontRef idx="minor">
      <a:schemeClr val="dk1"/>
    </cs:fontRef>
    <cs:spPr>
      <a:ln w="9525">
        <a:solidFill>
          <a:schemeClr val="phClr">
            <a:lumMod val="60000"/>
            <a:lumOff val="40000"/>
            <a:tint val="50000"/>
          </a:schemeClr>
        </a:solidFill>
        <a:prstDash val="dash"/>
      </a:ln>
    </cs:spPr>
  </cs:seriesLine>
  <cs:title>
    <cs:lnRef idx="0"/>
    <cs:fillRef idx="0"/>
    <cs:effectRef idx="0"/>
    <cs:fontRef idx="minor">
      <a:schemeClr val="lt1"/>
    </cs:fontRef>
    <cs:defRPr sz="1500" b="1" kern="1200" cap="all" spc="100" normalizeH="0" baseline="0"/>
  </cs:title>
  <cs:trendline>
    <cs:lnRef idx="0"/>
    <cs:fillRef idx="0"/>
    <cs:effectRef idx="0"/>
    <cs:fontRef idx="minor">
      <a:schemeClr val="dk1"/>
    </cs:fontRef>
    <cs:spPr>
      <a:ln w="28575" cap="rnd">
        <a:solidFill>
          <a:schemeClr val="lt1">
            <a:alpha val="50000"/>
          </a:schemeClr>
        </a:solidFill>
        <a:round/>
      </a:ln>
    </cs:spPr>
  </cs:trendline>
  <cs:trendlineLabel>
    <cs:lnRef idx="0"/>
    <cs:fillRef idx="0"/>
    <cs:effectRef idx="0"/>
    <cs:fontRef idx="minor">
      <a:schemeClr val="lt1"/>
    </cs:fontRef>
    <cs:defRPr sz="900" kern="1200"/>
  </cs:trendlineLabel>
  <cs:upBar>
    <cs:lnRef idx="0">
      <cs:styleClr val="0"/>
    </cs:lnRef>
    <cs:fillRef idx="0"/>
    <cs:effectRef idx="0"/>
    <cs:fontRef idx="minor">
      <a:schemeClr val="dk1"/>
    </cs:fontRef>
    <cs:spPr>
      <a:solidFill>
        <a:schemeClr val="lt1">
          <a:lumMod val="95000"/>
        </a:schemeClr>
      </a:solidFill>
      <a:ln w="9525">
        <a:solidFill>
          <a:schemeClr val="phClr">
            <a:lumMod val="60000"/>
            <a:lumOff val="40000"/>
          </a:schemeClr>
        </a:solidFill>
      </a:ln>
    </cs:spPr>
  </cs:upBar>
  <cs:valueAxis>
    <cs:lnRef idx="0"/>
    <cs:fillRef idx="0"/>
    <cs:effectRef idx="0"/>
    <cs:fontRef idx="minor">
      <a:schemeClr val="lt1"/>
    </cs:fontRef>
    <cs:defRPr sz="900" kern="1200"/>
  </cs:valueAxis>
  <cs:wall>
    <cs:lnRef idx="0"/>
    <cs:fillRef idx="0"/>
    <cs:effectRef idx="0"/>
    <cs:fontRef idx="minor">
      <a:schemeClr val="dk1"/>
    </cs:fontRef>
  </cs:wall>
</cs:chartStyle>
</file>

<file path=ppt/charts/style4.xml><?xml version="1.0" encoding="utf-8"?>
<cs:chartStyle xmlns:cs="http://schemas.microsoft.com/office/drawing/2012/chartStyle" xmlns:a="http://schemas.openxmlformats.org/drawingml/2006/main" id="214">
  <cs:axisTitle>
    <cs:lnRef idx="0"/>
    <cs:fillRef idx="0"/>
    <cs:effectRef idx="0"/>
    <cs:fontRef idx="minor">
      <a:schemeClr val="lt1"/>
    </cs:fontRef>
    <cs:defRPr sz="900" b="1" kern="1200"/>
  </cs:axisTitle>
  <cs:categoryAxis>
    <cs:lnRef idx="0">
      <cs:styleClr val="0"/>
    </cs:lnRef>
    <cs:fillRef idx="0"/>
    <cs:effectRef idx="0"/>
    <cs:fontRef idx="minor">
      <a:schemeClr val="lt1"/>
    </cs:fontRef>
    <cs:spPr>
      <a:ln w="3175" cap="flat" cmpd="sng" algn="ctr">
        <a:solidFill>
          <a:schemeClr val="phClr">
            <a:lumMod val="60000"/>
            <a:lumOff val="40000"/>
          </a:schemeClr>
        </a:solidFill>
        <a:round/>
      </a:ln>
    </cs:spPr>
    <cs:defRPr sz="800" kern="1200" cap="all" spc="150" normalizeH="0" baseline="0"/>
  </cs:categoryAxis>
  <cs:chartArea>
    <cs:lnRef idx="0">
      <cs:styleClr val="0"/>
    </cs:lnRef>
    <cs:fillRef idx="0">
      <cs:styleClr val="0"/>
    </cs:fillRef>
    <cs:effectRef idx="0"/>
    <cs:fontRef idx="minor">
      <a:schemeClr val="dk1"/>
    </cs:fontRef>
    <cs:spPr>
      <a:solidFill>
        <a:schemeClr val="phClr"/>
      </a:solidFill>
      <a:ln w="9525" cap="flat" cmpd="sng" algn="ctr">
        <a:solidFill>
          <a:schemeClr val="phClr"/>
        </a:solidFill>
        <a:round/>
      </a:ln>
    </cs:spPr>
    <cs:defRPr sz="1000" kern="1200"/>
  </cs:chartArea>
  <cs:dataLabel>
    <cs:lnRef idx="0"/>
    <cs:fillRef idx="0">
      <cs:styleClr val="auto"/>
    </cs:fillRef>
    <cs:effectRef idx="0"/>
    <cs:fontRef idx="minor">
      <a:schemeClr val="lt1"/>
    </cs:fontRef>
    <cs:spPr>
      <a:solidFill>
        <a:schemeClr val="phClr">
          <a:alpha val="70000"/>
        </a:schemeClr>
      </a:solidFill>
    </cs:spPr>
    <cs:defRPr sz="900" kern="1200"/>
  </cs:dataLabel>
  <cs:dataLabelCallout>
    <cs:lnRef idx="0">
      <cs:styleClr val="auto"/>
    </cs:lnRef>
    <cs:fillRef idx="0"/>
    <cs:effectRef idx="0"/>
    <cs:fontRef idx="minor">
      <cs:styleClr val="auto"/>
    </cs:fontRef>
    <cs:spPr>
      <a:solidFill>
        <a:schemeClr val="lt1"/>
      </a:solidFill>
      <a:ln>
        <a:solidFill>
          <a:schemeClr val="ph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pattFill prst="ltUpDiag">
        <a:fgClr>
          <a:schemeClr val="phClr"/>
        </a:fgClr>
        <a:bgClr>
          <a:schemeClr val="lt1"/>
        </a:bgClr>
      </a:pattFill>
    </cs:spPr>
  </cs:dataPoint>
  <cs:dataPoint3D>
    <cs:lnRef idx="0"/>
    <cs:fillRef idx="0">
      <cs:styleClr val="auto"/>
    </cs:fillRef>
    <cs:effectRef idx="0"/>
    <cs:fontRef idx="minor">
      <a:schemeClr val="dk1"/>
    </cs:fontRef>
    <cs:spPr>
      <a:pattFill prst="ltUpDiag">
        <a:fgClr>
          <a:schemeClr val="phClr"/>
        </a:fgClr>
        <a:bgClr>
          <a:schemeClr val="lt1"/>
        </a:bgClr>
      </a:pattFill>
    </cs:spPr>
  </cs:dataPoint3D>
  <cs:dataPointLine>
    <cs:lnRef idx="0">
      <cs:styleClr val="auto"/>
    </cs:lnRef>
    <cs:fillRef idx="0"/>
    <cs:effectRef idx="0">
      <cs:styleClr val="auto"/>
    </cs:effectRef>
    <cs:fontRef idx="minor">
      <a:schemeClr val="dk1"/>
    </cs:fontRef>
    <cs:spPr>
      <a:ln w="34925" cap="rnd">
        <a:solidFill>
          <a:schemeClr val="lt1"/>
        </a:solidFill>
        <a:round/>
      </a:ln>
      <a:effectLst>
        <a:outerShdw dist="25400" dir="2700000" algn="tl" rotWithShape="0">
          <a:schemeClr val="phClr"/>
        </a:outerShdw>
      </a:effectLst>
    </cs:spPr>
  </cs:dataPointLine>
  <cs:dataPointMarker>
    <cs:lnRef idx="0"/>
    <cs:fillRef idx="0">
      <cs:styleClr val="auto"/>
    </cs:fillRef>
    <cs:effectRef idx="0"/>
    <cs:fontRef idx="minor">
      <a:schemeClr val="dk1"/>
    </cs:fontRef>
    <cs:spPr>
      <a:solidFill>
        <a:schemeClr val="phClr"/>
      </a:solidFill>
      <a:ln w="22225">
        <a:solidFill>
          <a:schemeClr val="lt1"/>
        </a:solidFill>
        <a:round/>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styleClr val="0"/>
    </cs:lnRef>
    <cs:fillRef idx="0"/>
    <cs:effectRef idx="0"/>
    <cs:fontRef idx="minor">
      <a:schemeClr val="lt1"/>
    </cs:fontRef>
    <cs:spPr>
      <a:ln w="9525">
        <a:solidFill>
          <a:schemeClr val="phClr">
            <a:lumMod val="60000"/>
            <a:lumOff val="40000"/>
          </a:schemeClr>
        </a:solidFill>
      </a:ln>
    </cs:spPr>
    <cs:defRPr sz="900" kern="1200"/>
  </cs:dataTable>
  <cs:downBar>
    <cs:lnRef idx="0">
      <cs:styleClr val="0"/>
    </cs:lnRef>
    <cs:fillRef idx="0"/>
    <cs:effectRef idx="0"/>
    <cs:fontRef idx="minor">
      <a:schemeClr val="dk1"/>
    </cs:fontRef>
    <cs:spPr>
      <a:solidFill>
        <a:schemeClr val="dk1">
          <a:lumMod val="35000"/>
          <a:lumOff val="65000"/>
        </a:schemeClr>
      </a:solidFill>
      <a:ln w="9525">
        <a:solidFill>
          <a:schemeClr val="phClr">
            <a:lumMod val="60000"/>
            <a:lumOff val="40000"/>
          </a:schemeClr>
        </a:solidFill>
      </a:ln>
    </cs:spPr>
  </cs:downBar>
  <cs:dropLine>
    <cs:lnRef idx="0">
      <cs:styleClr val="0"/>
    </cs:lnRef>
    <cs:fillRef idx="0"/>
    <cs:effectRef idx="0"/>
    <cs:fontRef idx="minor">
      <a:schemeClr val="dk1"/>
    </cs:fontRef>
    <cs:spPr>
      <a:ln w="9525">
        <a:solidFill>
          <a:schemeClr val="phClr">
            <a:lumMod val="60000"/>
            <a:lumOff val="40000"/>
          </a:schemeClr>
        </a:solidFill>
        <a:prstDash val="dash"/>
      </a:ln>
    </cs:spPr>
  </cs:dropLine>
  <cs:errorBar>
    <cs:lnRef idx="0">
      <cs:styleClr val="0"/>
    </cs:lnRef>
    <cs:fillRef idx="0"/>
    <cs:effectRef idx="0"/>
    <cs:fontRef idx="minor">
      <a:schemeClr val="dk1"/>
    </cs:fontRef>
    <cs:spPr>
      <a:ln w="9525">
        <a:solidFill>
          <a:schemeClr val="phClr">
            <a:lumMod val="60000"/>
            <a:lumOff val="40000"/>
          </a:schemeClr>
        </a:solidFill>
        <a:round/>
      </a:ln>
      <a:effectLst>
        <a:glow rad="25400">
          <a:schemeClr val="lt1"/>
        </a:glow>
      </a:effectLst>
    </cs:spPr>
  </cs:errorBar>
  <cs:floor>
    <cs:lnRef idx="0"/>
    <cs:fillRef idx="0"/>
    <cs:effectRef idx="0"/>
    <cs:fontRef idx="minor">
      <a:schemeClr val="dk1"/>
    </cs:fontRef>
  </cs:floor>
  <cs:gridlineMajor>
    <cs:lnRef idx="0">
      <cs:styleClr val="0"/>
    </cs:lnRef>
    <cs:fillRef idx="0"/>
    <cs:effectRef idx="0"/>
    <cs:fontRef idx="minor">
      <a:schemeClr val="dk1"/>
    </cs:fontRef>
    <cs:spPr>
      <a:ln w="9525" cap="flat" cmpd="sng" algn="ctr">
        <a:solidFill>
          <a:schemeClr val="lt1">
            <a:alpha val="25000"/>
          </a:schemeClr>
        </a:solidFill>
        <a:round/>
      </a:ln>
    </cs:spPr>
  </cs:gridlineMajor>
  <cs:gridlineMinor>
    <cs:lnRef idx="0">
      <cs:styleClr val="0"/>
    </cs:lnRef>
    <cs:fillRef idx="0"/>
    <cs:effectRef idx="0"/>
    <cs:fontRef idx="minor">
      <a:schemeClr val="dk1"/>
    </cs:fontRef>
    <cs:spPr>
      <a:ln>
        <a:solidFill>
          <a:schemeClr val="lt1">
            <a:alpha val="10000"/>
          </a:schemeClr>
        </a:solidFill>
      </a:ln>
    </cs:spPr>
  </cs:gridlineMinor>
  <cs:hiLoLine>
    <cs:lnRef idx="0">
      <cs:styleClr val="0"/>
    </cs:lnRef>
    <cs:fillRef idx="0"/>
    <cs:effectRef idx="0"/>
    <cs:fontRef idx="minor">
      <a:schemeClr val="dk1"/>
    </cs:fontRef>
    <cs:spPr>
      <a:ln w="9525">
        <a:solidFill>
          <a:schemeClr val="phClr">
            <a:lumMod val="60000"/>
            <a:lumOff val="40000"/>
          </a:schemeClr>
        </a:solidFill>
        <a:prstDash val="dash"/>
      </a:ln>
    </cs:spPr>
  </cs:hiLoLine>
  <cs:leaderLine>
    <cs:lnRef idx="0">
      <cs:styleClr val="0"/>
    </cs:lnRef>
    <cs:fillRef idx="0"/>
    <cs:effectRef idx="0"/>
    <cs:fontRef idx="minor">
      <a:schemeClr val="dk1"/>
    </cs:fontRef>
    <cs:spPr>
      <a:ln w="9525">
        <a:solidFill>
          <a:schemeClr val="phClr">
            <a:lumMod val="60000"/>
            <a:lumOff val="40000"/>
          </a:schemeClr>
        </a:solidFill>
      </a:ln>
    </cs:spPr>
  </cs:leaderLine>
  <cs:legend>
    <cs:lnRef idx="0"/>
    <cs:fillRef idx="0"/>
    <cs:effectRef idx="0"/>
    <cs:fontRef idx="minor">
      <a:schemeClr val="lt1"/>
    </cs:fontRef>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styleClr val="0"/>
    </cs:lnRef>
    <cs:fillRef idx="0"/>
    <cs:effectRef idx="0"/>
    <cs:fontRef idx="minor">
      <a:schemeClr val="lt1"/>
    </cs:fontRef>
    <cs:spPr>
      <a:ln w="3175" cap="flat" cmpd="sng" algn="ctr">
        <a:solidFill>
          <a:schemeClr val="phClr">
            <a:lumMod val="60000"/>
            <a:lumOff val="40000"/>
          </a:schemeClr>
        </a:solidFill>
        <a:round/>
      </a:ln>
    </cs:spPr>
    <cs:defRPr sz="900" kern="1200"/>
  </cs:seriesAxis>
  <cs:seriesLine>
    <cs:lnRef idx="0">
      <cs:styleClr val="0"/>
    </cs:lnRef>
    <cs:fillRef idx="0"/>
    <cs:effectRef idx="0"/>
    <cs:fontRef idx="minor">
      <a:schemeClr val="dk1"/>
    </cs:fontRef>
    <cs:spPr>
      <a:ln w="9525">
        <a:solidFill>
          <a:schemeClr val="phClr">
            <a:lumMod val="60000"/>
            <a:lumOff val="40000"/>
            <a:tint val="50000"/>
          </a:schemeClr>
        </a:solidFill>
        <a:prstDash val="dash"/>
      </a:ln>
    </cs:spPr>
  </cs:seriesLine>
  <cs:title>
    <cs:lnRef idx="0"/>
    <cs:fillRef idx="0"/>
    <cs:effectRef idx="0"/>
    <cs:fontRef idx="minor">
      <a:schemeClr val="lt1"/>
    </cs:fontRef>
    <cs:defRPr sz="1500" b="1" kern="1200" cap="all" spc="100" normalizeH="0" baseline="0"/>
  </cs:title>
  <cs:trendline>
    <cs:lnRef idx="0"/>
    <cs:fillRef idx="0"/>
    <cs:effectRef idx="0"/>
    <cs:fontRef idx="minor">
      <a:schemeClr val="dk1"/>
    </cs:fontRef>
    <cs:spPr>
      <a:ln w="28575" cap="rnd">
        <a:solidFill>
          <a:schemeClr val="lt1">
            <a:alpha val="50000"/>
          </a:schemeClr>
        </a:solidFill>
        <a:round/>
      </a:ln>
    </cs:spPr>
  </cs:trendline>
  <cs:trendlineLabel>
    <cs:lnRef idx="0"/>
    <cs:fillRef idx="0"/>
    <cs:effectRef idx="0"/>
    <cs:fontRef idx="minor">
      <a:schemeClr val="lt1"/>
    </cs:fontRef>
    <cs:defRPr sz="900" kern="1200"/>
  </cs:trendlineLabel>
  <cs:upBar>
    <cs:lnRef idx="0">
      <cs:styleClr val="0"/>
    </cs:lnRef>
    <cs:fillRef idx="0"/>
    <cs:effectRef idx="0"/>
    <cs:fontRef idx="minor">
      <a:schemeClr val="dk1"/>
    </cs:fontRef>
    <cs:spPr>
      <a:solidFill>
        <a:schemeClr val="lt1">
          <a:lumMod val="95000"/>
        </a:schemeClr>
      </a:solidFill>
      <a:ln w="9525">
        <a:solidFill>
          <a:schemeClr val="phClr">
            <a:lumMod val="60000"/>
            <a:lumOff val="40000"/>
          </a:schemeClr>
        </a:solidFill>
      </a:ln>
    </cs:spPr>
  </cs:upBar>
  <cs:valueAxis>
    <cs:lnRef idx="0"/>
    <cs:fillRef idx="0"/>
    <cs:effectRef idx="0"/>
    <cs:fontRef idx="minor">
      <a:schemeClr val="lt1"/>
    </cs:fontRef>
    <cs:defRPr sz="900" kern="1200"/>
  </cs:valueAxis>
  <cs:wall>
    <cs:lnRef idx="0"/>
    <cs:fillRef idx="0"/>
    <cs:effectRef idx="0"/>
    <cs:fontRef idx="minor">
      <a:schemeClr val="dk1"/>
    </cs:fontRef>
  </cs:wall>
</cs:chartStyle>
</file>

<file path=ppt/diagrams/_rels/data10.xml.rels><?xml version="1.0" encoding="UTF-8" standalone="yes"?>
<Relationships xmlns="http://schemas.openxmlformats.org/package/2006/relationships"><Relationship Id="rId2" Type="http://schemas.openxmlformats.org/officeDocument/2006/relationships/image" Target="../media/image33.svg"/><Relationship Id="rId1" Type="http://schemas.openxmlformats.org/officeDocument/2006/relationships/image" Target="../media/image32.png"/></Relationships>
</file>

<file path=ppt/diagrams/_rels/data11.xml.rels><?xml version="1.0" encoding="UTF-8" standalone="yes"?>
<Relationships xmlns="http://schemas.openxmlformats.org/package/2006/relationships"><Relationship Id="rId2" Type="http://schemas.openxmlformats.org/officeDocument/2006/relationships/image" Target="../media/image33.svg"/><Relationship Id="rId1" Type="http://schemas.openxmlformats.org/officeDocument/2006/relationships/image" Target="../media/image32.png"/></Relationships>
</file>

<file path=ppt/diagrams/_rels/data16.xml.rels><?xml version="1.0" encoding="UTF-8" standalone="yes"?>
<Relationships xmlns="http://schemas.openxmlformats.org/package/2006/relationships"><Relationship Id="rId8" Type="http://schemas.openxmlformats.org/officeDocument/2006/relationships/image" Target="../media/image96.svg"/><Relationship Id="rId3" Type="http://schemas.openxmlformats.org/officeDocument/2006/relationships/image" Target="../media/image91.png"/><Relationship Id="rId7" Type="http://schemas.openxmlformats.org/officeDocument/2006/relationships/image" Target="../media/image95.png"/><Relationship Id="rId2" Type="http://schemas.openxmlformats.org/officeDocument/2006/relationships/image" Target="../media/image90.svg"/><Relationship Id="rId1" Type="http://schemas.openxmlformats.org/officeDocument/2006/relationships/image" Target="../media/image89.png"/><Relationship Id="rId6" Type="http://schemas.openxmlformats.org/officeDocument/2006/relationships/image" Target="../media/image94.svg"/><Relationship Id="rId5" Type="http://schemas.openxmlformats.org/officeDocument/2006/relationships/image" Target="../media/image93.png"/><Relationship Id="rId4" Type="http://schemas.openxmlformats.org/officeDocument/2006/relationships/image" Target="../media/image92.svg"/></Relationships>
</file>

<file path=ppt/diagrams/_rels/data17.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svg"/><Relationship Id="rId1" Type="http://schemas.openxmlformats.org/officeDocument/2006/relationships/image" Target="../media/image97.png"/><Relationship Id="rId4" Type="http://schemas.openxmlformats.org/officeDocument/2006/relationships/image" Target="../media/image100.svg"/></Relationships>
</file>

<file path=ppt/diagrams/_rels/data18.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90.svg"/><Relationship Id="rId1" Type="http://schemas.openxmlformats.org/officeDocument/2006/relationships/image" Target="../media/image89.png"/><Relationship Id="rId4" Type="http://schemas.openxmlformats.org/officeDocument/2006/relationships/image" Target="../media/image105.svg"/></Relationships>
</file>

<file path=ppt/diagrams/_rels/data19.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90.svg"/><Relationship Id="rId1" Type="http://schemas.openxmlformats.org/officeDocument/2006/relationships/image" Target="../media/image89.png"/><Relationship Id="rId6" Type="http://schemas.openxmlformats.org/officeDocument/2006/relationships/image" Target="../media/image120.svg"/><Relationship Id="rId5" Type="http://schemas.openxmlformats.org/officeDocument/2006/relationships/image" Target="../media/image119.png"/><Relationship Id="rId4" Type="http://schemas.openxmlformats.org/officeDocument/2006/relationships/image" Target="../media/image105.svg"/></Relationships>
</file>

<file path=ppt/diagrams/_rels/data20.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svg"/><Relationship Id="rId1" Type="http://schemas.openxmlformats.org/officeDocument/2006/relationships/image" Target="../media/image126.png"/><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129.svg"/></Relationships>
</file>

<file path=ppt/diagrams/_rels/data21.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svg"/><Relationship Id="rId1" Type="http://schemas.openxmlformats.org/officeDocument/2006/relationships/image" Target="../media/image143.png"/><Relationship Id="rId6" Type="http://schemas.openxmlformats.org/officeDocument/2006/relationships/image" Target="../media/image148.svg"/><Relationship Id="rId5" Type="http://schemas.openxmlformats.org/officeDocument/2006/relationships/image" Target="../media/image147.png"/><Relationship Id="rId4" Type="http://schemas.openxmlformats.org/officeDocument/2006/relationships/image" Target="../media/image146.svg"/></Relationships>
</file>

<file path=ppt/diagrams/_rels/data22.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svg"/><Relationship Id="rId1" Type="http://schemas.openxmlformats.org/officeDocument/2006/relationships/image" Target="../media/image150.png"/><Relationship Id="rId6" Type="http://schemas.openxmlformats.org/officeDocument/2006/relationships/image" Target="../media/image155.svg"/><Relationship Id="rId5" Type="http://schemas.openxmlformats.org/officeDocument/2006/relationships/image" Target="../media/image154.png"/><Relationship Id="rId4" Type="http://schemas.openxmlformats.org/officeDocument/2006/relationships/image" Target="../media/image153.svg"/></Relationships>
</file>

<file path=ppt/diagrams/_rels/data23.xml.rels><?xml version="1.0" encoding="UTF-8" standalone="yes"?>
<Relationships xmlns="http://schemas.openxmlformats.org/package/2006/relationships"><Relationship Id="rId8" Type="http://schemas.openxmlformats.org/officeDocument/2006/relationships/image" Target="../media/image96.svg"/><Relationship Id="rId3" Type="http://schemas.openxmlformats.org/officeDocument/2006/relationships/image" Target="../media/image145.png"/><Relationship Id="rId7" Type="http://schemas.openxmlformats.org/officeDocument/2006/relationships/image" Target="../media/image95.png"/><Relationship Id="rId2" Type="http://schemas.openxmlformats.org/officeDocument/2006/relationships/image" Target="../media/image144.svg"/><Relationship Id="rId1" Type="http://schemas.openxmlformats.org/officeDocument/2006/relationships/image" Target="../media/image143.png"/><Relationship Id="rId6" Type="http://schemas.openxmlformats.org/officeDocument/2006/relationships/image" Target="../media/image148.svg"/><Relationship Id="rId5" Type="http://schemas.openxmlformats.org/officeDocument/2006/relationships/image" Target="../media/image147.png"/><Relationship Id="rId4" Type="http://schemas.openxmlformats.org/officeDocument/2006/relationships/image" Target="../media/image146.svg"/></Relationships>
</file>

<file path=ppt/diagrams/_rels/data25.xml.rels><?xml version="1.0" encoding="UTF-8" standalone="yes"?>
<Relationships xmlns="http://schemas.openxmlformats.org/package/2006/relationships"><Relationship Id="rId8" Type="http://schemas.openxmlformats.org/officeDocument/2006/relationships/image" Target="../media/image170.svg"/><Relationship Id="rId3" Type="http://schemas.openxmlformats.org/officeDocument/2006/relationships/image" Target="../media/image165.png"/><Relationship Id="rId7" Type="http://schemas.openxmlformats.org/officeDocument/2006/relationships/image" Target="../media/image169.png"/><Relationship Id="rId2" Type="http://schemas.openxmlformats.org/officeDocument/2006/relationships/image" Target="../media/image164.svg"/><Relationship Id="rId1" Type="http://schemas.openxmlformats.org/officeDocument/2006/relationships/image" Target="../media/image163.png"/><Relationship Id="rId6" Type="http://schemas.openxmlformats.org/officeDocument/2006/relationships/image" Target="../media/image168.svg"/><Relationship Id="rId5" Type="http://schemas.openxmlformats.org/officeDocument/2006/relationships/image" Target="../media/image167.png"/><Relationship Id="rId10" Type="http://schemas.openxmlformats.org/officeDocument/2006/relationships/image" Target="../media/image172.svg"/><Relationship Id="rId4" Type="http://schemas.openxmlformats.org/officeDocument/2006/relationships/image" Target="../media/image166.svg"/><Relationship Id="rId9" Type="http://schemas.openxmlformats.org/officeDocument/2006/relationships/image" Target="../media/image171.png"/></Relationships>
</file>

<file path=ppt/diagrams/_rels/data26.xml.rels><?xml version="1.0" encoding="UTF-8" standalone="yes"?>
<Relationships xmlns="http://schemas.openxmlformats.org/package/2006/relationships"><Relationship Id="rId8" Type="http://schemas.openxmlformats.org/officeDocument/2006/relationships/image" Target="../media/image170.svg"/><Relationship Id="rId3" Type="http://schemas.openxmlformats.org/officeDocument/2006/relationships/image" Target="../media/image165.png"/><Relationship Id="rId7" Type="http://schemas.openxmlformats.org/officeDocument/2006/relationships/image" Target="../media/image169.png"/><Relationship Id="rId2" Type="http://schemas.openxmlformats.org/officeDocument/2006/relationships/image" Target="../media/image164.svg"/><Relationship Id="rId1" Type="http://schemas.openxmlformats.org/officeDocument/2006/relationships/image" Target="../media/image163.png"/><Relationship Id="rId6" Type="http://schemas.openxmlformats.org/officeDocument/2006/relationships/image" Target="../media/image168.svg"/><Relationship Id="rId5" Type="http://schemas.openxmlformats.org/officeDocument/2006/relationships/image" Target="../media/image167.png"/><Relationship Id="rId10" Type="http://schemas.openxmlformats.org/officeDocument/2006/relationships/image" Target="../media/image172.svg"/><Relationship Id="rId4" Type="http://schemas.openxmlformats.org/officeDocument/2006/relationships/image" Target="../media/image166.svg"/><Relationship Id="rId9" Type="http://schemas.openxmlformats.org/officeDocument/2006/relationships/image" Target="../media/image171.png"/></Relationships>
</file>

<file path=ppt/diagrams/_rels/data27.xml.rels><?xml version="1.0" encoding="UTF-8" standalone="yes"?>
<Relationships xmlns="http://schemas.openxmlformats.org/package/2006/relationships"><Relationship Id="rId8" Type="http://schemas.openxmlformats.org/officeDocument/2006/relationships/image" Target="../media/image170.svg"/><Relationship Id="rId3" Type="http://schemas.openxmlformats.org/officeDocument/2006/relationships/image" Target="../media/image165.png"/><Relationship Id="rId7" Type="http://schemas.openxmlformats.org/officeDocument/2006/relationships/image" Target="../media/image169.png"/><Relationship Id="rId2" Type="http://schemas.openxmlformats.org/officeDocument/2006/relationships/image" Target="../media/image164.svg"/><Relationship Id="rId1" Type="http://schemas.openxmlformats.org/officeDocument/2006/relationships/image" Target="../media/image163.png"/><Relationship Id="rId6" Type="http://schemas.openxmlformats.org/officeDocument/2006/relationships/image" Target="../media/image168.svg"/><Relationship Id="rId5" Type="http://schemas.openxmlformats.org/officeDocument/2006/relationships/image" Target="../media/image167.png"/><Relationship Id="rId10" Type="http://schemas.openxmlformats.org/officeDocument/2006/relationships/image" Target="../media/image172.svg"/><Relationship Id="rId4" Type="http://schemas.openxmlformats.org/officeDocument/2006/relationships/image" Target="../media/image166.svg"/><Relationship Id="rId9" Type="http://schemas.openxmlformats.org/officeDocument/2006/relationships/image" Target="../media/image171.png"/></Relationships>
</file>

<file path=ppt/diagrams/_rels/data28.xml.rels><?xml version="1.0" encoding="UTF-8" standalone="yes"?>
<Relationships xmlns="http://schemas.openxmlformats.org/package/2006/relationships"><Relationship Id="rId8" Type="http://schemas.openxmlformats.org/officeDocument/2006/relationships/image" Target="../media/image170.svg"/><Relationship Id="rId3" Type="http://schemas.openxmlformats.org/officeDocument/2006/relationships/image" Target="../media/image165.png"/><Relationship Id="rId7" Type="http://schemas.openxmlformats.org/officeDocument/2006/relationships/image" Target="../media/image169.png"/><Relationship Id="rId2" Type="http://schemas.openxmlformats.org/officeDocument/2006/relationships/image" Target="../media/image164.svg"/><Relationship Id="rId1" Type="http://schemas.openxmlformats.org/officeDocument/2006/relationships/image" Target="../media/image163.png"/><Relationship Id="rId6" Type="http://schemas.openxmlformats.org/officeDocument/2006/relationships/image" Target="../media/image168.svg"/><Relationship Id="rId5" Type="http://schemas.openxmlformats.org/officeDocument/2006/relationships/image" Target="../media/image167.png"/><Relationship Id="rId10" Type="http://schemas.openxmlformats.org/officeDocument/2006/relationships/image" Target="../media/image172.svg"/><Relationship Id="rId4" Type="http://schemas.openxmlformats.org/officeDocument/2006/relationships/image" Target="../media/image166.svg"/><Relationship Id="rId9" Type="http://schemas.openxmlformats.org/officeDocument/2006/relationships/image" Target="../media/image171.png"/></Relationships>
</file>

<file path=ppt/diagrams/_rels/data29.xml.rels><?xml version="1.0" encoding="UTF-8" standalone="yes"?>
<Relationships xmlns="http://schemas.openxmlformats.org/package/2006/relationships"><Relationship Id="rId8" Type="http://schemas.openxmlformats.org/officeDocument/2006/relationships/image" Target="../media/image170.svg"/><Relationship Id="rId3" Type="http://schemas.openxmlformats.org/officeDocument/2006/relationships/image" Target="../media/image165.png"/><Relationship Id="rId7" Type="http://schemas.openxmlformats.org/officeDocument/2006/relationships/image" Target="../media/image169.png"/><Relationship Id="rId2" Type="http://schemas.openxmlformats.org/officeDocument/2006/relationships/image" Target="../media/image164.svg"/><Relationship Id="rId1" Type="http://schemas.openxmlformats.org/officeDocument/2006/relationships/image" Target="../media/image163.png"/><Relationship Id="rId6" Type="http://schemas.openxmlformats.org/officeDocument/2006/relationships/image" Target="../media/image168.svg"/><Relationship Id="rId5" Type="http://schemas.openxmlformats.org/officeDocument/2006/relationships/image" Target="../media/image167.png"/><Relationship Id="rId10" Type="http://schemas.openxmlformats.org/officeDocument/2006/relationships/image" Target="../media/image172.svg"/><Relationship Id="rId4" Type="http://schemas.openxmlformats.org/officeDocument/2006/relationships/image" Target="../media/image166.svg"/><Relationship Id="rId9" Type="http://schemas.openxmlformats.org/officeDocument/2006/relationships/image" Target="../media/image171.png"/></Relationships>
</file>

<file path=ppt/diagrams/_rels/data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svg"/><Relationship Id="rId1" Type="http://schemas.openxmlformats.org/officeDocument/2006/relationships/image" Target="../media/image8.png"/><Relationship Id="rId4" Type="http://schemas.openxmlformats.org/officeDocument/2006/relationships/image" Target="../media/image11.svg"/></Relationships>
</file>

<file path=ppt/diagrams/_rels/data30.xml.rels><?xml version="1.0" encoding="UTF-8" standalone="yes"?>
<Relationships xmlns="http://schemas.openxmlformats.org/package/2006/relationships"><Relationship Id="rId8" Type="http://schemas.openxmlformats.org/officeDocument/2006/relationships/image" Target="../media/image181.svg"/><Relationship Id="rId3" Type="http://schemas.openxmlformats.org/officeDocument/2006/relationships/image" Target="../media/image176.png"/><Relationship Id="rId7" Type="http://schemas.openxmlformats.org/officeDocument/2006/relationships/image" Target="../media/image180.png"/><Relationship Id="rId12" Type="http://schemas.openxmlformats.org/officeDocument/2006/relationships/image" Target="../media/image185.svg"/><Relationship Id="rId2" Type="http://schemas.openxmlformats.org/officeDocument/2006/relationships/image" Target="../media/image175.svg"/><Relationship Id="rId1" Type="http://schemas.openxmlformats.org/officeDocument/2006/relationships/image" Target="../media/image174.png"/><Relationship Id="rId6" Type="http://schemas.openxmlformats.org/officeDocument/2006/relationships/image" Target="../media/image179.svg"/><Relationship Id="rId11" Type="http://schemas.openxmlformats.org/officeDocument/2006/relationships/image" Target="../media/image184.png"/><Relationship Id="rId5" Type="http://schemas.openxmlformats.org/officeDocument/2006/relationships/image" Target="../media/image178.png"/><Relationship Id="rId10" Type="http://schemas.openxmlformats.org/officeDocument/2006/relationships/image" Target="../media/image183.svg"/><Relationship Id="rId4" Type="http://schemas.openxmlformats.org/officeDocument/2006/relationships/image" Target="../media/image177.svg"/><Relationship Id="rId9" Type="http://schemas.openxmlformats.org/officeDocument/2006/relationships/image" Target="../media/image182.png"/></Relationships>
</file>

<file path=ppt/diagrams/_rels/data32.xml.rels><?xml version="1.0" encoding="UTF-8" standalone="yes"?>
<Relationships xmlns="http://schemas.openxmlformats.org/package/2006/relationships"><Relationship Id="rId2" Type="http://schemas.openxmlformats.org/officeDocument/2006/relationships/image" Target="../media/image195.svg"/><Relationship Id="rId1" Type="http://schemas.openxmlformats.org/officeDocument/2006/relationships/image" Target="../media/image194.png"/></Relationships>
</file>

<file path=ppt/diagrams/_rels/data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svg"/><Relationship Id="rId1" Type="http://schemas.openxmlformats.org/officeDocument/2006/relationships/image" Target="../media/image8.png"/><Relationship Id="rId4" Type="http://schemas.openxmlformats.org/officeDocument/2006/relationships/image" Target="../media/image11.svg"/></Relationships>
</file>

<file path=ppt/diagrams/_rels/data8.xml.rels><?xml version="1.0" encoding="UTF-8" standalone="yes"?>
<Relationships xmlns="http://schemas.openxmlformats.org/package/2006/relationships"><Relationship Id="rId2" Type="http://schemas.openxmlformats.org/officeDocument/2006/relationships/image" Target="../media/image33.svg"/><Relationship Id="rId1" Type="http://schemas.openxmlformats.org/officeDocument/2006/relationships/image" Target="../media/image32.png"/></Relationships>
</file>

<file path=ppt/diagrams/_rels/drawing10.xml.rels><?xml version="1.0" encoding="UTF-8" standalone="yes"?>
<Relationships xmlns="http://schemas.openxmlformats.org/package/2006/relationships"><Relationship Id="rId2" Type="http://schemas.openxmlformats.org/officeDocument/2006/relationships/image" Target="../media/image33.svg"/><Relationship Id="rId1" Type="http://schemas.openxmlformats.org/officeDocument/2006/relationships/image" Target="../media/image32.png"/></Relationships>
</file>

<file path=ppt/diagrams/_rels/drawing11.xml.rels><?xml version="1.0" encoding="UTF-8" standalone="yes"?>
<Relationships xmlns="http://schemas.openxmlformats.org/package/2006/relationships"><Relationship Id="rId2" Type="http://schemas.openxmlformats.org/officeDocument/2006/relationships/image" Target="../media/image33.svg"/><Relationship Id="rId1" Type="http://schemas.openxmlformats.org/officeDocument/2006/relationships/image" Target="../media/image32.png"/></Relationships>
</file>

<file path=ppt/diagrams/_rels/drawing16.xml.rels><?xml version="1.0" encoding="UTF-8" standalone="yes"?>
<Relationships xmlns="http://schemas.openxmlformats.org/package/2006/relationships"><Relationship Id="rId8" Type="http://schemas.openxmlformats.org/officeDocument/2006/relationships/image" Target="../media/image96.svg"/><Relationship Id="rId3" Type="http://schemas.openxmlformats.org/officeDocument/2006/relationships/image" Target="../media/image91.png"/><Relationship Id="rId7" Type="http://schemas.openxmlformats.org/officeDocument/2006/relationships/image" Target="../media/image95.png"/><Relationship Id="rId2" Type="http://schemas.openxmlformats.org/officeDocument/2006/relationships/image" Target="../media/image90.svg"/><Relationship Id="rId1" Type="http://schemas.openxmlformats.org/officeDocument/2006/relationships/image" Target="../media/image89.png"/><Relationship Id="rId6" Type="http://schemas.openxmlformats.org/officeDocument/2006/relationships/image" Target="../media/image94.svg"/><Relationship Id="rId5" Type="http://schemas.openxmlformats.org/officeDocument/2006/relationships/image" Target="../media/image93.png"/><Relationship Id="rId4" Type="http://schemas.openxmlformats.org/officeDocument/2006/relationships/image" Target="../media/image92.svg"/></Relationships>
</file>

<file path=ppt/diagrams/_rels/drawing17.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98.svg"/><Relationship Id="rId1" Type="http://schemas.openxmlformats.org/officeDocument/2006/relationships/image" Target="../media/image101.png"/><Relationship Id="rId4" Type="http://schemas.openxmlformats.org/officeDocument/2006/relationships/image" Target="../media/image100.svg"/></Relationships>
</file>

<file path=ppt/diagrams/_rels/drawing18.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90.svg"/><Relationship Id="rId1" Type="http://schemas.openxmlformats.org/officeDocument/2006/relationships/image" Target="../media/image89.png"/><Relationship Id="rId4" Type="http://schemas.openxmlformats.org/officeDocument/2006/relationships/image" Target="../media/image105.svg"/></Relationships>
</file>

<file path=ppt/diagrams/_rels/drawing19.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90.svg"/><Relationship Id="rId1" Type="http://schemas.openxmlformats.org/officeDocument/2006/relationships/image" Target="../media/image89.png"/><Relationship Id="rId6" Type="http://schemas.openxmlformats.org/officeDocument/2006/relationships/image" Target="../media/image120.svg"/><Relationship Id="rId5" Type="http://schemas.openxmlformats.org/officeDocument/2006/relationships/image" Target="../media/image119.png"/><Relationship Id="rId4" Type="http://schemas.openxmlformats.org/officeDocument/2006/relationships/image" Target="../media/image105.svg"/></Relationships>
</file>

<file path=ppt/diagrams/_rels/drawing20.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27.svg"/><Relationship Id="rId1" Type="http://schemas.openxmlformats.org/officeDocument/2006/relationships/image" Target="../media/image130.png"/><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129.svg"/></Relationships>
</file>

<file path=ppt/diagrams/_rels/drawing21.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svg"/><Relationship Id="rId1" Type="http://schemas.openxmlformats.org/officeDocument/2006/relationships/image" Target="../media/image143.png"/><Relationship Id="rId6" Type="http://schemas.openxmlformats.org/officeDocument/2006/relationships/image" Target="../media/image148.svg"/><Relationship Id="rId5" Type="http://schemas.openxmlformats.org/officeDocument/2006/relationships/image" Target="../media/image147.png"/><Relationship Id="rId4" Type="http://schemas.openxmlformats.org/officeDocument/2006/relationships/image" Target="../media/image146.svg"/></Relationships>
</file>

<file path=ppt/diagrams/_rels/drawing22.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svg"/><Relationship Id="rId1" Type="http://schemas.openxmlformats.org/officeDocument/2006/relationships/image" Target="../media/image150.png"/><Relationship Id="rId6" Type="http://schemas.openxmlformats.org/officeDocument/2006/relationships/image" Target="../media/image155.svg"/><Relationship Id="rId5" Type="http://schemas.openxmlformats.org/officeDocument/2006/relationships/image" Target="../media/image154.png"/><Relationship Id="rId4" Type="http://schemas.openxmlformats.org/officeDocument/2006/relationships/image" Target="../media/image153.svg"/></Relationships>
</file>

<file path=ppt/diagrams/_rels/drawing23.xml.rels><?xml version="1.0" encoding="UTF-8" standalone="yes"?>
<Relationships xmlns="http://schemas.openxmlformats.org/package/2006/relationships"><Relationship Id="rId8" Type="http://schemas.openxmlformats.org/officeDocument/2006/relationships/image" Target="../media/image96.svg"/><Relationship Id="rId3" Type="http://schemas.openxmlformats.org/officeDocument/2006/relationships/image" Target="../media/image145.png"/><Relationship Id="rId7" Type="http://schemas.openxmlformats.org/officeDocument/2006/relationships/image" Target="../media/image95.png"/><Relationship Id="rId2" Type="http://schemas.openxmlformats.org/officeDocument/2006/relationships/image" Target="../media/image144.svg"/><Relationship Id="rId1" Type="http://schemas.openxmlformats.org/officeDocument/2006/relationships/image" Target="../media/image143.png"/><Relationship Id="rId6" Type="http://schemas.openxmlformats.org/officeDocument/2006/relationships/image" Target="../media/image148.svg"/><Relationship Id="rId5" Type="http://schemas.openxmlformats.org/officeDocument/2006/relationships/image" Target="../media/image147.png"/><Relationship Id="rId4" Type="http://schemas.openxmlformats.org/officeDocument/2006/relationships/image" Target="../media/image146.svg"/></Relationships>
</file>

<file path=ppt/diagrams/_rels/drawing25.xml.rels><?xml version="1.0" encoding="UTF-8" standalone="yes"?>
<Relationships xmlns="http://schemas.openxmlformats.org/package/2006/relationships"><Relationship Id="rId8" Type="http://schemas.openxmlformats.org/officeDocument/2006/relationships/image" Target="../media/image170.svg"/><Relationship Id="rId3" Type="http://schemas.openxmlformats.org/officeDocument/2006/relationships/image" Target="../media/image165.png"/><Relationship Id="rId7" Type="http://schemas.openxmlformats.org/officeDocument/2006/relationships/image" Target="../media/image169.png"/><Relationship Id="rId2" Type="http://schemas.openxmlformats.org/officeDocument/2006/relationships/image" Target="../media/image164.svg"/><Relationship Id="rId1" Type="http://schemas.openxmlformats.org/officeDocument/2006/relationships/image" Target="../media/image163.png"/><Relationship Id="rId6" Type="http://schemas.openxmlformats.org/officeDocument/2006/relationships/image" Target="../media/image168.svg"/><Relationship Id="rId5" Type="http://schemas.openxmlformats.org/officeDocument/2006/relationships/image" Target="../media/image167.png"/><Relationship Id="rId10" Type="http://schemas.openxmlformats.org/officeDocument/2006/relationships/image" Target="../media/image172.svg"/><Relationship Id="rId4" Type="http://schemas.openxmlformats.org/officeDocument/2006/relationships/image" Target="../media/image166.svg"/><Relationship Id="rId9" Type="http://schemas.openxmlformats.org/officeDocument/2006/relationships/image" Target="../media/image171.png"/></Relationships>
</file>

<file path=ppt/diagrams/_rels/drawing26.xml.rels><?xml version="1.0" encoding="UTF-8" standalone="yes"?>
<Relationships xmlns="http://schemas.openxmlformats.org/package/2006/relationships"><Relationship Id="rId8" Type="http://schemas.openxmlformats.org/officeDocument/2006/relationships/image" Target="../media/image170.svg"/><Relationship Id="rId3" Type="http://schemas.openxmlformats.org/officeDocument/2006/relationships/image" Target="../media/image165.png"/><Relationship Id="rId7" Type="http://schemas.openxmlformats.org/officeDocument/2006/relationships/image" Target="../media/image169.png"/><Relationship Id="rId2" Type="http://schemas.openxmlformats.org/officeDocument/2006/relationships/image" Target="../media/image164.svg"/><Relationship Id="rId1" Type="http://schemas.openxmlformats.org/officeDocument/2006/relationships/image" Target="../media/image163.png"/><Relationship Id="rId6" Type="http://schemas.openxmlformats.org/officeDocument/2006/relationships/image" Target="../media/image168.svg"/><Relationship Id="rId5" Type="http://schemas.openxmlformats.org/officeDocument/2006/relationships/image" Target="../media/image167.png"/><Relationship Id="rId10" Type="http://schemas.openxmlformats.org/officeDocument/2006/relationships/image" Target="../media/image172.svg"/><Relationship Id="rId4" Type="http://schemas.openxmlformats.org/officeDocument/2006/relationships/image" Target="../media/image166.svg"/><Relationship Id="rId9" Type="http://schemas.openxmlformats.org/officeDocument/2006/relationships/image" Target="../media/image171.png"/></Relationships>
</file>

<file path=ppt/diagrams/_rels/drawing27.xml.rels><?xml version="1.0" encoding="UTF-8" standalone="yes"?>
<Relationships xmlns="http://schemas.openxmlformats.org/package/2006/relationships"><Relationship Id="rId8" Type="http://schemas.openxmlformats.org/officeDocument/2006/relationships/image" Target="../media/image170.svg"/><Relationship Id="rId3" Type="http://schemas.openxmlformats.org/officeDocument/2006/relationships/image" Target="../media/image165.png"/><Relationship Id="rId7" Type="http://schemas.openxmlformats.org/officeDocument/2006/relationships/image" Target="../media/image169.png"/><Relationship Id="rId2" Type="http://schemas.openxmlformats.org/officeDocument/2006/relationships/image" Target="../media/image164.svg"/><Relationship Id="rId1" Type="http://schemas.openxmlformats.org/officeDocument/2006/relationships/image" Target="../media/image163.png"/><Relationship Id="rId6" Type="http://schemas.openxmlformats.org/officeDocument/2006/relationships/image" Target="../media/image168.svg"/><Relationship Id="rId5" Type="http://schemas.openxmlformats.org/officeDocument/2006/relationships/image" Target="../media/image167.png"/><Relationship Id="rId10" Type="http://schemas.openxmlformats.org/officeDocument/2006/relationships/image" Target="../media/image172.svg"/><Relationship Id="rId4" Type="http://schemas.openxmlformats.org/officeDocument/2006/relationships/image" Target="../media/image166.svg"/><Relationship Id="rId9" Type="http://schemas.openxmlformats.org/officeDocument/2006/relationships/image" Target="../media/image171.png"/></Relationships>
</file>

<file path=ppt/diagrams/_rels/drawing28.xml.rels><?xml version="1.0" encoding="UTF-8" standalone="yes"?>
<Relationships xmlns="http://schemas.openxmlformats.org/package/2006/relationships"><Relationship Id="rId8" Type="http://schemas.openxmlformats.org/officeDocument/2006/relationships/image" Target="../media/image170.svg"/><Relationship Id="rId3" Type="http://schemas.openxmlformats.org/officeDocument/2006/relationships/image" Target="../media/image165.png"/><Relationship Id="rId7" Type="http://schemas.openxmlformats.org/officeDocument/2006/relationships/image" Target="../media/image169.png"/><Relationship Id="rId2" Type="http://schemas.openxmlformats.org/officeDocument/2006/relationships/image" Target="../media/image164.svg"/><Relationship Id="rId1" Type="http://schemas.openxmlformats.org/officeDocument/2006/relationships/image" Target="../media/image163.png"/><Relationship Id="rId6" Type="http://schemas.openxmlformats.org/officeDocument/2006/relationships/image" Target="../media/image168.svg"/><Relationship Id="rId5" Type="http://schemas.openxmlformats.org/officeDocument/2006/relationships/image" Target="../media/image167.png"/><Relationship Id="rId10" Type="http://schemas.openxmlformats.org/officeDocument/2006/relationships/image" Target="../media/image172.svg"/><Relationship Id="rId4" Type="http://schemas.openxmlformats.org/officeDocument/2006/relationships/image" Target="../media/image166.svg"/><Relationship Id="rId9" Type="http://schemas.openxmlformats.org/officeDocument/2006/relationships/image" Target="../media/image171.png"/></Relationships>
</file>

<file path=ppt/diagrams/_rels/drawing29.xml.rels><?xml version="1.0" encoding="UTF-8" standalone="yes"?>
<Relationships xmlns="http://schemas.openxmlformats.org/package/2006/relationships"><Relationship Id="rId8" Type="http://schemas.openxmlformats.org/officeDocument/2006/relationships/image" Target="../media/image170.svg"/><Relationship Id="rId3" Type="http://schemas.openxmlformats.org/officeDocument/2006/relationships/image" Target="../media/image165.png"/><Relationship Id="rId7" Type="http://schemas.openxmlformats.org/officeDocument/2006/relationships/image" Target="../media/image169.png"/><Relationship Id="rId2" Type="http://schemas.openxmlformats.org/officeDocument/2006/relationships/image" Target="../media/image164.svg"/><Relationship Id="rId1" Type="http://schemas.openxmlformats.org/officeDocument/2006/relationships/image" Target="../media/image163.png"/><Relationship Id="rId6" Type="http://schemas.openxmlformats.org/officeDocument/2006/relationships/image" Target="../media/image168.svg"/><Relationship Id="rId5" Type="http://schemas.openxmlformats.org/officeDocument/2006/relationships/image" Target="../media/image167.png"/><Relationship Id="rId10" Type="http://schemas.openxmlformats.org/officeDocument/2006/relationships/image" Target="../media/image172.svg"/><Relationship Id="rId4" Type="http://schemas.openxmlformats.org/officeDocument/2006/relationships/image" Target="../media/image166.svg"/><Relationship Id="rId9" Type="http://schemas.openxmlformats.org/officeDocument/2006/relationships/image" Target="../media/image171.png"/></Relationships>
</file>

<file path=ppt/diagrams/_rels/drawing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svg"/><Relationship Id="rId1" Type="http://schemas.openxmlformats.org/officeDocument/2006/relationships/image" Target="../media/image8.png"/><Relationship Id="rId4" Type="http://schemas.openxmlformats.org/officeDocument/2006/relationships/image" Target="../media/image11.svg"/></Relationships>
</file>

<file path=ppt/diagrams/_rels/drawing30.xml.rels><?xml version="1.0" encoding="UTF-8" standalone="yes"?>
<Relationships xmlns="http://schemas.openxmlformats.org/package/2006/relationships"><Relationship Id="rId8" Type="http://schemas.openxmlformats.org/officeDocument/2006/relationships/image" Target="../media/image181.svg"/><Relationship Id="rId3" Type="http://schemas.openxmlformats.org/officeDocument/2006/relationships/image" Target="../media/image187.png"/><Relationship Id="rId7" Type="http://schemas.openxmlformats.org/officeDocument/2006/relationships/image" Target="../media/image189.png"/><Relationship Id="rId12" Type="http://schemas.openxmlformats.org/officeDocument/2006/relationships/image" Target="../media/image185.svg"/><Relationship Id="rId2" Type="http://schemas.openxmlformats.org/officeDocument/2006/relationships/image" Target="../media/image175.svg"/><Relationship Id="rId1" Type="http://schemas.openxmlformats.org/officeDocument/2006/relationships/image" Target="../media/image186.png"/><Relationship Id="rId6" Type="http://schemas.openxmlformats.org/officeDocument/2006/relationships/image" Target="../media/image179.svg"/><Relationship Id="rId11" Type="http://schemas.openxmlformats.org/officeDocument/2006/relationships/image" Target="../media/image191.png"/><Relationship Id="rId5" Type="http://schemas.openxmlformats.org/officeDocument/2006/relationships/image" Target="../media/image188.png"/><Relationship Id="rId10" Type="http://schemas.openxmlformats.org/officeDocument/2006/relationships/image" Target="../media/image183.svg"/><Relationship Id="rId4" Type="http://schemas.openxmlformats.org/officeDocument/2006/relationships/image" Target="../media/image177.svg"/><Relationship Id="rId9" Type="http://schemas.openxmlformats.org/officeDocument/2006/relationships/image" Target="../media/image190.png"/></Relationships>
</file>

<file path=ppt/diagrams/_rels/drawing32.xml.rels><?xml version="1.0" encoding="UTF-8" standalone="yes"?>
<Relationships xmlns="http://schemas.openxmlformats.org/package/2006/relationships"><Relationship Id="rId2" Type="http://schemas.openxmlformats.org/officeDocument/2006/relationships/image" Target="../media/image195.svg"/><Relationship Id="rId1" Type="http://schemas.openxmlformats.org/officeDocument/2006/relationships/image" Target="../media/image196.png"/></Relationships>
</file>

<file path=ppt/diagrams/_rels/drawing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svg"/><Relationship Id="rId1" Type="http://schemas.openxmlformats.org/officeDocument/2006/relationships/image" Target="../media/image8.png"/><Relationship Id="rId4" Type="http://schemas.openxmlformats.org/officeDocument/2006/relationships/image" Target="../media/image11.svg"/></Relationships>
</file>

<file path=ppt/diagrams/_rels/drawing8.xml.rels><?xml version="1.0" encoding="UTF-8" standalone="yes"?>
<Relationships xmlns="http://schemas.openxmlformats.org/package/2006/relationships"><Relationship Id="rId2" Type="http://schemas.openxmlformats.org/officeDocument/2006/relationships/image" Target="../media/image33.svg"/><Relationship Id="rId1" Type="http://schemas.openxmlformats.org/officeDocument/2006/relationships/image" Target="../media/image32.png"/></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18/5/colors/Iconchunking_neutralbg_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a:alpha val="0"/>
      </a:schemeClr>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3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2.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3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5.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6.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8631840-2C10-4642-9417-B47D903101DF}" type="doc">
      <dgm:prSet loTypeId="urn:microsoft.com/office/officeart/2008/layout/LinedList" loCatId="list" qsTypeId="urn:microsoft.com/office/officeart/2005/8/quickstyle/simple1" qsCatId="simple" csTypeId="urn:microsoft.com/office/officeart/2005/8/colors/colorful5" csCatId="colorful" phldr="1"/>
      <dgm:spPr/>
      <dgm:t>
        <a:bodyPr/>
        <a:lstStyle/>
        <a:p>
          <a:endParaRPr lang="en-US"/>
        </a:p>
      </dgm:t>
    </dgm:pt>
    <dgm:pt modelId="{065507E3-9941-4714-8011-52E1189CA90C}">
      <dgm:prSet/>
      <dgm:spPr/>
      <dgm:t>
        <a:bodyPr/>
        <a:lstStyle/>
        <a:p>
          <a:r>
            <a:rPr lang="en-US" dirty="0"/>
            <a:t>Patient advice (72%)</a:t>
          </a:r>
        </a:p>
      </dgm:t>
    </dgm:pt>
    <dgm:pt modelId="{4B40604A-9F80-4DF8-A31C-677BB30912CF}" type="parTrans" cxnId="{5E15EB78-8C14-4538-B0F7-7298DD2A3CD0}">
      <dgm:prSet/>
      <dgm:spPr/>
      <dgm:t>
        <a:bodyPr/>
        <a:lstStyle/>
        <a:p>
          <a:endParaRPr lang="en-US"/>
        </a:p>
      </dgm:t>
    </dgm:pt>
    <dgm:pt modelId="{C02D1810-6889-4059-B558-F3AE0E383863}" type="sibTrans" cxnId="{5E15EB78-8C14-4538-B0F7-7298DD2A3CD0}">
      <dgm:prSet/>
      <dgm:spPr/>
      <dgm:t>
        <a:bodyPr/>
        <a:lstStyle/>
        <a:p>
          <a:endParaRPr lang="en-US"/>
        </a:p>
      </dgm:t>
    </dgm:pt>
    <dgm:pt modelId="{7F65AFA5-7E75-415F-AABD-C72660A0C326}">
      <dgm:prSet/>
      <dgm:spPr/>
      <dgm:t>
        <a:bodyPr/>
        <a:lstStyle/>
        <a:p>
          <a:r>
            <a:rPr lang="en-US"/>
            <a:t>Treatment decision (59%)</a:t>
          </a:r>
        </a:p>
      </dgm:t>
    </dgm:pt>
    <dgm:pt modelId="{AE395446-F2FB-4A59-A20B-3A07BABD93CA}" type="parTrans" cxnId="{3BD13330-D498-4357-918F-B55A75BD65B2}">
      <dgm:prSet/>
      <dgm:spPr/>
      <dgm:t>
        <a:bodyPr/>
        <a:lstStyle/>
        <a:p>
          <a:endParaRPr lang="en-US"/>
        </a:p>
      </dgm:t>
    </dgm:pt>
    <dgm:pt modelId="{B0AC6E94-9ABB-4B6A-9611-E15B153AD1C0}" type="sibTrans" cxnId="{3BD13330-D498-4357-918F-B55A75BD65B2}">
      <dgm:prSet/>
      <dgm:spPr/>
      <dgm:t>
        <a:bodyPr/>
        <a:lstStyle/>
        <a:p>
          <a:endParaRPr lang="en-US"/>
        </a:p>
      </dgm:t>
    </dgm:pt>
    <dgm:pt modelId="{47AA2642-B6ED-47FA-85BB-FB4E31D81CC4}">
      <dgm:prSet/>
      <dgm:spPr/>
      <dgm:t>
        <a:bodyPr/>
        <a:lstStyle/>
        <a:p>
          <a:r>
            <a:rPr lang="en-US"/>
            <a:t>Choice of diagnostic test (45%)</a:t>
          </a:r>
        </a:p>
      </dgm:t>
    </dgm:pt>
    <dgm:pt modelId="{23795C42-C4ED-4374-96C2-93DF6803161E}" type="parTrans" cxnId="{BBFB80C5-8E20-4113-A1FD-361436C56CEB}">
      <dgm:prSet/>
      <dgm:spPr/>
      <dgm:t>
        <a:bodyPr/>
        <a:lstStyle/>
        <a:p>
          <a:endParaRPr lang="en-US"/>
        </a:p>
      </dgm:t>
    </dgm:pt>
    <dgm:pt modelId="{9FDBD819-B1F5-4C27-8351-004909297FBB}" type="sibTrans" cxnId="{BBFB80C5-8E20-4113-A1FD-361436C56CEB}">
      <dgm:prSet/>
      <dgm:spPr/>
      <dgm:t>
        <a:bodyPr/>
        <a:lstStyle/>
        <a:p>
          <a:endParaRPr lang="en-US"/>
        </a:p>
      </dgm:t>
    </dgm:pt>
    <dgm:pt modelId="{6D36B573-C9B5-4F5F-A0DE-DEE5A3DB64E8}">
      <dgm:prSet/>
      <dgm:spPr/>
      <dgm:t>
        <a:bodyPr/>
        <a:lstStyle/>
        <a:p>
          <a:r>
            <a:rPr lang="en-US"/>
            <a:t>Choice of drug (treatment) (45%)</a:t>
          </a:r>
        </a:p>
      </dgm:t>
    </dgm:pt>
    <dgm:pt modelId="{A933F18F-B03C-4BD0-B39D-C6B5ACB0F86A}" type="parTrans" cxnId="{6B1A4448-34C5-44AB-9CEE-DF86B2018D58}">
      <dgm:prSet/>
      <dgm:spPr/>
      <dgm:t>
        <a:bodyPr/>
        <a:lstStyle/>
        <a:p>
          <a:endParaRPr lang="en-US"/>
        </a:p>
      </dgm:t>
    </dgm:pt>
    <dgm:pt modelId="{71D7607A-D8E4-44D8-B96D-F5003BBF657B}" type="sibTrans" cxnId="{6B1A4448-34C5-44AB-9CEE-DF86B2018D58}">
      <dgm:prSet/>
      <dgm:spPr/>
      <dgm:t>
        <a:bodyPr/>
        <a:lstStyle/>
        <a:p>
          <a:endParaRPr lang="en-US"/>
        </a:p>
      </dgm:t>
    </dgm:pt>
    <dgm:pt modelId="{3FA03FA2-973E-40A4-AA4A-5028450DFBB6}">
      <dgm:prSet/>
      <dgm:spPr/>
      <dgm:t>
        <a:bodyPr/>
        <a:lstStyle/>
        <a:p>
          <a:r>
            <a:rPr lang="en-US"/>
            <a:t>Diagnosis decision (29%)</a:t>
          </a:r>
        </a:p>
      </dgm:t>
    </dgm:pt>
    <dgm:pt modelId="{EDF12A9F-8B87-4795-991D-C6439E7980FB}" type="parTrans" cxnId="{8BC66853-B349-4863-9B01-554E67D3ED5B}">
      <dgm:prSet/>
      <dgm:spPr/>
      <dgm:t>
        <a:bodyPr/>
        <a:lstStyle/>
        <a:p>
          <a:endParaRPr lang="en-US"/>
        </a:p>
      </dgm:t>
    </dgm:pt>
    <dgm:pt modelId="{B70ED96F-C69D-45A1-801F-50FBAAAB252D}" type="sibTrans" cxnId="{8BC66853-B349-4863-9B01-554E67D3ED5B}">
      <dgm:prSet/>
      <dgm:spPr/>
      <dgm:t>
        <a:bodyPr/>
        <a:lstStyle/>
        <a:p>
          <a:endParaRPr lang="en-US"/>
        </a:p>
      </dgm:t>
    </dgm:pt>
    <dgm:pt modelId="{41BB8E26-C7F6-3945-90BC-30DE07CFA32D}" type="pres">
      <dgm:prSet presAssocID="{18631840-2C10-4642-9417-B47D903101DF}" presName="vert0" presStyleCnt="0">
        <dgm:presLayoutVars>
          <dgm:dir/>
          <dgm:animOne val="branch"/>
          <dgm:animLvl val="lvl"/>
        </dgm:presLayoutVars>
      </dgm:prSet>
      <dgm:spPr/>
    </dgm:pt>
    <dgm:pt modelId="{38D27C2A-3287-8247-963F-11CC6DF94A40}" type="pres">
      <dgm:prSet presAssocID="{065507E3-9941-4714-8011-52E1189CA90C}" presName="thickLine" presStyleLbl="alignNode1" presStyleIdx="0" presStyleCnt="5"/>
      <dgm:spPr/>
    </dgm:pt>
    <dgm:pt modelId="{A4FACE7E-CD6F-8D4A-920B-0DBA67D2DF38}" type="pres">
      <dgm:prSet presAssocID="{065507E3-9941-4714-8011-52E1189CA90C}" presName="horz1" presStyleCnt="0"/>
      <dgm:spPr/>
    </dgm:pt>
    <dgm:pt modelId="{5E211773-9AD4-954C-910D-E9F3CAEAD84E}" type="pres">
      <dgm:prSet presAssocID="{065507E3-9941-4714-8011-52E1189CA90C}" presName="tx1" presStyleLbl="revTx" presStyleIdx="0" presStyleCnt="5"/>
      <dgm:spPr/>
    </dgm:pt>
    <dgm:pt modelId="{4A6147B7-0059-984C-804D-7BA450A4418F}" type="pres">
      <dgm:prSet presAssocID="{065507E3-9941-4714-8011-52E1189CA90C}" presName="vert1" presStyleCnt="0"/>
      <dgm:spPr/>
    </dgm:pt>
    <dgm:pt modelId="{3BBDCCE1-B6F6-EE43-996A-1996F2384550}" type="pres">
      <dgm:prSet presAssocID="{7F65AFA5-7E75-415F-AABD-C72660A0C326}" presName="thickLine" presStyleLbl="alignNode1" presStyleIdx="1" presStyleCnt="5"/>
      <dgm:spPr/>
    </dgm:pt>
    <dgm:pt modelId="{4CA14718-EDA7-5D49-B8E8-0348EE59C4C2}" type="pres">
      <dgm:prSet presAssocID="{7F65AFA5-7E75-415F-AABD-C72660A0C326}" presName="horz1" presStyleCnt="0"/>
      <dgm:spPr/>
    </dgm:pt>
    <dgm:pt modelId="{28D8DE83-72F8-CD45-9451-46627C768363}" type="pres">
      <dgm:prSet presAssocID="{7F65AFA5-7E75-415F-AABD-C72660A0C326}" presName="tx1" presStyleLbl="revTx" presStyleIdx="1" presStyleCnt="5"/>
      <dgm:spPr/>
    </dgm:pt>
    <dgm:pt modelId="{ABB2520B-63BA-544F-8A5E-325B4ABE17DE}" type="pres">
      <dgm:prSet presAssocID="{7F65AFA5-7E75-415F-AABD-C72660A0C326}" presName="vert1" presStyleCnt="0"/>
      <dgm:spPr/>
    </dgm:pt>
    <dgm:pt modelId="{8144FC3E-736F-A04D-9246-65D0F6A2DE6E}" type="pres">
      <dgm:prSet presAssocID="{47AA2642-B6ED-47FA-85BB-FB4E31D81CC4}" presName="thickLine" presStyleLbl="alignNode1" presStyleIdx="2" presStyleCnt="5"/>
      <dgm:spPr/>
    </dgm:pt>
    <dgm:pt modelId="{BD092579-CE14-BA4F-BEB4-47D461C18B89}" type="pres">
      <dgm:prSet presAssocID="{47AA2642-B6ED-47FA-85BB-FB4E31D81CC4}" presName="horz1" presStyleCnt="0"/>
      <dgm:spPr/>
    </dgm:pt>
    <dgm:pt modelId="{A0039AE2-3769-7A46-838E-530F2DE0D8B2}" type="pres">
      <dgm:prSet presAssocID="{47AA2642-B6ED-47FA-85BB-FB4E31D81CC4}" presName="tx1" presStyleLbl="revTx" presStyleIdx="2" presStyleCnt="5"/>
      <dgm:spPr/>
    </dgm:pt>
    <dgm:pt modelId="{C72B3ECB-D491-5A45-BD6D-4E9AF175D715}" type="pres">
      <dgm:prSet presAssocID="{47AA2642-B6ED-47FA-85BB-FB4E31D81CC4}" presName="vert1" presStyleCnt="0"/>
      <dgm:spPr/>
    </dgm:pt>
    <dgm:pt modelId="{67249712-6E20-4747-B304-AAA02FDAD875}" type="pres">
      <dgm:prSet presAssocID="{6D36B573-C9B5-4F5F-A0DE-DEE5A3DB64E8}" presName="thickLine" presStyleLbl="alignNode1" presStyleIdx="3" presStyleCnt="5"/>
      <dgm:spPr/>
    </dgm:pt>
    <dgm:pt modelId="{4EB1E845-E958-2A4C-AE94-DFA589C926BE}" type="pres">
      <dgm:prSet presAssocID="{6D36B573-C9B5-4F5F-A0DE-DEE5A3DB64E8}" presName="horz1" presStyleCnt="0"/>
      <dgm:spPr/>
    </dgm:pt>
    <dgm:pt modelId="{66B0CD5A-43CC-D94B-8053-9435981D74C6}" type="pres">
      <dgm:prSet presAssocID="{6D36B573-C9B5-4F5F-A0DE-DEE5A3DB64E8}" presName="tx1" presStyleLbl="revTx" presStyleIdx="3" presStyleCnt="5"/>
      <dgm:spPr/>
    </dgm:pt>
    <dgm:pt modelId="{CDA7AE69-0AD9-034C-B2FC-86EAC2CEA247}" type="pres">
      <dgm:prSet presAssocID="{6D36B573-C9B5-4F5F-A0DE-DEE5A3DB64E8}" presName="vert1" presStyleCnt="0"/>
      <dgm:spPr/>
    </dgm:pt>
    <dgm:pt modelId="{4B6033E3-4F13-4241-AEE7-1EF1A5428E8D}" type="pres">
      <dgm:prSet presAssocID="{3FA03FA2-973E-40A4-AA4A-5028450DFBB6}" presName="thickLine" presStyleLbl="alignNode1" presStyleIdx="4" presStyleCnt="5"/>
      <dgm:spPr/>
    </dgm:pt>
    <dgm:pt modelId="{611238A1-5656-CF49-A562-D4FAE902C00D}" type="pres">
      <dgm:prSet presAssocID="{3FA03FA2-973E-40A4-AA4A-5028450DFBB6}" presName="horz1" presStyleCnt="0"/>
      <dgm:spPr/>
    </dgm:pt>
    <dgm:pt modelId="{1A0CAECF-B29B-304B-9C05-B6B04811D74A}" type="pres">
      <dgm:prSet presAssocID="{3FA03FA2-973E-40A4-AA4A-5028450DFBB6}" presName="tx1" presStyleLbl="revTx" presStyleIdx="4" presStyleCnt="5"/>
      <dgm:spPr/>
    </dgm:pt>
    <dgm:pt modelId="{B4C08EE2-CF14-FE4F-B5B3-A5807122EFFF}" type="pres">
      <dgm:prSet presAssocID="{3FA03FA2-973E-40A4-AA4A-5028450DFBB6}" presName="vert1" presStyleCnt="0"/>
      <dgm:spPr/>
    </dgm:pt>
  </dgm:ptLst>
  <dgm:cxnLst>
    <dgm:cxn modelId="{43ABB704-24E4-764F-A5E4-7C473F663C93}" type="presOf" srcId="{065507E3-9941-4714-8011-52E1189CA90C}" destId="{5E211773-9AD4-954C-910D-E9F3CAEAD84E}" srcOrd="0" destOrd="0" presId="urn:microsoft.com/office/officeart/2008/layout/LinedList"/>
    <dgm:cxn modelId="{C09F712F-16AD-F24A-924A-2A803AE07984}" type="presOf" srcId="{18631840-2C10-4642-9417-B47D903101DF}" destId="{41BB8E26-C7F6-3945-90BC-30DE07CFA32D}" srcOrd="0" destOrd="0" presId="urn:microsoft.com/office/officeart/2008/layout/LinedList"/>
    <dgm:cxn modelId="{3BD13330-D498-4357-918F-B55A75BD65B2}" srcId="{18631840-2C10-4642-9417-B47D903101DF}" destId="{7F65AFA5-7E75-415F-AABD-C72660A0C326}" srcOrd="1" destOrd="0" parTransId="{AE395446-F2FB-4A59-A20B-3A07BABD93CA}" sibTransId="{B0AC6E94-9ABB-4B6A-9611-E15B153AD1C0}"/>
    <dgm:cxn modelId="{A5AD6C46-3BA1-DE47-893A-FDA9C82E9AE7}" type="presOf" srcId="{7F65AFA5-7E75-415F-AABD-C72660A0C326}" destId="{28D8DE83-72F8-CD45-9451-46627C768363}" srcOrd="0" destOrd="0" presId="urn:microsoft.com/office/officeart/2008/layout/LinedList"/>
    <dgm:cxn modelId="{6B1A4448-34C5-44AB-9CEE-DF86B2018D58}" srcId="{18631840-2C10-4642-9417-B47D903101DF}" destId="{6D36B573-C9B5-4F5F-A0DE-DEE5A3DB64E8}" srcOrd="3" destOrd="0" parTransId="{A933F18F-B03C-4BD0-B39D-C6B5ACB0F86A}" sibTransId="{71D7607A-D8E4-44D8-B96D-F5003BBF657B}"/>
    <dgm:cxn modelId="{8BC66853-B349-4863-9B01-554E67D3ED5B}" srcId="{18631840-2C10-4642-9417-B47D903101DF}" destId="{3FA03FA2-973E-40A4-AA4A-5028450DFBB6}" srcOrd="4" destOrd="0" parTransId="{EDF12A9F-8B87-4795-991D-C6439E7980FB}" sibTransId="{B70ED96F-C69D-45A1-801F-50FBAAAB252D}"/>
    <dgm:cxn modelId="{72C59D54-B7AD-B345-8580-7D295C5049F6}" type="presOf" srcId="{3FA03FA2-973E-40A4-AA4A-5028450DFBB6}" destId="{1A0CAECF-B29B-304B-9C05-B6B04811D74A}" srcOrd="0" destOrd="0" presId="urn:microsoft.com/office/officeart/2008/layout/LinedList"/>
    <dgm:cxn modelId="{5E15EB78-8C14-4538-B0F7-7298DD2A3CD0}" srcId="{18631840-2C10-4642-9417-B47D903101DF}" destId="{065507E3-9941-4714-8011-52E1189CA90C}" srcOrd="0" destOrd="0" parTransId="{4B40604A-9F80-4DF8-A31C-677BB30912CF}" sibTransId="{C02D1810-6889-4059-B558-F3AE0E383863}"/>
    <dgm:cxn modelId="{0E2F879C-346B-5246-8904-BF71066697EE}" type="presOf" srcId="{47AA2642-B6ED-47FA-85BB-FB4E31D81CC4}" destId="{A0039AE2-3769-7A46-838E-530F2DE0D8B2}" srcOrd="0" destOrd="0" presId="urn:microsoft.com/office/officeart/2008/layout/LinedList"/>
    <dgm:cxn modelId="{807A72AB-06E0-8343-AC74-13D190BBB0E8}" type="presOf" srcId="{6D36B573-C9B5-4F5F-A0DE-DEE5A3DB64E8}" destId="{66B0CD5A-43CC-D94B-8053-9435981D74C6}" srcOrd="0" destOrd="0" presId="urn:microsoft.com/office/officeart/2008/layout/LinedList"/>
    <dgm:cxn modelId="{BBFB80C5-8E20-4113-A1FD-361436C56CEB}" srcId="{18631840-2C10-4642-9417-B47D903101DF}" destId="{47AA2642-B6ED-47FA-85BB-FB4E31D81CC4}" srcOrd="2" destOrd="0" parTransId="{23795C42-C4ED-4374-96C2-93DF6803161E}" sibTransId="{9FDBD819-B1F5-4C27-8351-004909297FBB}"/>
    <dgm:cxn modelId="{2CE76BC2-8D91-A441-ACC6-EF35F4A90114}" type="presParOf" srcId="{41BB8E26-C7F6-3945-90BC-30DE07CFA32D}" destId="{38D27C2A-3287-8247-963F-11CC6DF94A40}" srcOrd="0" destOrd="0" presId="urn:microsoft.com/office/officeart/2008/layout/LinedList"/>
    <dgm:cxn modelId="{5130B9B8-1241-4E45-A60A-C2CF4BA772DA}" type="presParOf" srcId="{41BB8E26-C7F6-3945-90BC-30DE07CFA32D}" destId="{A4FACE7E-CD6F-8D4A-920B-0DBA67D2DF38}" srcOrd="1" destOrd="0" presId="urn:microsoft.com/office/officeart/2008/layout/LinedList"/>
    <dgm:cxn modelId="{0F2A8738-0C37-AF41-ACE6-B86FA8FE9CDD}" type="presParOf" srcId="{A4FACE7E-CD6F-8D4A-920B-0DBA67D2DF38}" destId="{5E211773-9AD4-954C-910D-E9F3CAEAD84E}" srcOrd="0" destOrd="0" presId="urn:microsoft.com/office/officeart/2008/layout/LinedList"/>
    <dgm:cxn modelId="{73D532A1-BB32-0245-A882-4E1FDE9AC749}" type="presParOf" srcId="{A4FACE7E-CD6F-8D4A-920B-0DBA67D2DF38}" destId="{4A6147B7-0059-984C-804D-7BA450A4418F}" srcOrd="1" destOrd="0" presId="urn:microsoft.com/office/officeart/2008/layout/LinedList"/>
    <dgm:cxn modelId="{01983F03-84EA-A94C-9847-581D515B23D0}" type="presParOf" srcId="{41BB8E26-C7F6-3945-90BC-30DE07CFA32D}" destId="{3BBDCCE1-B6F6-EE43-996A-1996F2384550}" srcOrd="2" destOrd="0" presId="urn:microsoft.com/office/officeart/2008/layout/LinedList"/>
    <dgm:cxn modelId="{0231DAD6-37CD-BC4F-8D9C-24AEA07E0272}" type="presParOf" srcId="{41BB8E26-C7F6-3945-90BC-30DE07CFA32D}" destId="{4CA14718-EDA7-5D49-B8E8-0348EE59C4C2}" srcOrd="3" destOrd="0" presId="urn:microsoft.com/office/officeart/2008/layout/LinedList"/>
    <dgm:cxn modelId="{9D52EA3C-5532-3340-912E-E49770A49DBD}" type="presParOf" srcId="{4CA14718-EDA7-5D49-B8E8-0348EE59C4C2}" destId="{28D8DE83-72F8-CD45-9451-46627C768363}" srcOrd="0" destOrd="0" presId="urn:microsoft.com/office/officeart/2008/layout/LinedList"/>
    <dgm:cxn modelId="{DC50013D-EB40-C547-ACD1-C5F40696855F}" type="presParOf" srcId="{4CA14718-EDA7-5D49-B8E8-0348EE59C4C2}" destId="{ABB2520B-63BA-544F-8A5E-325B4ABE17DE}" srcOrd="1" destOrd="0" presId="urn:microsoft.com/office/officeart/2008/layout/LinedList"/>
    <dgm:cxn modelId="{6E7BCABD-C83F-C646-88BC-F78F0688B298}" type="presParOf" srcId="{41BB8E26-C7F6-3945-90BC-30DE07CFA32D}" destId="{8144FC3E-736F-A04D-9246-65D0F6A2DE6E}" srcOrd="4" destOrd="0" presId="urn:microsoft.com/office/officeart/2008/layout/LinedList"/>
    <dgm:cxn modelId="{B69636D6-BC02-6343-8DF9-614B8CD9738C}" type="presParOf" srcId="{41BB8E26-C7F6-3945-90BC-30DE07CFA32D}" destId="{BD092579-CE14-BA4F-BEB4-47D461C18B89}" srcOrd="5" destOrd="0" presId="urn:microsoft.com/office/officeart/2008/layout/LinedList"/>
    <dgm:cxn modelId="{619F0D3C-2A0A-B544-9439-8CBDA7E301D8}" type="presParOf" srcId="{BD092579-CE14-BA4F-BEB4-47D461C18B89}" destId="{A0039AE2-3769-7A46-838E-530F2DE0D8B2}" srcOrd="0" destOrd="0" presId="urn:microsoft.com/office/officeart/2008/layout/LinedList"/>
    <dgm:cxn modelId="{A53BF757-754A-7D42-9613-AFFF17955DE2}" type="presParOf" srcId="{BD092579-CE14-BA4F-BEB4-47D461C18B89}" destId="{C72B3ECB-D491-5A45-BD6D-4E9AF175D715}" srcOrd="1" destOrd="0" presId="urn:microsoft.com/office/officeart/2008/layout/LinedList"/>
    <dgm:cxn modelId="{A67D0386-9094-384C-8E06-36E289CD58F2}" type="presParOf" srcId="{41BB8E26-C7F6-3945-90BC-30DE07CFA32D}" destId="{67249712-6E20-4747-B304-AAA02FDAD875}" srcOrd="6" destOrd="0" presId="urn:microsoft.com/office/officeart/2008/layout/LinedList"/>
    <dgm:cxn modelId="{49390C00-7881-AE42-8093-34050B96FF5D}" type="presParOf" srcId="{41BB8E26-C7F6-3945-90BC-30DE07CFA32D}" destId="{4EB1E845-E958-2A4C-AE94-DFA589C926BE}" srcOrd="7" destOrd="0" presId="urn:microsoft.com/office/officeart/2008/layout/LinedList"/>
    <dgm:cxn modelId="{E4E8C469-915C-CC4A-A372-64BCE665971B}" type="presParOf" srcId="{4EB1E845-E958-2A4C-AE94-DFA589C926BE}" destId="{66B0CD5A-43CC-D94B-8053-9435981D74C6}" srcOrd="0" destOrd="0" presId="urn:microsoft.com/office/officeart/2008/layout/LinedList"/>
    <dgm:cxn modelId="{9A9449B6-E330-194F-9AF4-2128B781A735}" type="presParOf" srcId="{4EB1E845-E958-2A4C-AE94-DFA589C926BE}" destId="{CDA7AE69-0AD9-034C-B2FC-86EAC2CEA247}" srcOrd="1" destOrd="0" presId="urn:microsoft.com/office/officeart/2008/layout/LinedList"/>
    <dgm:cxn modelId="{933CCA4E-BB51-E945-BF1C-0A9932486267}" type="presParOf" srcId="{41BB8E26-C7F6-3945-90BC-30DE07CFA32D}" destId="{4B6033E3-4F13-4241-AEE7-1EF1A5428E8D}" srcOrd="8" destOrd="0" presId="urn:microsoft.com/office/officeart/2008/layout/LinedList"/>
    <dgm:cxn modelId="{155D41A4-6FED-8946-B0B1-E8D3467AC616}" type="presParOf" srcId="{41BB8E26-C7F6-3945-90BC-30DE07CFA32D}" destId="{611238A1-5656-CF49-A562-D4FAE902C00D}" srcOrd="9" destOrd="0" presId="urn:microsoft.com/office/officeart/2008/layout/LinedList"/>
    <dgm:cxn modelId="{4BEA146A-1EB8-6D4F-A140-73EAE3E31076}" type="presParOf" srcId="{611238A1-5656-CF49-A562-D4FAE902C00D}" destId="{1A0CAECF-B29B-304B-9C05-B6B04811D74A}" srcOrd="0" destOrd="0" presId="urn:microsoft.com/office/officeart/2008/layout/LinedList"/>
    <dgm:cxn modelId="{1B5B7C04-ABD1-554C-85E9-EE4190CB0AEB}" type="presParOf" srcId="{611238A1-5656-CF49-A562-D4FAE902C00D}" destId="{B4C08EE2-CF14-FE4F-B5B3-A5807122EFFF}"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A755F0A4-BE78-4553-AF72-C757635FC602}" type="doc">
      <dgm:prSet loTypeId="urn:microsoft.com/office/officeart/2018/2/layout/IconVerticalSolidList" loCatId="icon" qsTypeId="urn:microsoft.com/office/officeart/2005/8/quickstyle/simple1" qsCatId="simple" csTypeId="urn:microsoft.com/office/officeart/2018/5/colors/Iconchunking_neutralbg_colorful5" csCatId="colorful" phldr="1"/>
      <dgm:spPr/>
      <dgm:t>
        <a:bodyPr/>
        <a:lstStyle/>
        <a:p>
          <a:endParaRPr lang="en-US"/>
        </a:p>
      </dgm:t>
    </dgm:pt>
    <dgm:pt modelId="{4DB41D22-0416-4038-A034-F5146C116C9E}">
      <dgm:prSet/>
      <dgm:spPr/>
      <dgm:t>
        <a:bodyPr/>
        <a:lstStyle/>
        <a:p>
          <a:pPr>
            <a:lnSpc>
              <a:spcPct val="100000"/>
            </a:lnSpc>
          </a:pPr>
          <a:r>
            <a:rPr lang="en-US" dirty="0"/>
            <a:t>Westbrook et al</a:t>
          </a:r>
          <a:r>
            <a:rPr lang="en-US" baseline="30000" dirty="0"/>
            <a:t>1</a:t>
          </a:r>
          <a:r>
            <a:rPr lang="en-US" dirty="0"/>
            <a:t>: 75 clinicians, 8 clinical questions</a:t>
          </a:r>
        </a:p>
      </dgm:t>
    </dgm:pt>
    <dgm:pt modelId="{88F8D9B9-EAEB-4D02-972D-E152F11C2CE9}" type="parTrans" cxnId="{78F5B887-1FF9-469E-9DFB-CB63AE6357D7}">
      <dgm:prSet/>
      <dgm:spPr/>
      <dgm:t>
        <a:bodyPr/>
        <a:lstStyle/>
        <a:p>
          <a:endParaRPr lang="en-US"/>
        </a:p>
      </dgm:t>
    </dgm:pt>
    <dgm:pt modelId="{36EB25C1-2BEE-4165-AD68-D78110545309}" type="sibTrans" cxnId="{78F5B887-1FF9-469E-9DFB-CB63AE6357D7}">
      <dgm:prSet/>
      <dgm:spPr/>
      <dgm:t>
        <a:bodyPr/>
        <a:lstStyle/>
        <a:p>
          <a:endParaRPr lang="en-US"/>
        </a:p>
      </dgm:t>
    </dgm:pt>
    <dgm:pt modelId="{FE764FDE-4C19-4A62-8610-30A85B9357C1}">
      <dgm:prSet/>
      <dgm:spPr/>
      <dgm:t>
        <a:bodyPr/>
        <a:lstStyle/>
        <a:p>
          <a:pPr>
            <a:lnSpc>
              <a:spcPct val="100000"/>
            </a:lnSpc>
          </a:pPr>
          <a:r>
            <a:rPr lang="en-US" dirty="0"/>
            <a:t>Hersh et al</a:t>
          </a:r>
          <a:r>
            <a:rPr lang="en-US" baseline="30000" dirty="0"/>
            <a:t>2</a:t>
          </a:r>
          <a:r>
            <a:rPr lang="en-US" dirty="0"/>
            <a:t>: 45 medical students, 21 nursing students, total 324 questions</a:t>
          </a:r>
        </a:p>
      </dgm:t>
    </dgm:pt>
    <dgm:pt modelId="{4156FF79-8145-4BB8-B6C2-FCED1CB5592B}" type="parTrans" cxnId="{78D552E4-3E08-4851-A858-4A6D00D202B8}">
      <dgm:prSet/>
      <dgm:spPr/>
      <dgm:t>
        <a:bodyPr/>
        <a:lstStyle/>
        <a:p>
          <a:endParaRPr lang="en-US"/>
        </a:p>
      </dgm:t>
    </dgm:pt>
    <dgm:pt modelId="{A4B3B198-8B56-4696-8350-A6A26D35DE20}" type="sibTrans" cxnId="{78D552E4-3E08-4851-A858-4A6D00D202B8}">
      <dgm:prSet/>
      <dgm:spPr/>
      <dgm:t>
        <a:bodyPr/>
        <a:lstStyle/>
        <a:p>
          <a:endParaRPr lang="en-US"/>
        </a:p>
      </dgm:t>
    </dgm:pt>
    <dgm:pt modelId="{8F3C0A4C-4B6C-4C22-A9AF-37B073CFB655}" type="pres">
      <dgm:prSet presAssocID="{A755F0A4-BE78-4553-AF72-C757635FC602}" presName="root" presStyleCnt="0">
        <dgm:presLayoutVars>
          <dgm:dir/>
          <dgm:resizeHandles val="exact"/>
        </dgm:presLayoutVars>
      </dgm:prSet>
      <dgm:spPr/>
    </dgm:pt>
    <dgm:pt modelId="{406C0F8F-A680-4B95-B4BD-1AD81A6DB8FC}" type="pres">
      <dgm:prSet presAssocID="{4DB41D22-0416-4038-A034-F5146C116C9E}" presName="compNode" presStyleCnt="0"/>
      <dgm:spPr/>
    </dgm:pt>
    <dgm:pt modelId="{DCDE9ED9-07AC-4A9D-89BA-6EBA299BC710}" type="pres">
      <dgm:prSet presAssocID="{4DB41D22-0416-4038-A034-F5146C116C9E}" presName="bgRect" presStyleLbl="bgShp" presStyleIdx="0" presStyleCnt="2"/>
      <dgm:spPr/>
    </dgm:pt>
    <dgm:pt modelId="{1465498E-181B-4C69-B2B2-ECADD50A06E0}" type="pres">
      <dgm:prSet presAssocID="{4DB41D22-0416-4038-A034-F5146C116C9E}" presName="iconRect" presStyleLbl="node1" presStyleIdx="0" presStyleCnt="2"/>
      <dgm:spPr>
        <a:blipFill rotWithShape="1">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Magnifying glass"/>
        </a:ext>
      </dgm:extLst>
    </dgm:pt>
    <dgm:pt modelId="{5F25F26D-1B44-4A54-B37C-E0D18BFBF91A}" type="pres">
      <dgm:prSet presAssocID="{4DB41D22-0416-4038-A034-F5146C116C9E}" presName="spaceRect" presStyleCnt="0"/>
      <dgm:spPr/>
    </dgm:pt>
    <dgm:pt modelId="{CEF57A1C-1864-4BD3-8E13-E8FDEED44251}" type="pres">
      <dgm:prSet presAssocID="{4DB41D22-0416-4038-A034-F5146C116C9E}" presName="parTx" presStyleLbl="revTx" presStyleIdx="0" presStyleCnt="2">
        <dgm:presLayoutVars>
          <dgm:chMax val="0"/>
          <dgm:chPref val="0"/>
        </dgm:presLayoutVars>
      </dgm:prSet>
      <dgm:spPr/>
    </dgm:pt>
    <dgm:pt modelId="{664CB080-2138-44A0-8818-169195A43817}" type="pres">
      <dgm:prSet presAssocID="{36EB25C1-2BEE-4165-AD68-D78110545309}" presName="sibTrans" presStyleCnt="0"/>
      <dgm:spPr/>
    </dgm:pt>
    <dgm:pt modelId="{648A0755-A01E-4732-9D2E-99EBC33908CD}" type="pres">
      <dgm:prSet presAssocID="{FE764FDE-4C19-4A62-8610-30A85B9357C1}" presName="compNode" presStyleCnt="0"/>
      <dgm:spPr/>
    </dgm:pt>
    <dgm:pt modelId="{04DE2535-0BB1-40AA-B077-3BFD86A3792E}" type="pres">
      <dgm:prSet presAssocID="{FE764FDE-4C19-4A62-8610-30A85B9357C1}" presName="bgRect" presStyleLbl="bgShp" presStyleIdx="1" presStyleCnt="2"/>
      <dgm:spPr/>
    </dgm:pt>
    <dgm:pt modelId="{914DAC9F-04CF-4DE3-8730-A3643CABA166}" type="pres">
      <dgm:prSet presAssocID="{FE764FDE-4C19-4A62-8610-30A85B9357C1}" presName="iconRect" presStyleLbl="node1" presStyleIdx="1" presStyleCnt="2"/>
      <dgm:spPr>
        <a:blipFill rotWithShape="1">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Skeleton"/>
        </a:ext>
      </dgm:extLst>
    </dgm:pt>
    <dgm:pt modelId="{1DCB3F49-0870-4B7B-95EE-2E43D5D96458}" type="pres">
      <dgm:prSet presAssocID="{FE764FDE-4C19-4A62-8610-30A85B9357C1}" presName="spaceRect" presStyleCnt="0"/>
      <dgm:spPr/>
    </dgm:pt>
    <dgm:pt modelId="{3414527F-D0CE-4A29-A206-C86AF45EECBC}" type="pres">
      <dgm:prSet presAssocID="{FE764FDE-4C19-4A62-8610-30A85B9357C1}" presName="parTx" presStyleLbl="revTx" presStyleIdx="1" presStyleCnt="2">
        <dgm:presLayoutVars>
          <dgm:chMax val="0"/>
          <dgm:chPref val="0"/>
        </dgm:presLayoutVars>
      </dgm:prSet>
      <dgm:spPr/>
    </dgm:pt>
  </dgm:ptLst>
  <dgm:cxnLst>
    <dgm:cxn modelId="{1F8F9A2D-DC47-4B9D-871F-9DB83DDE68E7}" type="presOf" srcId="{4DB41D22-0416-4038-A034-F5146C116C9E}" destId="{CEF57A1C-1864-4BD3-8E13-E8FDEED44251}" srcOrd="0" destOrd="0" presId="urn:microsoft.com/office/officeart/2018/2/layout/IconVerticalSolidList"/>
    <dgm:cxn modelId="{8A4B1046-F125-48EB-9918-EEA9C6EB8D3A}" type="presOf" srcId="{FE764FDE-4C19-4A62-8610-30A85B9357C1}" destId="{3414527F-D0CE-4A29-A206-C86AF45EECBC}" srcOrd="0" destOrd="0" presId="urn:microsoft.com/office/officeart/2018/2/layout/IconVerticalSolidList"/>
    <dgm:cxn modelId="{78F5B887-1FF9-469E-9DFB-CB63AE6357D7}" srcId="{A755F0A4-BE78-4553-AF72-C757635FC602}" destId="{4DB41D22-0416-4038-A034-F5146C116C9E}" srcOrd="0" destOrd="0" parTransId="{88F8D9B9-EAEB-4D02-972D-E152F11C2CE9}" sibTransId="{36EB25C1-2BEE-4165-AD68-D78110545309}"/>
    <dgm:cxn modelId="{A7C962C5-F83E-4083-9B69-54DD441654D1}" type="presOf" srcId="{A755F0A4-BE78-4553-AF72-C757635FC602}" destId="{8F3C0A4C-4B6C-4C22-A9AF-37B073CFB655}" srcOrd="0" destOrd="0" presId="urn:microsoft.com/office/officeart/2018/2/layout/IconVerticalSolidList"/>
    <dgm:cxn modelId="{78D552E4-3E08-4851-A858-4A6D00D202B8}" srcId="{A755F0A4-BE78-4553-AF72-C757635FC602}" destId="{FE764FDE-4C19-4A62-8610-30A85B9357C1}" srcOrd="1" destOrd="0" parTransId="{4156FF79-8145-4BB8-B6C2-FCED1CB5592B}" sibTransId="{A4B3B198-8B56-4696-8350-A6A26D35DE20}"/>
    <dgm:cxn modelId="{50B4EB4A-06B8-4E64-AADD-A744209E25E7}" type="presParOf" srcId="{8F3C0A4C-4B6C-4C22-A9AF-37B073CFB655}" destId="{406C0F8F-A680-4B95-B4BD-1AD81A6DB8FC}" srcOrd="0" destOrd="0" presId="urn:microsoft.com/office/officeart/2018/2/layout/IconVerticalSolidList"/>
    <dgm:cxn modelId="{8C9CD307-EAB7-4B01-B8CB-0762E80131E2}" type="presParOf" srcId="{406C0F8F-A680-4B95-B4BD-1AD81A6DB8FC}" destId="{DCDE9ED9-07AC-4A9D-89BA-6EBA299BC710}" srcOrd="0" destOrd="0" presId="urn:microsoft.com/office/officeart/2018/2/layout/IconVerticalSolidList"/>
    <dgm:cxn modelId="{D8D6209B-C420-4CCE-A6DE-141B48916FF1}" type="presParOf" srcId="{406C0F8F-A680-4B95-B4BD-1AD81A6DB8FC}" destId="{1465498E-181B-4C69-B2B2-ECADD50A06E0}" srcOrd="1" destOrd="0" presId="urn:microsoft.com/office/officeart/2018/2/layout/IconVerticalSolidList"/>
    <dgm:cxn modelId="{3B252C6D-D835-4957-95BC-AE37B5C8BA3F}" type="presParOf" srcId="{406C0F8F-A680-4B95-B4BD-1AD81A6DB8FC}" destId="{5F25F26D-1B44-4A54-B37C-E0D18BFBF91A}" srcOrd="2" destOrd="0" presId="urn:microsoft.com/office/officeart/2018/2/layout/IconVerticalSolidList"/>
    <dgm:cxn modelId="{751F5984-7963-42CA-BE3A-F1A5846803E7}" type="presParOf" srcId="{406C0F8F-A680-4B95-B4BD-1AD81A6DB8FC}" destId="{CEF57A1C-1864-4BD3-8E13-E8FDEED44251}" srcOrd="3" destOrd="0" presId="urn:microsoft.com/office/officeart/2018/2/layout/IconVerticalSolidList"/>
    <dgm:cxn modelId="{F3B182B1-F56F-4520-B40B-8DC8159FDA87}" type="presParOf" srcId="{8F3C0A4C-4B6C-4C22-A9AF-37B073CFB655}" destId="{664CB080-2138-44A0-8818-169195A43817}" srcOrd="1" destOrd="0" presId="urn:microsoft.com/office/officeart/2018/2/layout/IconVerticalSolidList"/>
    <dgm:cxn modelId="{DAA5EC95-2169-4F56-A543-7940772B1436}" type="presParOf" srcId="{8F3C0A4C-4B6C-4C22-A9AF-37B073CFB655}" destId="{648A0755-A01E-4732-9D2E-99EBC33908CD}" srcOrd="2" destOrd="0" presId="urn:microsoft.com/office/officeart/2018/2/layout/IconVerticalSolidList"/>
    <dgm:cxn modelId="{0C2779C8-C9BE-41D1-BDF4-AE0653C2204E}" type="presParOf" srcId="{648A0755-A01E-4732-9D2E-99EBC33908CD}" destId="{04DE2535-0BB1-40AA-B077-3BFD86A3792E}" srcOrd="0" destOrd="0" presId="urn:microsoft.com/office/officeart/2018/2/layout/IconVerticalSolidList"/>
    <dgm:cxn modelId="{AFAA34ED-8C6F-40FC-B67A-32D17A1B12CD}" type="presParOf" srcId="{648A0755-A01E-4732-9D2E-99EBC33908CD}" destId="{914DAC9F-04CF-4DE3-8730-A3643CABA166}" srcOrd="1" destOrd="0" presId="urn:microsoft.com/office/officeart/2018/2/layout/IconVerticalSolidList"/>
    <dgm:cxn modelId="{AEEC9FDB-A5FC-436F-A92F-95E82F307499}" type="presParOf" srcId="{648A0755-A01E-4732-9D2E-99EBC33908CD}" destId="{1DCB3F49-0870-4B7B-95EE-2E43D5D96458}" srcOrd="2" destOrd="0" presId="urn:microsoft.com/office/officeart/2018/2/layout/IconVerticalSolidList"/>
    <dgm:cxn modelId="{08D1F09E-0FEA-407F-AF6C-CC39D537B290}" type="presParOf" srcId="{648A0755-A01E-4732-9D2E-99EBC33908CD}" destId="{3414527F-D0CE-4A29-A206-C86AF45EECBC}"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870E2057-7748-4F0D-8030-507CD7834B24}"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879C308C-4E28-41F0-87F3-0F53FD0B9530}">
      <dgm:prSet/>
      <dgm:spPr/>
      <dgm:t>
        <a:bodyPr/>
        <a:lstStyle/>
        <a:p>
          <a:pPr>
            <a:lnSpc>
              <a:spcPct val="100000"/>
            </a:lnSpc>
          </a:pPr>
          <a:r>
            <a:rPr lang="en-US" b="1" i="0" dirty="0"/>
            <a:t>Search time constraints applied to induce time pressure</a:t>
          </a:r>
        </a:p>
      </dgm:t>
    </dgm:pt>
    <dgm:pt modelId="{1506DC3D-8C5D-4455-8A1C-DEFB244848EB}" type="parTrans" cxnId="{AD5E5520-94D8-4FA7-9224-AA82049CDD7A}">
      <dgm:prSet/>
      <dgm:spPr/>
      <dgm:t>
        <a:bodyPr/>
        <a:lstStyle/>
        <a:p>
          <a:endParaRPr lang="en-US"/>
        </a:p>
      </dgm:t>
    </dgm:pt>
    <dgm:pt modelId="{6B062934-5039-45B4-9FC0-C7F5FB527FA2}" type="sibTrans" cxnId="{AD5E5520-94D8-4FA7-9224-AA82049CDD7A}">
      <dgm:prSet/>
      <dgm:spPr/>
      <dgm:t>
        <a:bodyPr/>
        <a:lstStyle/>
        <a:p>
          <a:endParaRPr lang="en-US"/>
        </a:p>
      </dgm:t>
    </dgm:pt>
    <dgm:pt modelId="{400077CC-2C67-4575-B3C2-3B2304990980}">
      <dgm:prSet/>
      <dgm:spPr/>
      <dgm:t>
        <a:bodyPr/>
        <a:lstStyle/>
        <a:p>
          <a:pPr>
            <a:lnSpc>
              <a:spcPct val="100000"/>
            </a:lnSpc>
          </a:pPr>
          <a:r>
            <a:rPr lang="en-US" dirty="0"/>
            <a:t>Based on Westbrook et al.: mean search time = 6.1mins, </a:t>
          </a:r>
          <a:br>
            <a:rPr lang="en-US" dirty="0"/>
          </a:br>
          <a:r>
            <a:rPr lang="en-US" dirty="0"/>
            <a:t>std. dev = 3 mins. Therefore, 3 Time constraints applied to search: </a:t>
          </a:r>
          <a:br>
            <a:rPr lang="en-US" dirty="0"/>
          </a:br>
          <a:r>
            <a:rPr lang="en-US" b="1" dirty="0"/>
            <a:t>3 minute, 6 minute and 9 minute</a:t>
          </a:r>
          <a:endParaRPr lang="en-US" dirty="0"/>
        </a:p>
      </dgm:t>
    </dgm:pt>
    <dgm:pt modelId="{ED8DB23F-1AE7-4B95-9D75-FDBA1AFAEE09}" type="parTrans" cxnId="{7E1ED6F7-44FD-48A3-A434-D95041CB3E49}">
      <dgm:prSet/>
      <dgm:spPr/>
      <dgm:t>
        <a:bodyPr/>
        <a:lstStyle/>
        <a:p>
          <a:endParaRPr lang="en-US"/>
        </a:p>
      </dgm:t>
    </dgm:pt>
    <dgm:pt modelId="{21C8EE76-577E-44A7-AB0C-E1DC7D192918}" type="sibTrans" cxnId="{7E1ED6F7-44FD-48A3-A434-D95041CB3E49}">
      <dgm:prSet/>
      <dgm:spPr/>
      <dgm:t>
        <a:bodyPr/>
        <a:lstStyle/>
        <a:p>
          <a:endParaRPr lang="en-US"/>
        </a:p>
      </dgm:t>
    </dgm:pt>
    <dgm:pt modelId="{80C30A08-E43E-4137-9751-06E283035BB2}">
      <dgm:prSet/>
      <dgm:spPr/>
      <dgm:t>
        <a:bodyPr/>
        <a:lstStyle/>
        <a:p>
          <a:pPr>
            <a:lnSpc>
              <a:spcPct val="100000"/>
            </a:lnSpc>
          </a:pPr>
          <a:r>
            <a:rPr lang="en-US" dirty="0"/>
            <a:t>Within-subject, time constraint changes each question</a:t>
          </a:r>
        </a:p>
      </dgm:t>
    </dgm:pt>
    <dgm:pt modelId="{4213378B-4FBF-4123-BC8F-32B95FC14800}" type="parTrans" cxnId="{41DE59C9-1CB0-43FA-A9AF-22DC76061B3B}">
      <dgm:prSet/>
      <dgm:spPr/>
      <dgm:t>
        <a:bodyPr/>
        <a:lstStyle/>
        <a:p>
          <a:endParaRPr lang="en-US"/>
        </a:p>
      </dgm:t>
    </dgm:pt>
    <dgm:pt modelId="{5B810572-A9F2-4482-855F-A177DA845CBF}" type="sibTrans" cxnId="{41DE59C9-1CB0-43FA-A9AF-22DC76061B3B}">
      <dgm:prSet/>
      <dgm:spPr/>
      <dgm:t>
        <a:bodyPr/>
        <a:lstStyle/>
        <a:p>
          <a:endParaRPr lang="en-US"/>
        </a:p>
      </dgm:t>
    </dgm:pt>
    <dgm:pt modelId="{18C5200F-D238-43B1-9D86-75E77B309C86}">
      <dgm:prSet/>
      <dgm:spPr/>
      <dgm:t>
        <a:bodyPr/>
        <a:lstStyle/>
        <a:p>
          <a:pPr>
            <a:lnSpc>
              <a:spcPct val="100000"/>
            </a:lnSpc>
          </a:pPr>
          <a:r>
            <a:rPr lang="en-US"/>
            <a:t>Participant is notified of time at start of each question, then given a minute-by-minute countdown timer, then warning at 30 seconds to go, then forced to stop and answer question when time is up</a:t>
          </a:r>
        </a:p>
      </dgm:t>
    </dgm:pt>
    <dgm:pt modelId="{B1600AAB-F433-4149-9AA8-815663B8FCAF}" type="parTrans" cxnId="{A407A62B-40F6-443F-95EE-305573160B62}">
      <dgm:prSet/>
      <dgm:spPr/>
      <dgm:t>
        <a:bodyPr/>
        <a:lstStyle/>
        <a:p>
          <a:endParaRPr lang="en-US"/>
        </a:p>
      </dgm:t>
    </dgm:pt>
    <dgm:pt modelId="{928DDA20-04AB-4DBF-97FD-9B7AEA8274B2}" type="sibTrans" cxnId="{A407A62B-40F6-443F-95EE-305573160B62}">
      <dgm:prSet/>
      <dgm:spPr/>
      <dgm:t>
        <a:bodyPr/>
        <a:lstStyle/>
        <a:p>
          <a:endParaRPr lang="en-US"/>
        </a:p>
      </dgm:t>
    </dgm:pt>
    <dgm:pt modelId="{53E1DB09-B016-4627-BD89-AF0CC6A71DBB}" type="pres">
      <dgm:prSet presAssocID="{870E2057-7748-4F0D-8030-507CD7834B24}" presName="root" presStyleCnt="0">
        <dgm:presLayoutVars>
          <dgm:dir/>
          <dgm:resizeHandles val="exact"/>
        </dgm:presLayoutVars>
      </dgm:prSet>
      <dgm:spPr/>
    </dgm:pt>
    <dgm:pt modelId="{614B54FA-9483-49BF-82CA-2A45857F96B9}" type="pres">
      <dgm:prSet presAssocID="{879C308C-4E28-41F0-87F3-0F53FD0B9530}" presName="compNode" presStyleCnt="0"/>
      <dgm:spPr/>
    </dgm:pt>
    <dgm:pt modelId="{46EA1DE0-849D-46B3-9AAF-4E1EC1DD7885}" type="pres">
      <dgm:prSet presAssocID="{879C308C-4E28-41F0-87F3-0F53FD0B9530}" presName="bgRect" presStyleLbl="bgShp" presStyleIdx="0" presStyleCnt="4"/>
      <dgm:spPr/>
    </dgm:pt>
    <dgm:pt modelId="{76914937-2792-4D88-BD8E-4E0D18A734B0}" type="pres">
      <dgm:prSet presAssocID="{879C308C-4E28-41F0-87F3-0F53FD0B9530}" presName="iconRect" presStyleLbl="node1" presStyleIdx="0" presStyleCnt="4"/>
      <dgm:spPr>
        <a:blipFill rotWithShape="1">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News"/>
        </a:ext>
      </dgm:extLst>
    </dgm:pt>
    <dgm:pt modelId="{0CFC1A0F-D18F-49F1-977C-480BD5C3D1C7}" type="pres">
      <dgm:prSet presAssocID="{879C308C-4E28-41F0-87F3-0F53FD0B9530}" presName="spaceRect" presStyleCnt="0"/>
      <dgm:spPr/>
    </dgm:pt>
    <dgm:pt modelId="{CB203F15-194B-47B8-8595-2D9373C5613F}" type="pres">
      <dgm:prSet presAssocID="{879C308C-4E28-41F0-87F3-0F53FD0B9530}" presName="parTx" presStyleLbl="revTx" presStyleIdx="0" presStyleCnt="4">
        <dgm:presLayoutVars>
          <dgm:chMax val="0"/>
          <dgm:chPref val="0"/>
        </dgm:presLayoutVars>
      </dgm:prSet>
      <dgm:spPr/>
    </dgm:pt>
    <dgm:pt modelId="{705D1913-B414-4C38-A793-E004FC497B66}" type="pres">
      <dgm:prSet presAssocID="{6B062934-5039-45B4-9FC0-C7F5FB527FA2}" presName="sibTrans" presStyleCnt="0"/>
      <dgm:spPr/>
    </dgm:pt>
    <dgm:pt modelId="{2260C148-FAA4-4C64-A159-2334F7203229}" type="pres">
      <dgm:prSet presAssocID="{400077CC-2C67-4575-B3C2-3B2304990980}" presName="compNode" presStyleCnt="0"/>
      <dgm:spPr/>
    </dgm:pt>
    <dgm:pt modelId="{2478521B-0955-4D82-9A78-EA8BAF3F612F}" type="pres">
      <dgm:prSet presAssocID="{400077CC-2C67-4575-B3C2-3B2304990980}" presName="bgRect" presStyleLbl="bgShp" presStyleIdx="1" presStyleCnt="4"/>
      <dgm:spPr/>
    </dgm:pt>
    <dgm:pt modelId="{E4E9267B-D2F2-4CF0-867A-DA36D2009936}" type="pres">
      <dgm:prSet presAssocID="{400077CC-2C67-4575-B3C2-3B2304990980}" presName="iconRect" presStyleLbl="node1" presStyleIdx="1" presStyleCnt="4"/>
      <dgm:spPr>
        <a:blipFill rotWithShape="1">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Robot"/>
        </a:ext>
      </dgm:extLst>
    </dgm:pt>
    <dgm:pt modelId="{55770CAD-3356-4FE7-BBB9-78D31AF64909}" type="pres">
      <dgm:prSet presAssocID="{400077CC-2C67-4575-B3C2-3B2304990980}" presName="spaceRect" presStyleCnt="0"/>
      <dgm:spPr/>
    </dgm:pt>
    <dgm:pt modelId="{72A5B55B-91AF-4DE9-9E15-94994E8EF839}" type="pres">
      <dgm:prSet presAssocID="{400077CC-2C67-4575-B3C2-3B2304990980}" presName="parTx" presStyleLbl="revTx" presStyleIdx="1" presStyleCnt="4">
        <dgm:presLayoutVars>
          <dgm:chMax val="0"/>
          <dgm:chPref val="0"/>
        </dgm:presLayoutVars>
      </dgm:prSet>
      <dgm:spPr/>
    </dgm:pt>
    <dgm:pt modelId="{EB38E5EE-A36A-4022-B110-3BB71323C129}" type="pres">
      <dgm:prSet presAssocID="{21C8EE76-577E-44A7-AB0C-E1DC7D192918}" presName="sibTrans" presStyleCnt="0"/>
      <dgm:spPr/>
    </dgm:pt>
    <dgm:pt modelId="{52092792-E663-4CEE-8251-027A043B0D4B}" type="pres">
      <dgm:prSet presAssocID="{80C30A08-E43E-4137-9751-06E283035BB2}" presName="compNode" presStyleCnt="0"/>
      <dgm:spPr/>
    </dgm:pt>
    <dgm:pt modelId="{34C28283-F227-490F-8457-2F503019DA37}" type="pres">
      <dgm:prSet presAssocID="{80C30A08-E43E-4137-9751-06E283035BB2}" presName="bgRect" presStyleLbl="bgShp" presStyleIdx="2" presStyleCnt="4"/>
      <dgm:spPr/>
    </dgm:pt>
    <dgm:pt modelId="{380D4B06-5CD8-4465-AC96-393B6D60122A}" type="pres">
      <dgm:prSet presAssocID="{80C30A08-E43E-4137-9751-06E283035BB2}" presName="iconRect" presStyleLbl="node1" presStyleIdx="2" presStyleCnt="4"/>
      <dgm:spPr>
        <a:blipFill rotWithShape="1">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Questionnaire"/>
        </a:ext>
      </dgm:extLst>
    </dgm:pt>
    <dgm:pt modelId="{2BB44DF0-D960-4892-83E7-3D5841F325C9}" type="pres">
      <dgm:prSet presAssocID="{80C30A08-E43E-4137-9751-06E283035BB2}" presName="spaceRect" presStyleCnt="0"/>
      <dgm:spPr/>
    </dgm:pt>
    <dgm:pt modelId="{02308995-77E5-4632-A208-2E461700BA2C}" type="pres">
      <dgm:prSet presAssocID="{80C30A08-E43E-4137-9751-06E283035BB2}" presName="parTx" presStyleLbl="revTx" presStyleIdx="2" presStyleCnt="4">
        <dgm:presLayoutVars>
          <dgm:chMax val="0"/>
          <dgm:chPref val="0"/>
        </dgm:presLayoutVars>
      </dgm:prSet>
      <dgm:spPr/>
    </dgm:pt>
    <dgm:pt modelId="{E8F211B4-B363-4AF1-A9C2-6F10E4E566AE}" type="pres">
      <dgm:prSet presAssocID="{5B810572-A9F2-4482-855F-A177DA845CBF}" presName="sibTrans" presStyleCnt="0"/>
      <dgm:spPr/>
    </dgm:pt>
    <dgm:pt modelId="{7049DE60-4144-4466-BE70-5A1F8D2CA0B0}" type="pres">
      <dgm:prSet presAssocID="{18C5200F-D238-43B1-9D86-75E77B309C86}" presName="compNode" presStyleCnt="0"/>
      <dgm:spPr/>
    </dgm:pt>
    <dgm:pt modelId="{73B5E7C9-78B4-4A16-810C-0D5AAAEE568A}" type="pres">
      <dgm:prSet presAssocID="{18C5200F-D238-43B1-9D86-75E77B309C86}" presName="bgRect" presStyleLbl="bgShp" presStyleIdx="3" presStyleCnt="4"/>
      <dgm:spPr/>
    </dgm:pt>
    <dgm:pt modelId="{74284603-80FF-4D95-94B1-6E45104F5D6C}" type="pres">
      <dgm:prSet presAssocID="{18C5200F-D238-43B1-9D86-75E77B309C86}" presName="iconRect" presStyleLbl="node1" presStyleIdx="3" presStyleCnt="4"/>
      <dgm:spPr>
        <a:blipFill rotWithShape="1">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Chat"/>
        </a:ext>
      </dgm:extLst>
    </dgm:pt>
    <dgm:pt modelId="{02537912-641C-4133-BF7B-5871BD87D890}" type="pres">
      <dgm:prSet presAssocID="{18C5200F-D238-43B1-9D86-75E77B309C86}" presName="spaceRect" presStyleCnt="0"/>
      <dgm:spPr/>
    </dgm:pt>
    <dgm:pt modelId="{9E6C2D51-4D0E-4F26-8F7B-B5BA1D951CC4}" type="pres">
      <dgm:prSet presAssocID="{18C5200F-D238-43B1-9D86-75E77B309C86}" presName="parTx" presStyleLbl="revTx" presStyleIdx="3" presStyleCnt="4">
        <dgm:presLayoutVars>
          <dgm:chMax val="0"/>
          <dgm:chPref val="0"/>
        </dgm:presLayoutVars>
      </dgm:prSet>
      <dgm:spPr/>
    </dgm:pt>
  </dgm:ptLst>
  <dgm:cxnLst>
    <dgm:cxn modelId="{AD5E5520-94D8-4FA7-9224-AA82049CDD7A}" srcId="{870E2057-7748-4F0D-8030-507CD7834B24}" destId="{879C308C-4E28-41F0-87F3-0F53FD0B9530}" srcOrd="0" destOrd="0" parTransId="{1506DC3D-8C5D-4455-8A1C-DEFB244848EB}" sibTransId="{6B062934-5039-45B4-9FC0-C7F5FB527FA2}"/>
    <dgm:cxn modelId="{9FF35E21-3A44-BD46-845E-AB1DAD9247D6}" type="presOf" srcId="{400077CC-2C67-4575-B3C2-3B2304990980}" destId="{72A5B55B-91AF-4DE9-9E15-94994E8EF839}" srcOrd="0" destOrd="0" presId="urn:microsoft.com/office/officeart/2018/2/layout/IconVerticalSolidList"/>
    <dgm:cxn modelId="{A407A62B-40F6-443F-95EE-305573160B62}" srcId="{870E2057-7748-4F0D-8030-507CD7834B24}" destId="{18C5200F-D238-43B1-9D86-75E77B309C86}" srcOrd="3" destOrd="0" parTransId="{B1600AAB-F433-4149-9AA8-815663B8FCAF}" sibTransId="{928DDA20-04AB-4DBF-97FD-9B7AEA8274B2}"/>
    <dgm:cxn modelId="{029F2B67-0851-3A41-A95F-25A43A9EB4EC}" type="presOf" srcId="{80C30A08-E43E-4137-9751-06E283035BB2}" destId="{02308995-77E5-4632-A208-2E461700BA2C}" srcOrd="0" destOrd="0" presId="urn:microsoft.com/office/officeart/2018/2/layout/IconVerticalSolidList"/>
    <dgm:cxn modelId="{9E6E3585-739C-A54A-84CC-DA0997754ED3}" type="presOf" srcId="{870E2057-7748-4F0D-8030-507CD7834B24}" destId="{53E1DB09-B016-4627-BD89-AF0CC6A71DBB}" srcOrd="0" destOrd="0" presId="urn:microsoft.com/office/officeart/2018/2/layout/IconVerticalSolidList"/>
    <dgm:cxn modelId="{4F0B46B1-741A-0944-A1E3-1DE44D1A0C86}" type="presOf" srcId="{18C5200F-D238-43B1-9D86-75E77B309C86}" destId="{9E6C2D51-4D0E-4F26-8F7B-B5BA1D951CC4}" srcOrd="0" destOrd="0" presId="urn:microsoft.com/office/officeart/2018/2/layout/IconVerticalSolidList"/>
    <dgm:cxn modelId="{41DE59C9-1CB0-43FA-A9AF-22DC76061B3B}" srcId="{870E2057-7748-4F0D-8030-507CD7834B24}" destId="{80C30A08-E43E-4137-9751-06E283035BB2}" srcOrd="2" destOrd="0" parTransId="{4213378B-4FBF-4123-BC8F-32B95FC14800}" sibTransId="{5B810572-A9F2-4482-855F-A177DA845CBF}"/>
    <dgm:cxn modelId="{A28732F4-5B6A-C84B-A15C-22157CF164BF}" type="presOf" srcId="{879C308C-4E28-41F0-87F3-0F53FD0B9530}" destId="{CB203F15-194B-47B8-8595-2D9373C5613F}" srcOrd="0" destOrd="0" presId="urn:microsoft.com/office/officeart/2018/2/layout/IconVerticalSolidList"/>
    <dgm:cxn modelId="{7E1ED6F7-44FD-48A3-A434-D95041CB3E49}" srcId="{870E2057-7748-4F0D-8030-507CD7834B24}" destId="{400077CC-2C67-4575-B3C2-3B2304990980}" srcOrd="1" destOrd="0" parTransId="{ED8DB23F-1AE7-4B95-9D75-FDBA1AFAEE09}" sibTransId="{21C8EE76-577E-44A7-AB0C-E1DC7D192918}"/>
    <dgm:cxn modelId="{6261D37A-B927-5847-A875-0587B46312B6}" type="presParOf" srcId="{53E1DB09-B016-4627-BD89-AF0CC6A71DBB}" destId="{614B54FA-9483-49BF-82CA-2A45857F96B9}" srcOrd="0" destOrd="0" presId="urn:microsoft.com/office/officeart/2018/2/layout/IconVerticalSolidList"/>
    <dgm:cxn modelId="{39EFAF48-F23C-144D-A284-F0BF03B2F040}" type="presParOf" srcId="{614B54FA-9483-49BF-82CA-2A45857F96B9}" destId="{46EA1DE0-849D-46B3-9AAF-4E1EC1DD7885}" srcOrd="0" destOrd="0" presId="urn:microsoft.com/office/officeart/2018/2/layout/IconVerticalSolidList"/>
    <dgm:cxn modelId="{890F26A1-A005-9E4A-9030-C9A897FC1AFB}" type="presParOf" srcId="{614B54FA-9483-49BF-82CA-2A45857F96B9}" destId="{76914937-2792-4D88-BD8E-4E0D18A734B0}" srcOrd="1" destOrd="0" presId="urn:microsoft.com/office/officeart/2018/2/layout/IconVerticalSolidList"/>
    <dgm:cxn modelId="{541A7FB2-7B18-0147-A3F7-E4E9371EF643}" type="presParOf" srcId="{614B54FA-9483-49BF-82CA-2A45857F96B9}" destId="{0CFC1A0F-D18F-49F1-977C-480BD5C3D1C7}" srcOrd="2" destOrd="0" presId="urn:microsoft.com/office/officeart/2018/2/layout/IconVerticalSolidList"/>
    <dgm:cxn modelId="{0A031678-0B4E-3148-AD5E-6C9B4E9386C5}" type="presParOf" srcId="{614B54FA-9483-49BF-82CA-2A45857F96B9}" destId="{CB203F15-194B-47B8-8595-2D9373C5613F}" srcOrd="3" destOrd="0" presId="urn:microsoft.com/office/officeart/2018/2/layout/IconVerticalSolidList"/>
    <dgm:cxn modelId="{6DD60C67-F564-D54B-A0C9-0EEA392FA6C5}" type="presParOf" srcId="{53E1DB09-B016-4627-BD89-AF0CC6A71DBB}" destId="{705D1913-B414-4C38-A793-E004FC497B66}" srcOrd="1" destOrd="0" presId="urn:microsoft.com/office/officeart/2018/2/layout/IconVerticalSolidList"/>
    <dgm:cxn modelId="{DF9ECF01-4A21-2E4A-A442-94030905CEAE}" type="presParOf" srcId="{53E1DB09-B016-4627-BD89-AF0CC6A71DBB}" destId="{2260C148-FAA4-4C64-A159-2334F7203229}" srcOrd="2" destOrd="0" presId="urn:microsoft.com/office/officeart/2018/2/layout/IconVerticalSolidList"/>
    <dgm:cxn modelId="{F4500755-851A-9148-8BA2-F28115F111CB}" type="presParOf" srcId="{2260C148-FAA4-4C64-A159-2334F7203229}" destId="{2478521B-0955-4D82-9A78-EA8BAF3F612F}" srcOrd="0" destOrd="0" presId="urn:microsoft.com/office/officeart/2018/2/layout/IconVerticalSolidList"/>
    <dgm:cxn modelId="{BA7DC186-9CCB-9940-B4E1-A566BD25FFE8}" type="presParOf" srcId="{2260C148-FAA4-4C64-A159-2334F7203229}" destId="{E4E9267B-D2F2-4CF0-867A-DA36D2009936}" srcOrd="1" destOrd="0" presId="urn:microsoft.com/office/officeart/2018/2/layout/IconVerticalSolidList"/>
    <dgm:cxn modelId="{64808728-C361-3647-9400-4BEBF97700A2}" type="presParOf" srcId="{2260C148-FAA4-4C64-A159-2334F7203229}" destId="{55770CAD-3356-4FE7-BBB9-78D31AF64909}" srcOrd="2" destOrd="0" presId="urn:microsoft.com/office/officeart/2018/2/layout/IconVerticalSolidList"/>
    <dgm:cxn modelId="{904B8F27-7C42-6940-9AAE-EDB2CB5F579D}" type="presParOf" srcId="{2260C148-FAA4-4C64-A159-2334F7203229}" destId="{72A5B55B-91AF-4DE9-9E15-94994E8EF839}" srcOrd="3" destOrd="0" presId="urn:microsoft.com/office/officeart/2018/2/layout/IconVerticalSolidList"/>
    <dgm:cxn modelId="{6C033F5C-9B0A-AF49-B917-8BD49E53691A}" type="presParOf" srcId="{53E1DB09-B016-4627-BD89-AF0CC6A71DBB}" destId="{EB38E5EE-A36A-4022-B110-3BB71323C129}" srcOrd="3" destOrd="0" presId="urn:microsoft.com/office/officeart/2018/2/layout/IconVerticalSolidList"/>
    <dgm:cxn modelId="{3BE1FBF3-FFAF-7E47-AC50-13A2335E3C5D}" type="presParOf" srcId="{53E1DB09-B016-4627-BD89-AF0CC6A71DBB}" destId="{52092792-E663-4CEE-8251-027A043B0D4B}" srcOrd="4" destOrd="0" presId="urn:microsoft.com/office/officeart/2018/2/layout/IconVerticalSolidList"/>
    <dgm:cxn modelId="{26ECB1E2-9650-5E43-85AB-41A6F82B1F24}" type="presParOf" srcId="{52092792-E663-4CEE-8251-027A043B0D4B}" destId="{34C28283-F227-490F-8457-2F503019DA37}" srcOrd="0" destOrd="0" presId="urn:microsoft.com/office/officeart/2018/2/layout/IconVerticalSolidList"/>
    <dgm:cxn modelId="{EC68ED11-512E-FD4F-8863-B0FF9EC63E1C}" type="presParOf" srcId="{52092792-E663-4CEE-8251-027A043B0D4B}" destId="{380D4B06-5CD8-4465-AC96-393B6D60122A}" srcOrd="1" destOrd="0" presId="urn:microsoft.com/office/officeart/2018/2/layout/IconVerticalSolidList"/>
    <dgm:cxn modelId="{31860622-713F-F148-A154-89C42FB37B84}" type="presParOf" srcId="{52092792-E663-4CEE-8251-027A043B0D4B}" destId="{2BB44DF0-D960-4892-83E7-3D5841F325C9}" srcOrd="2" destOrd="0" presId="urn:microsoft.com/office/officeart/2018/2/layout/IconVerticalSolidList"/>
    <dgm:cxn modelId="{7D4B1189-72DD-1C47-9FFE-FC8B4A66698C}" type="presParOf" srcId="{52092792-E663-4CEE-8251-027A043B0D4B}" destId="{02308995-77E5-4632-A208-2E461700BA2C}" srcOrd="3" destOrd="0" presId="urn:microsoft.com/office/officeart/2018/2/layout/IconVerticalSolidList"/>
    <dgm:cxn modelId="{0D37FD90-2BC3-8F49-8538-53783B7C57B2}" type="presParOf" srcId="{53E1DB09-B016-4627-BD89-AF0CC6A71DBB}" destId="{E8F211B4-B363-4AF1-A9C2-6F10E4E566AE}" srcOrd="5" destOrd="0" presId="urn:microsoft.com/office/officeart/2018/2/layout/IconVerticalSolidList"/>
    <dgm:cxn modelId="{97D59782-528A-5B4A-85F4-7B9211AB5A32}" type="presParOf" srcId="{53E1DB09-B016-4627-BD89-AF0CC6A71DBB}" destId="{7049DE60-4144-4466-BE70-5A1F8D2CA0B0}" srcOrd="6" destOrd="0" presId="urn:microsoft.com/office/officeart/2018/2/layout/IconVerticalSolidList"/>
    <dgm:cxn modelId="{CBFA1C8C-3685-524F-BADF-E90E07261CCB}" type="presParOf" srcId="{7049DE60-4144-4466-BE70-5A1F8D2CA0B0}" destId="{73B5E7C9-78B4-4A16-810C-0D5AAAEE568A}" srcOrd="0" destOrd="0" presId="urn:microsoft.com/office/officeart/2018/2/layout/IconVerticalSolidList"/>
    <dgm:cxn modelId="{ACF35AA3-21E3-D046-9AB8-9F2C3EC28C03}" type="presParOf" srcId="{7049DE60-4144-4466-BE70-5A1F8D2CA0B0}" destId="{74284603-80FF-4D95-94B1-6E45104F5D6C}" srcOrd="1" destOrd="0" presId="urn:microsoft.com/office/officeart/2018/2/layout/IconVerticalSolidList"/>
    <dgm:cxn modelId="{11C7CE52-944E-124C-86F8-D5FDDA35B946}" type="presParOf" srcId="{7049DE60-4144-4466-BE70-5A1F8D2CA0B0}" destId="{02537912-641C-4133-BF7B-5871BD87D890}" srcOrd="2" destOrd="0" presId="urn:microsoft.com/office/officeart/2018/2/layout/IconVerticalSolidList"/>
    <dgm:cxn modelId="{495E2BED-4709-5744-92EF-D96AC76B216E}" type="presParOf" srcId="{7049DE60-4144-4466-BE70-5A1F8D2CA0B0}" destId="{9E6C2D51-4D0E-4F26-8F7B-B5BA1D951CC4}"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C02F9287-DE60-45E5-B899-77E7EAB46DCC}" type="doc">
      <dgm:prSet loTypeId="urn:microsoft.com/office/officeart/2005/8/layout/list1" loCatId="list" qsTypeId="urn:microsoft.com/office/officeart/2005/8/quickstyle/simple1" qsCatId="simple" csTypeId="urn:microsoft.com/office/officeart/2005/8/colors/colorful1" csCatId="colorful" phldr="1"/>
      <dgm:spPr/>
      <dgm:t>
        <a:bodyPr/>
        <a:lstStyle/>
        <a:p>
          <a:endParaRPr lang="en-US"/>
        </a:p>
      </dgm:t>
    </dgm:pt>
    <dgm:pt modelId="{D645F802-8D61-411A-B25F-4F0A10A5B544}">
      <dgm:prSet/>
      <dgm:spPr/>
      <dgm:t>
        <a:bodyPr/>
        <a:lstStyle/>
        <a:p>
          <a:r>
            <a:rPr lang="en-US"/>
            <a:t>On Answer Correctness</a:t>
          </a:r>
        </a:p>
      </dgm:t>
    </dgm:pt>
    <dgm:pt modelId="{07CCE486-705B-4FC2-867D-94610784A9A3}" type="parTrans" cxnId="{12BC1048-66BD-46E0-8264-95DD69726C27}">
      <dgm:prSet/>
      <dgm:spPr/>
      <dgm:t>
        <a:bodyPr/>
        <a:lstStyle/>
        <a:p>
          <a:endParaRPr lang="en-US"/>
        </a:p>
      </dgm:t>
    </dgm:pt>
    <dgm:pt modelId="{874B3272-F1DA-40AB-8F00-A11AC496123D}" type="sibTrans" cxnId="{12BC1048-66BD-46E0-8264-95DD69726C27}">
      <dgm:prSet/>
      <dgm:spPr/>
      <dgm:t>
        <a:bodyPr/>
        <a:lstStyle/>
        <a:p>
          <a:endParaRPr lang="en-US"/>
        </a:p>
      </dgm:t>
    </dgm:pt>
    <dgm:pt modelId="{2B9BF26C-613D-47EA-B21F-05B870D65463}">
      <dgm:prSet/>
      <dgm:spPr/>
      <dgm:t>
        <a:bodyPr/>
        <a:lstStyle/>
        <a:p>
          <a:r>
            <a:rPr lang="en-US"/>
            <a:t>Post-search correct answer rate</a:t>
          </a:r>
        </a:p>
      </dgm:t>
    </dgm:pt>
    <dgm:pt modelId="{E2286F56-FC4E-461E-9E18-F6206FEC4408}" type="parTrans" cxnId="{6F351E10-614F-4C5D-9B0F-2723CE10342D}">
      <dgm:prSet/>
      <dgm:spPr/>
      <dgm:t>
        <a:bodyPr/>
        <a:lstStyle/>
        <a:p>
          <a:endParaRPr lang="en-US"/>
        </a:p>
      </dgm:t>
    </dgm:pt>
    <dgm:pt modelId="{5CC6D551-3A94-4F76-9838-FB270C21FF23}" type="sibTrans" cxnId="{6F351E10-614F-4C5D-9B0F-2723CE10342D}">
      <dgm:prSet/>
      <dgm:spPr/>
      <dgm:t>
        <a:bodyPr/>
        <a:lstStyle/>
        <a:p>
          <a:endParaRPr lang="en-US"/>
        </a:p>
      </dgm:t>
    </dgm:pt>
    <dgm:pt modelId="{DA4B116E-3333-4A7A-8A5F-61152E6390C2}">
      <dgm:prSet/>
      <dgm:spPr/>
      <dgm:t>
        <a:bodyPr/>
        <a:lstStyle/>
        <a:p>
          <a:r>
            <a:rPr lang="en-US"/>
            <a:t>On Answer Direction</a:t>
          </a:r>
        </a:p>
      </dgm:t>
    </dgm:pt>
    <dgm:pt modelId="{C3B3D55F-6081-4B46-B8E4-59902C74389C}" type="parTrans" cxnId="{3443F375-CF97-43A4-9766-505B7B895E00}">
      <dgm:prSet/>
      <dgm:spPr/>
      <dgm:t>
        <a:bodyPr/>
        <a:lstStyle/>
        <a:p>
          <a:endParaRPr lang="en-US"/>
        </a:p>
      </dgm:t>
    </dgm:pt>
    <dgm:pt modelId="{B7A92408-F25A-4F2E-A81A-F249D9AB8E29}" type="sibTrans" cxnId="{3443F375-CF97-43A4-9766-505B7B895E00}">
      <dgm:prSet/>
      <dgm:spPr/>
      <dgm:t>
        <a:bodyPr/>
        <a:lstStyle/>
        <a:p>
          <a:endParaRPr lang="en-US"/>
        </a:p>
      </dgm:t>
    </dgm:pt>
    <dgm:pt modelId="{AE44925A-BD2B-4BD2-BA67-6D8451FFB857}">
      <dgm:prSet/>
      <dgm:spPr/>
      <dgm:t>
        <a:bodyPr/>
        <a:lstStyle/>
        <a:p>
          <a:r>
            <a:rPr lang="en-US"/>
            <a:t>From right/wrong pre-search to right/wrong post-search</a:t>
          </a:r>
        </a:p>
      </dgm:t>
    </dgm:pt>
    <dgm:pt modelId="{4E967679-FF70-460C-8820-803BD9EC1A56}" type="parTrans" cxnId="{A71405DF-CEF5-418D-AE6C-D5588F4FC9C4}">
      <dgm:prSet/>
      <dgm:spPr/>
      <dgm:t>
        <a:bodyPr/>
        <a:lstStyle/>
        <a:p>
          <a:endParaRPr lang="en-US"/>
        </a:p>
      </dgm:t>
    </dgm:pt>
    <dgm:pt modelId="{CCA44EA8-5012-4CCC-AA95-DDE5917312A2}" type="sibTrans" cxnId="{A71405DF-CEF5-418D-AE6C-D5588F4FC9C4}">
      <dgm:prSet/>
      <dgm:spPr/>
      <dgm:t>
        <a:bodyPr/>
        <a:lstStyle/>
        <a:p>
          <a:endParaRPr lang="en-US"/>
        </a:p>
      </dgm:t>
    </dgm:pt>
    <dgm:pt modelId="{18AC942D-F25E-43E9-9E64-10980BE2F64B}">
      <dgm:prSet/>
      <dgm:spPr/>
      <dgm:t>
        <a:bodyPr/>
        <a:lstStyle/>
        <a:p>
          <a:r>
            <a:rPr lang="en-US" dirty="0"/>
            <a:t>On the Participant</a:t>
          </a:r>
        </a:p>
      </dgm:t>
    </dgm:pt>
    <dgm:pt modelId="{3922DE52-FAEE-41F8-9A28-E6296B7E7BE3}" type="parTrans" cxnId="{141EC7C0-9E27-4E5E-8981-C52B2B4357C1}">
      <dgm:prSet/>
      <dgm:spPr/>
      <dgm:t>
        <a:bodyPr/>
        <a:lstStyle/>
        <a:p>
          <a:endParaRPr lang="en-US"/>
        </a:p>
      </dgm:t>
    </dgm:pt>
    <dgm:pt modelId="{B88698FF-32D0-456C-821E-CB8A00FD9275}" type="sibTrans" cxnId="{141EC7C0-9E27-4E5E-8981-C52B2B4357C1}">
      <dgm:prSet/>
      <dgm:spPr/>
      <dgm:t>
        <a:bodyPr/>
        <a:lstStyle/>
        <a:p>
          <a:endParaRPr lang="en-US"/>
        </a:p>
      </dgm:t>
    </dgm:pt>
    <dgm:pt modelId="{5E7AD917-8E8B-457E-9A8B-FC86D51B5309}">
      <dgm:prSet/>
      <dgm:spPr/>
      <dgm:t>
        <a:bodyPr/>
        <a:lstStyle/>
        <a:p>
          <a:r>
            <a:rPr lang="en-US"/>
            <a:t>Answer confidence, perceived difficulty and stress</a:t>
          </a:r>
        </a:p>
      </dgm:t>
    </dgm:pt>
    <dgm:pt modelId="{150D168D-F5B1-4FD1-BF46-82E1354185F6}" type="parTrans" cxnId="{7504A679-8C31-41F1-9214-25F1844C9CC2}">
      <dgm:prSet/>
      <dgm:spPr/>
      <dgm:t>
        <a:bodyPr/>
        <a:lstStyle/>
        <a:p>
          <a:endParaRPr lang="en-US"/>
        </a:p>
      </dgm:t>
    </dgm:pt>
    <dgm:pt modelId="{59F626A0-841F-446A-88DB-C8CE1B565BFB}" type="sibTrans" cxnId="{7504A679-8C31-41F1-9214-25F1844C9CC2}">
      <dgm:prSet/>
      <dgm:spPr/>
      <dgm:t>
        <a:bodyPr/>
        <a:lstStyle/>
        <a:p>
          <a:endParaRPr lang="en-US"/>
        </a:p>
      </dgm:t>
    </dgm:pt>
    <dgm:pt modelId="{CAFDF27C-7719-45CE-A6E5-3E774ADACCAF}">
      <dgm:prSet/>
      <dgm:spPr/>
      <dgm:t>
        <a:bodyPr/>
        <a:lstStyle/>
        <a:p>
          <a:r>
            <a:rPr lang="en-US" dirty="0"/>
            <a:t>On Search Behavior</a:t>
          </a:r>
        </a:p>
      </dgm:t>
    </dgm:pt>
    <dgm:pt modelId="{4847DA4B-2A13-4230-9847-BD30357E3E05}" type="parTrans" cxnId="{1C353DB8-E95B-4FAB-99F0-8147F9B7FBCA}">
      <dgm:prSet/>
      <dgm:spPr/>
      <dgm:t>
        <a:bodyPr/>
        <a:lstStyle/>
        <a:p>
          <a:endParaRPr lang="en-US"/>
        </a:p>
      </dgm:t>
    </dgm:pt>
    <dgm:pt modelId="{4AB7550B-9108-481E-B727-6F44CECC600F}" type="sibTrans" cxnId="{1C353DB8-E95B-4FAB-99F0-8147F9B7FBCA}">
      <dgm:prSet/>
      <dgm:spPr/>
      <dgm:t>
        <a:bodyPr/>
        <a:lstStyle/>
        <a:p>
          <a:endParaRPr lang="en-US"/>
        </a:p>
      </dgm:t>
    </dgm:pt>
    <dgm:pt modelId="{24310FAA-1B09-4500-9E28-482806827448}">
      <dgm:prSet/>
      <dgm:spPr/>
      <dgm:t>
        <a:bodyPr/>
        <a:lstStyle/>
        <a:p>
          <a:r>
            <a:rPr lang="en-US"/>
            <a:t># of searches, documents read, read time etc</a:t>
          </a:r>
        </a:p>
      </dgm:t>
    </dgm:pt>
    <dgm:pt modelId="{B3606DC4-3C87-487B-A0D4-1AB7DE57B861}" type="parTrans" cxnId="{DC3C5D6F-AD2E-4EC1-97F0-FF5A44CF275E}">
      <dgm:prSet/>
      <dgm:spPr/>
      <dgm:t>
        <a:bodyPr/>
        <a:lstStyle/>
        <a:p>
          <a:endParaRPr lang="en-US"/>
        </a:p>
      </dgm:t>
    </dgm:pt>
    <dgm:pt modelId="{742E84D8-F6DE-4687-90F5-0C5ADE10CBE7}" type="sibTrans" cxnId="{DC3C5D6F-AD2E-4EC1-97F0-FF5A44CF275E}">
      <dgm:prSet/>
      <dgm:spPr/>
      <dgm:t>
        <a:bodyPr/>
        <a:lstStyle/>
        <a:p>
          <a:endParaRPr lang="en-US"/>
        </a:p>
      </dgm:t>
    </dgm:pt>
    <dgm:pt modelId="{0562251F-9395-B24A-9F5A-8E6AB166C3BF}" type="pres">
      <dgm:prSet presAssocID="{C02F9287-DE60-45E5-B899-77E7EAB46DCC}" presName="linear" presStyleCnt="0">
        <dgm:presLayoutVars>
          <dgm:dir/>
          <dgm:animLvl val="lvl"/>
          <dgm:resizeHandles val="exact"/>
        </dgm:presLayoutVars>
      </dgm:prSet>
      <dgm:spPr/>
    </dgm:pt>
    <dgm:pt modelId="{4769468E-912D-3442-B5D6-D347156CD5C4}" type="pres">
      <dgm:prSet presAssocID="{D645F802-8D61-411A-B25F-4F0A10A5B544}" presName="parentLin" presStyleCnt="0"/>
      <dgm:spPr/>
    </dgm:pt>
    <dgm:pt modelId="{3A336BBC-209D-BC4D-9B0A-E479A36940DA}" type="pres">
      <dgm:prSet presAssocID="{D645F802-8D61-411A-B25F-4F0A10A5B544}" presName="parentLeftMargin" presStyleLbl="node1" presStyleIdx="0" presStyleCnt="4"/>
      <dgm:spPr/>
    </dgm:pt>
    <dgm:pt modelId="{15741BB4-6493-2940-A0DD-328D02477D0E}" type="pres">
      <dgm:prSet presAssocID="{D645F802-8D61-411A-B25F-4F0A10A5B544}" presName="parentText" presStyleLbl="node1" presStyleIdx="0" presStyleCnt="4">
        <dgm:presLayoutVars>
          <dgm:chMax val="0"/>
          <dgm:bulletEnabled val="1"/>
        </dgm:presLayoutVars>
      </dgm:prSet>
      <dgm:spPr/>
    </dgm:pt>
    <dgm:pt modelId="{E74F4790-C63A-B241-A3C7-E1AADCD67642}" type="pres">
      <dgm:prSet presAssocID="{D645F802-8D61-411A-B25F-4F0A10A5B544}" presName="negativeSpace" presStyleCnt="0"/>
      <dgm:spPr/>
    </dgm:pt>
    <dgm:pt modelId="{C4B14B91-9E90-1544-BC94-7A515BF4EC10}" type="pres">
      <dgm:prSet presAssocID="{D645F802-8D61-411A-B25F-4F0A10A5B544}" presName="childText" presStyleLbl="conFgAcc1" presStyleIdx="0" presStyleCnt="4">
        <dgm:presLayoutVars>
          <dgm:bulletEnabled val="1"/>
        </dgm:presLayoutVars>
      </dgm:prSet>
      <dgm:spPr/>
    </dgm:pt>
    <dgm:pt modelId="{1F1011C9-9BFD-844D-9DCF-997C49E2B1BF}" type="pres">
      <dgm:prSet presAssocID="{874B3272-F1DA-40AB-8F00-A11AC496123D}" presName="spaceBetweenRectangles" presStyleCnt="0"/>
      <dgm:spPr/>
    </dgm:pt>
    <dgm:pt modelId="{59C5446E-6734-2C4F-8A2F-C6210ACE2EB2}" type="pres">
      <dgm:prSet presAssocID="{DA4B116E-3333-4A7A-8A5F-61152E6390C2}" presName="parentLin" presStyleCnt="0"/>
      <dgm:spPr/>
    </dgm:pt>
    <dgm:pt modelId="{955E1556-AE6E-0142-B13D-992A29A04D28}" type="pres">
      <dgm:prSet presAssocID="{DA4B116E-3333-4A7A-8A5F-61152E6390C2}" presName="parentLeftMargin" presStyleLbl="node1" presStyleIdx="0" presStyleCnt="4"/>
      <dgm:spPr/>
    </dgm:pt>
    <dgm:pt modelId="{A76EDF20-1BC9-6C45-8288-256E43F56EC9}" type="pres">
      <dgm:prSet presAssocID="{DA4B116E-3333-4A7A-8A5F-61152E6390C2}" presName="parentText" presStyleLbl="node1" presStyleIdx="1" presStyleCnt="4">
        <dgm:presLayoutVars>
          <dgm:chMax val="0"/>
          <dgm:bulletEnabled val="1"/>
        </dgm:presLayoutVars>
      </dgm:prSet>
      <dgm:spPr/>
    </dgm:pt>
    <dgm:pt modelId="{C0A1BEE1-450B-2B46-90D9-5CC9AC6D1F41}" type="pres">
      <dgm:prSet presAssocID="{DA4B116E-3333-4A7A-8A5F-61152E6390C2}" presName="negativeSpace" presStyleCnt="0"/>
      <dgm:spPr/>
    </dgm:pt>
    <dgm:pt modelId="{E36244AB-B0ED-8F46-B76C-B857C964F515}" type="pres">
      <dgm:prSet presAssocID="{DA4B116E-3333-4A7A-8A5F-61152E6390C2}" presName="childText" presStyleLbl="conFgAcc1" presStyleIdx="1" presStyleCnt="4">
        <dgm:presLayoutVars>
          <dgm:bulletEnabled val="1"/>
        </dgm:presLayoutVars>
      </dgm:prSet>
      <dgm:spPr/>
    </dgm:pt>
    <dgm:pt modelId="{C6A79DB1-D47A-D643-A790-C7157A68EABA}" type="pres">
      <dgm:prSet presAssocID="{B7A92408-F25A-4F2E-A81A-F249D9AB8E29}" presName="spaceBetweenRectangles" presStyleCnt="0"/>
      <dgm:spPr/>
    </dgm:pt>
    <dgm:pt modelId="{FF297A00-968E-514F-8E59-21F2313F1E90}" type="pres">
      <dgm:prSet presAssocID="{18AC942D-F25E-43E9-9E64-10980BE2F64B}" presName="parentLin" presStyleCnt="0"/>
      <dgm:spPr/>
    </dgm:pt>
    <dgm:pt modelId="{C7EBA212-FD6E-D14C-AAB0-3AE5688A2109}" type="pres">
      <dgm:prSet presAssocID="{18AC942D-F25E-43E9-9E64-10980BE2F64B}" presName="parentLeftMargin" presStyleLbl="node1" presStyleIdx="1" presStyleCnt="4"/>
      <dgm:spPr/>
    </dgm:pt>
    <dgm:pt modelId="{8F1AA0F4-E658-F64D-91AF-B1E1AC8F5880}" type="pres">
      <dgm:prSet presAssocID="{18AC942D-F25E-43E9-9E64-10980BE2F64B}" presName="parentText" presStyleLbl="node1" presStyleIdx="2" presStyleCnt="4">
        <dgm:presLayoutVars>
          <dgm:chMax val="0"/>
          <dgm:bulletEnabled val="1"/>
        </dgm:presLayoutVars>
      </dgm:prSet>
      <dgm:spPr/>
    </dgm:pt>
    <dgm:pt modelId="{B97A1C67-D25B-6947-B6DE-E7A601113455}" type="pres">
      <dgm:prSet presAssocID="{18AC942D-F25E-43E9-9E64-10980BE2F64B}" presName="negativeSpace" presStyleCnt="0"/>
      <dgm:spPr/>
    </dgm:pt>
    <dgm:pt modelId="{A2DF3482-E750-D343-BD0C-5EFA3C40F3E1}" type="pres">
      <dgm:prSet presAssocID="{18AC942D-F25E-43E9-9E64-10980BE2F64B}" presName="childText" presStyleLbl="conFgAcc1" presStyleIdx="2" presStyleCnt="4">
        <dgm:presLayoutVars>
          <dgm:bulletEnabled val="1"/>
        </dgm:presLayoutVars>
      </dgm:prSet>
      <dgm:spPr/>
    </dgm:pt>
    <dgm:pt modelId="{91E85621-53EA-2346-86BE-622424F8DB19}" type="pres">
      <dgm:prSet presAssocID="{B88698FF-32D0-456C-821E-CB8A00FD9275}" presName="spaceBetweenRectangles" presStyleCnt="0"/>
      <dgm:spPr/>
    </dgm:pt>
    <dgm:pt modelId="{26174796-30B0-CE41-8CFB-49652ECF81DC}" type="pres">
      <dgm:prSet presAssocID="{CAFDF27C-7719-45CE-A6E5-3E774ADACCAF}" presName="parentLin" presStyleCnt="0"/>
      <dgm:spPr/>
    </dgm:pt>
    <dgm:pt modelId="{1F84EE13-1144-0240-9134-D3A3E4F15549}" type="pres">
      <dgm:prSet presAssocID="{CAFDF27C-7719-45CE-A6E5-3E774ADACCAF}" presName="parentLeftMargin" presStyleLbl="node1" presStyleIdx="2" presStyleCnt="4"/>
      <dgm:spPr/>
    </dgm:pt>
    <dgm:pt modelId="{F470DDE1-34A0-0F4B-A47F-026C54422486}" type="pres">
      <dgm:prSet presAssocID="{CAFDF27C-7719-45CE-A6E5-3E774ADACCAF}" presName="parentText" presStyleLbl="node1" presStyleIdx="3" presStyleCnt="4">
        <dgm:presLayoutVars>
          <dgm:chMax val="0"/>
          <dgm:bulletEnabled val="1"/>
        </dgm:presLayoutVars>
      </dgm:prSet>
      <dgm:spPr/>
    </dgm:pt>
    <dgm:pt modelId="{63D5A8A1-7092-FA49-82A5-7E466C8C6E06}" type="pres">
      <dgm:prSet presAssocID="{CAFDF27C-7719-45CE-A6E5-3E774ADACCAF}" presName="negativeSpace" presStyleCnt="0"/>
      <dgm:spPr/>
    </dgm:pt>
    <dgm:pt modelId="{CB216CB7-4486-5B44-B8BB-D7E04D8C5109}" type="pres">
      <dgm:prSet presAssocID="{CAFDF27C-7719-45CE-A6E5-3E774ADACCAF}" presName="childText" presStyleLbl="conFgAcc1" presStyleIdx="3" presStyleCnt="4">
        <dgm:presLayoutVars>
          <dgm:bulletEnabled val="1"/>
        </dgm:presLayoutVars>
      </dgm:prSet>
      <dgm:spPr/>
    </dgm:pt>
  </dgm:ptLst>
  <dgm:cxnLst>
    <dgm:cxn modelId="{3B9EEE05-F21B-9E4A-BC2F-EAFB0E4180C7}" type="presOf" srcId="{DA4B116E-3333-4A7A-8A5F-61152E6390C2}" destId="{955E1556-AE6E-0142-B13D-992A29A04D28}" srcOrd="0" destOrd="0" presId="urn:microsoft.com/office/officeart/2005/8/layout/list1"/>
    <dgm:cxn modelId="{25DD160B-0348-2E41-BDF8-F99C12334EFB}" type="presOf" srcId="{18AC942D-F25E-43E9-9E64-10980BE2F64B}" destId="{C7EBA212-FD6E-D14C-AAB0-3AE5688A2109}" srcOrd="0" destOrd="0" presId="urn:microsoft.com/office/officeart/2005/8/layout/list1"/>
    <dgm:cxn modelId="{6F351E10-614F-4C5D-9B0F-2723CE10342D}" srcId="{D645F802-8D61-411A-B25F-4F0A10A5B544}" destId="{2B9BF26C-613D-47EA-B21F-05B870D65463}" srcOrd="0" destOrd="0" parTransId="{E2286F56-FC4E-461E-9E18-F6206FEC4408}" sibTransId="{5CC6D551-3A94-4F76-9838-FB270C21FF23}"/>
    <dgm:cxn modelId="{FF67AC12-CAE4-7F4F-954D-A804E822F4B5}" type="presOf" srcId="{CAFDF27C-7719-45CE-A6E5-3E774ADACCAF}" destId="{1F84EE13-1144-0240-9134-D3A3E4F15549}" srcOrd="0" destOrd="0" presId="urn:microsoft.com/office/officeart/2005/8/layout/list1"/>
    <dgm:cxn modelId="{DEAA9B17-0CC9-1B4D-9409-81F5BC330603}" type="presOf" srcId="{2B9BF26C-613D-47EA-B21F-05B870D65463}" destId="{C4B14B91-9E90-1544-BC94-7A515BF4EC10}" srcOrd="0" destOrd="0" presId="urn:microsoft.com/office/officeart/2005/8/layout/list1"/>
    <dgm:cxn modelId="{3946D429-12CF-8741-B05A-69BDED880C9A}" type="presOf" srcId="{CAFDF27C-7719-45CE-A6E5-3E774ADACCAF}" destId="{F470DDE1-34A0-0F4B-A47F-026C54422486}" srcOrd="1" destOrd="0" presId="urn:microsoft.com/office/officeart/2005/8/layout/list1"/>
    <dgm:cxn modelId="{12BC1048-66BD-46E0-8264-95DD69726C27}" srcId="{C02F9287-DE60-45E5-B899-77E7EAB46DCC}" destId="{D645F802-8D61-411A-B25F-4F0A10A5B544}" srcOrd="0" destOrd="0" parTransId="{07CCE486-705B-4FC2-867D-94610784A9A3}" sibTransId="{874B3272-F1DA-40AB-8F00-A11AC496123D}"/>
    <dgm:cxn modelId="{A41B4753-3AE6-0B4C-802B-75DC4668BC0F}" type="presOf" srcId="{AE44925A-BD2B-4BD2-BA67-6D8451FFB857}" destId="{E36244AB-B0ED-8F46-B76C-B857C964F515}" srcOrd="0" destOrd="0" presId="urn:microsoft.com/office/officeart/2005/8/layout/list1"/>
    <dgm:cxn modelId="{D42BCF5C-8545-D840-8C84-036F6F5A7E21}" type="presOf" srcId="{24310FAA-1B09-4500-9E28-482806827448}" destId="{CB216CB7-4486-5B44-B8BB-D7E04D8C5109}" srcOrd="0" destOrd="0" presId="urn:microsoft.com/office/officeart/2005/8/layout/list1"/>
    <dgm:cxn modelId="{2E42A265-5AB2-8943-ADF1-271BDCD0E67F}" type="presOf" srcId="{DA4B116E-3333-4A7A-8A5F-61152E6390C2}" destId="{A76EDF20-1BC9-6C45-8288-256E43F56EC9}" srcOrd="1" destOrd="0" presId="urn:microsoft.com/office/officeart/2005/8/layout/list1"/>
    <dgm:cxn modelId="{DC3C5D6F-AD2E-4EC1-97F0-FF5A44CF275E}" srcId="{CAFDF27C-7719-45CE-A6E5-3E774ADACCAF}" destId="{24310FAA-1B09-4500-9E28-482806827448}" srcOrd="0" destOrd="0" parTransId="{B3606DC4-3C87-487B-A0D4-1AB7DE57B861}" sibTransId="{742E84D8-F6DE-4687-90F5-0C5ADE10CBE7}"/>
    <dgm:cxn modelId="{3443F375-CF97-43A4-9766-505B7B895E00}" srcId="{C02F9287-DE60-45E5-B899-77E7EAB46DCC}" destId="{DA4B116E-3333-4A7A-8A5F-61152E6390C2}" srcOrd="1" destOrd="0" parTransId="{C3B3D55F-6081-4B46-B8E4-59902C74389C}" sibTransId="{B7A92408-F25A-4F2E-A81A-F249D9AB8E29}"/>
    <dgm:cxn modelId="{7504A679-8C31-41F1-9214-25F1844C9CC2}" srcId="{18AC942D-F25E-43E9-9E64-10980BE2F64B}" destId="{5E7AD917-8E8B-457E-9A8B-FC86D51B5309}" srcOrd="0" destOrd="0" parTransId="{150D168D-F5B1-4FD1-BF46-82E1354185F6}" sibTransId="{59F626A0-841F-446A-88DB-C8CE1B565BFB}"/>
    <dgm:cxn modelId="{3CF3BF89-962D-1041-8B8D-6D04534001C1}" type="presOf" srcId="{5E7AD917-8E8B-457E-9A8B-FC86D51B5309}" destId="{A2DF3482-E750-D343-BD0C-5EFA3C40F3E1}" srcOrd="0" destOrd="0" presId="urn:microsoft.com/office/officeart/2005/8/layout/list1"/>
    <dgm:cxn modelId="{4E1CF9AC-97F3-5445-A9DF-D7EDF1BE2673}" type="presOf" srcId="{18AC942D-F25E-43E9-9E64-10980BE2F64B}" destId="{8F1AA0F4-E658-F64D-91AF-B1E1AC8F5880}" srcOrd="1" destOrd="0" presId="urn:microsoft.com/office/officeart/2005/8/layout/list1"/>
    <dgm:cxn modelId="{6AE8CCB6-40B8-5342-95B7-445399753301}" type="presOf" srcId="{D645F802-8D61-411A-B25F-4F0A10A5B544}" destId="{3A336BBC-209D-BC4D-9B0A-E479A36940DA}" srcOrd="0" destOrd="0" presId="urn:microsoft.com/office/officeart/2005/8/layout/list1"/>
    <dgm:cxn modelId="{1C353DB8-E95B-4FAB-99F0-8147F9B7FBCA}" srcId="{C02F9287-DE60-45E5-B899-77E7EAB46DCC}" destId="{CAFDF27C-7719-45CE-A6E5-3E774ADACCAF}" srcOrd="3" destOrd="0" parTransId="{4847DA4B-2A13-4230-9847-BD30357E3E05}" sibTransId="{4AB7550B-9108-481E-B727-6F44CECC600F}"/>
    <dgm:cxn modelId="{141EC7C0-9E27-4E5E-8981-C52B2B4357C1}" srcId="{C02F9287-DE60-45E5-B899-77E7EAB46DCC}" destId="{18AC942D-F25E-43E9-9E64-10980BE2F64B}" srcOrd="2" destOrd="0" parTransId="{3922DE52-FAEE-41F8-9A28-E6296B7E7BE3}" sibTransId="{B88698FF-32D0-456C-821E-CB8A00FD9275}"/>
    <dgm:cxn modelId="{504C97C5-CC67-1D4C-BF18-7A28DB1F8F15}" type="presOf" srcId="{D645F802-8D61-411A-B25F-4F0A10A5B544}" destId="{15741BB4-6493-2940-A0DD-328D02477D0E}" srcOrd="1" destOrd="0" presId="urn:microsoft.com/office/officeart/2005/8/layout/list1"/>
    <dgm:cxn modelId="{4BBA11CC-8706-4043-AB02-7CF5E53119DF}" type="presOf" srcId="{C02F9287-DE60-45E5-B899-77E7EAB46DCC}" destId="{0562251F-9395-B24A-9F5A-8E6AB166C3BF}" srcOrd="0" destOrd="0" presId="urn:microsoft.com/office/officeart/2005/8/layout/list1"/>
    <dgm:cxn modelId="{A71405DF-CEF5-418D-AE6C-D5588F4FC9C4}" srcId="{DA4B116E-3333-4A7A-8A5F-61152E6390C2}" destId="{AE44925A-BD2B-4BD2-BA67-6D8451FFB857}" srcOrd="0" destOrd="0" parTransId="{4E967679-FF70-460C-8820-803BD9EC1A56}" sibTransId="{CCA44EA8-5012-4CCC-AA95-DDE5917312A2}"/>
    <dgm:cxn modelId="{9CCA05E1-4F81-164E-9214-DBA310BFCD45}" type="presParOf" srcId="{0562251F-9395-B24A-9F5A-8E6AB166C3BF}" destId="{4769468E-912D-3442-B5D6-D347156CD5C4}" srcOrd="0" destOrd="0" presId="urn:microsoft.com/office/officeart/2005/8/layout/list1"/>
    <dgm:cxn modelId="{389B1262-39AB-3946-A68F-E249742702FB}" type="presParOf" srcId="{4769468E-912D-3442-B5D6-D347156CD5C4}" destId="{3A336BBC-209D-BC4D-9B0A-E479A36940DA}" srcOrd="0" destOrd="0" presId="urn:microsoft.com/office/officeart/2005/8/layout/list1"/>
    <dgm:cxn modelId="{09B305B6-0A5D-4C4C-A58A-1F5873CF7350}" type="presParOf" srcId="{4769468E-912D-3442-B5D6-D347156CD5C4}" destId="{15741BB4-6493-2940-A0DD-328D02477D0E}" srcOrd="1" destOrd="0" presId="urn:microsoft.com/office/officeart/2005/8/layout/list1"/>
    <dgm:cxn modelId="{11702C8A-73E6-794B-B4FB-872187B3004B}" type="presParOf" srcId="{0562251F-9395-B24A-9F5A-8E6AB166C3BF}" destId="{E74F4790-C63A-B241-A3C7-E1AADCD67642}" srcOrd="1" destOrd="0" presId="urn:microsoft.com/office/officeart/2005/8/layout/list1"/>
    <dgm:cxn modelId="{BA11319B-9CA5-304D-AE4B-637EC9F08B2A}" type="presParOf" srcId="{0562251F-9395-B24A-9F5A-8E6AB166C3BF}" destId="{C4B14B91-9E90-1544-BC94-7A515BF4EC10}" srcOrd="2" destOrd="0" presId="urn:microsoft.com/office/officeart/2005/8/layout/list1"/>
    <dgm:cxn modelId="{A1CC5569-F432-F642-802A-601766EEA369}" type="presParOf" srcId="{0562251F-9395-B24A-9F5A-8E6AB166C3BF}" destId="{1F1011C9-9BFD-844D-9DCF-997C49E2B1BF}" srcOrd="3" destOrd="0" presId="urn:microsoft.com/office/officeart/2005/8/layout/list1"/>
    <dgm:cxn modelId="{CB31DC9F-F645-EF44-A8DE-AAF43726E8E0}" type="presParOf" srcId="{0562251F-9395-B24A-9F5A-8E6AB166C3BF}" destId="{59C5446E-6734-2C4F-8A2F-C6210ACE2EB2}" srcOrd="4" destOrd="0" presId="urn:microsoft.com/office/officeart/2005/8/layout/list1"/>
    <dgm:cxn modelId="{F0781F19-473D-C24B-8F97-F71970BC2420}" type="presParOf" srcId="{59C5446E-6734-2C4F-8A2F-C6210ACE2EB2}" destId="{955E1556-AE6E-0142-B13D-992A29A04D28}" srcOrd="0" destOrd="0" presId="urn:microsoft.com/office/officeart/2005/8/layout/list1"/>
    <dgm:cxn modelId="{7498B22C-2526-F94A-BC27-28E821BB6327}" type="presParOf" srcId="{59C5446E-6734-2C4F-8A2F-C6210ACE2EB2}" destId="{A76EDF20-1BC9-6C45-8288-256E43F56EC9}" srcOrd="1" destOrd="0" presId="urn:microsoft.com/office/officeart/2005/8/layout/list1"/>
    <dgm:cxn modelId="{E9BDE330-B09E-9F4F-9369-01CE51BCFB80}" type="presParOf" srcId="{0562251F-9395-B24A-9F5A-8E6AB166C3BF}" destId="{C0A1BEE1-450B-2B46-90D9-5CC9AC6D1F41}" srcOrd="5" destOrd="0" presId="urn:microsoft.com/office/officeart/2005/8/layout/list1"/>
    <dgm:cxn modelId="{2AD04FFF-CC35-0E47-96F4-D80298929919}" type="presParOf" srcId="{0562251F-9395-B24A-9F5A-8E6AB166C3BF}" destId="{E36244AB-B0ED-8F46-B76C-B857C964F515}" srcOrd="6" destOrd="0" presId="urn:microsoft.com/office/officeart/2005/8/layout/list1"/>
    <dgm:cxn modelId="{CD8AD1AA-99F5-6947-905F-06022E1C2440}" type="presParOf" srcId="{0562251F-9395-B24A-9F5A-8E6AB166C3BF}" destId="{C6A79DB1-D47A-D643-A790-C7157A68EABA}" srcOrd="7" destOrd="0" presId="urn:microsoft.com/office/officeart/2005/8/layout/list1"/>
    <dgm:cxn modelId="{8DDD8347-525C-1342-A7B3-B70F500CD867}" type="presParOf" srcId="{0562251F-9395-B24A-9F5A-8E6AB166C3BF}" destId="{FF297A00-968E-514F-8E59-21F2313F1E90}" srcOrd="8" destOrd="0" presId="urn:microsoft.com/office/officeart/2005/8/layout/list1"/>
    <dgm:cxn modelId="{60479E3C-B046-ED49-9787-DF8E97F257E2}" type="presParOf" srcId="{FF297A00-968E-514F-8E59-21F2313F1E90}" destId="{C7EBA212-FD6E-D14C-AAB0-3AE5688A2109}" srcOrd="0" destOrd="0" presId="urn:microsoft.com/office/officeart/2005/8/layout/list1"/>
    <dgm:cxn modelId="{30F0F971-C149-5B4C-932F-7A4287956991}" type="presParOf" srcId="{FF297A00-968E-514F-8E59-21F2313F1E90}" destId="{8F1AA0F4-E658-F64D-91AF-B1E1AC8F5880}" srcOrd="1" destOrd="0" presId="urn:microsoft.com/office/officeart/2005/8/layout/list1"/>
    <dgm:cxn modelId="{4050CB9C-D941-574A-920E-A52E70163967}" type="presParOf" srcId="{0562251F-9395-B24A-9F5A-8E6AB166C3BF}" destId="{B97A1C67-D25B-6947-B6DE-E7A601113455}" srcOrd="9" destOrd="0" presId="urn:microsoft.com/office/officeart/2005/8/layout/list1"/>
    <dgm:cxn modelId="{1761E591-C7E3-AF4A-963D-9F71C7AFE8BD}" type="presParOf" srcId="{0562251F-9395-B24A-9F5A-8E6AB166C3BF}" destId="{A2DF3482-E750-D343-BD0C-5EFA3C40F3E1}" srcOrd="10" destOrd="0" presId="urn:microsoft.com/office/officeart/2005/8/layout/list1"/>
    <dgm:cxn modelId="{106F7C41-CAFC-DE42-9016-96725EEAB12A}" type="presParOf" srcId="{0562251F-9395-B24A-9F5A-8E6AB166C3BF}" destId="{91E85621-53EA-2346-86BE-622424F8DB19}" srcOrd="11" destOrd="0" presId="urn:microsoft.com/office/officeart/2005/8/layout/list1"/>
    <dgm:cxn modelId="{34C86E3A-AD5C-1049-8BEA-46403B3C7C2A}" type="presParOf" srcId="{0562251F-9395-B24A-9F5A-8E6AB166C3BF}" destId="{26174796-30B0-CE41-8CFB-49652ECF81DC}" srcOrd="12" destOrd="0" presId="urn:microsoft.com/office/officeart/2005/8/layout/list1"/>
    <dgm:cxn modelId="{2B12B045-B1A0-8B48-8DCB-E6313A382491}" type="presParOf" srcId="{26174796-30B0-CE41-8CFB-49652ECF81DC}" destId="{1F84EE13-1144-0240-9134-D3A3E4F15549}" srcOrd="0" destOrd="0" presId="urn:microsoft.com/office/officeart/2005/8/layout/list1"/>
    <dgm:cxn modelId="{A6D65871-74BF-1C4F-8890-B4F4381DD7D4}" type="presParOf" srcId="{26174796-30B0-CE41-8CFB-49652ECF81DC}" destId="{F470DDE1-34A0-0F4B-A47F-026C54422486}" srcOrd="1" destOrd="0" presId="urn:microsoft.com/office/officeart/2005/8/layout/list1"/>
    <dgm:cxn modelId="{DDA81816-36FE-214C-8CFC-C57E80ACD204}" type="presParOf" srcId="{0562251F-9395-B24A-9F5A-8E6AB166C3BF}" destId="{63D5A8A1-7092-FA49-82A5-7E466C8C6E06}" srcOrd="13" destOrd="0" presId="urn:microsoft.com/office/officeart/2005/8/layout/list1"/>
    <dgm:cxn modelId="{1FF21F76-97F0-684F-B12F-F2201D8A1D9F}" type="presParOf" srcId="{0562251F-9395-B24A-9F5A-8E6AB166C3BF}" destId="{CB216CB7-4486-5B44-B8BB-D7E04D8C5109}" srcOrd="14"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C02F9287-DE60-45E5-B899-77E7EAB46DCC}" type="doc">
      <dgm:prSet loTypeId="urn:microsoft.com/office/officeart/2005/8/layout/list1" loCatId="list" qsTypeId="urn:microsoft.com/office/officeart/2005/8/quickstyle/simple1" qsCatId="simple" csTypeId="urn:microsoft.com/office/officeart/2005/8/colors/colorful1" csCatId="colorful" phldr="1"/>
      <dgm:spPr/>
      <dgm:t>
        <a:bodyPr/>
        <a:lstStyle/>
        <a:p>
          <a:endParaRPr lang="en-US"/>
        </a:p>
      </dgm:t>
    </dgm:pt>
    <dgm:pt modelId="{D645F802-8D61-411A-B25F-4F0A10A5B544}">
      <dgm:prSet/>
      <dgm:spPr/>
      <dgm:t>
        <a:bodyPr/>
        <a:lstStyle/>
        <a:p>
          <a:r>
            <a:rPr lang="en-US"/>
            <a:t>On Answer Correctness</a:t>
          </a:r>
        </a:p>
      </dgm:t>
    </dgm:pt>
    <dgm:pt modelId="{07CCE486-705B-4FC2-867D-94610784A9A3}" type="parTrans" cxnId="{12BC1048-66BD-46E0-8264-95DD69726C27}">
      <dgm:prSet/>
      <dgm:spPr/>
      <dgm:t>
        <a:bodyPr/>
        <a:lstStyle/>
        <a:p>
          <a:endParaRPr lang="en-US"/>
        </a:p>
      </dgm:t>
    </dgm:pt>
    <dgm:pt modelId="{874B3272-F1DA-40AB-8F00-A11AC496123D}" type="sibTrans" cxnId="{12BC1048-66BD-46E0-8264-95DD69726C27}">
      <dgm:prSet/>
      <dgm:spPr/>
      <dgm:t>
        <a:bodyPr/>
        <a:lstStyle/>
        <a:p>
          <a:endParaRPr lang="en-US"/>
        </a:p>
      </dgm:t>
    </dgm:pt>
    <dgm:pt modelId="{2B9BF26C-613D-47EA-B21F-05B870D65463}">
      <dgm:prSet/>
      <dgm:spPr/>
      <dgm:t>
        <a:bodyPr/>
        <a:lstStyle/>
        <a:p>
          <a:r>
            <a:rPr lang="en-US"/>
            <a:t>Post-search correct answer rate</a:t>
          </a:r>
        </a:p>
      </dgm:t>
    </dgm:pt>
    <dgm:pt modelId="{E2286F56-FC4E-461E-9E18-F6206FEC4408}" type="parTrans" cxnId="{6F351E10-614F-4C5D-9B0F-2723CE10342D}">
      <dgm:prSet/>
      <dgm:spPr/>
      <dgm:t>
        <a:bodyPr/>
        <a:lstStyle/>
        <a:p>
          <a:endParaRPr lang="en-US"/>
        </a:p>
      </dgm:t>
    </dgm:pt>
    <dgm:pt modelId="{5CC6D551-3A94-4F76-9838-FB270C21FF23}" type="sibTrans" cxnId="{6F351E10-614F-4C5D-9B0F-2723CE10342D}">
      <dgm:prSet/>
      <dgm:spPr/>
      <dgm:t>
        <a:bodyPr/>
        <a:lstStyle/>
        <a:p>
          <a:endParaRPr lang="en-US"/>
        </a:p>
      </dgm:t>
    </dgm:pt>
    <dgm:pt modelId="{DA4B116E-3333-4A7A-8A5F-61152E6390C2}">
      <dgm:prSet/>
      <dgm:spPr/>
      <dgm:t>
        <a:bodyPr/>
        <a:lstStyle/>
        <a:p>
          <a:r>
            <a:rPr lang="en-US"/>
            <a:t>On Answer Direction</a:t>
          </a:r>
        </a:p>
      </dgm:t>
    </dgm:pt>
    <dgm:pt modelId="{C3B3D55F-6081-4B46-B8E4-59902C74389C}" type="parTrans" cxnId="{3443F375-CF97-43A4-9766-505B7B895E00}">
      <dgm:prSet/>
      <dgm:spPr/>
      <dgm:t>
        <a:bodyPr/>
        <a:lstStyle/>
        <a:p>
          <a:endParaRPr lang="en-US"/>
        </a:p>
      </dgm:t>
    </dgm:pt>
    <dgm:pt modelId="{B7A92408-F25A-4F2E-A81A-F249D9AB8E29}" type="sibTrans" cxnId="{3443F375-CF97-43A4-9766-505B7B895E00}">
      <dgm:prSet/>
      <dgm:spPr/>
      <dgm:t>
        <a:bodyPr/>
        <a:lstStyle/>
        <a:p>
          <a:endParaRPr lang="en-US"/>
        </a:p>
      </dgm:t>
    </dgm:pt>
    <dgm:pt modelId="{AE44925A-BD2B-4BD2-BA67-6D8451FFB857}">
      <dgm:prSet/>
      <dgm:spPr/>
      <dgm:t>
        <a:bodyPr/>
        <a:lstStyle/>
        <a:p>
          <a:r>
            <a:rPr lang="en-US"/>
            <a:t>From right/wrong pre-search to right/wrong post-search</a:t>
          </a:r>
        </a:p>
      </dgm:t>
    </dgm:pt>
    <dgm:pt modelId="{4E967679-FF70-460C-8820-803BD9EC1A56}" type="parTrans" cxnId="{A71405DF-CEF5-418D-AE6C-D5588F4FC9C4}">
      <dgm:prSet/>
      <dgm:spPr/>
      <dgm:t>
        <a:bodyPr/>
        <a:lstStyle/>
        <a:p>
          <a:endParaRPr lang="en-US"/>
        </a:p>
      </dgm:t>
    </dgm:pt>
    <dgm:pt modelId="{CCA44EA8-5012-4CCC-AA95-DDE5917312A2}" type="sibTrans" cxnId="{A71405DF-CEF5-418D-AE6C-D5588F4FC9C4}">
      <dgm:prSet/>
      <dgm:spPr/>
      <dgm:t>
        <a:bodyPr/>
        <a:lstStyle/>
        <a:p>
          <a:endParaRPr lang="en-US"/>
        </a:p>
      </dgm:t>
    </dgm:pt>
    <dgm:pt modelId="{18AC942D-F25E-43E9-9E64-10980BE2F64B}">
      <dgm:prSet/>
      <dgm:spPr/>
      <dgm:t>
        <a:bodyPr/>
        <a:lstStyle/>
        <a:p>
          <a:r>
            <a:rPr lang="en-US" dirty="0"/>
            <a:t>On the Participant</a:t>
          </a:r>
        </a:p>
      </dgm:t>
    </dgm:pt>
    <dgm:pt modelId="{3922DE52-FAEE-41F8-9A28-E6296B7E7BE3}" type="parTrans" cxnId="{141EC7C0-9E27-4E5E-8981-C52B2B4357C1}">
      <dgm:prSet/>
      <dgm:spPr/>
      <dgm:t>
        <a:bodyPr/>
        <a:lstStyle/>
        <a:p>
          <a:endParaRPr lang="en-US"/>
        </a:p>
      </dgm:t>
    </dgm:pt>
    <dgm:pt modelId="{B88698FF-32D0-456C-821E-CB8A00FD9275}" type="sibTrans" cxnId="{141EC7C0-9E27-4E5E-8981-C52B2B4357C1}">
      <dgm:prSet/>
      <dgm:spPr/>
      <dgm:t>
        <a:bodyPr/>
        <a:lstStyle/>
        <a:p>
          <a:endParaRPr lang="en-US"/>
        </a:p>
      </dgm:t>
    </dgm:pt>
    <dgm:pt modelId="{5E7AD917-8E8B-457E-9A8B-FC86D51B5309}">
      <dgm:prSet/>
      <dgm:spPr/>
      <dgm:t>
        <a:bodyPr/>
        <a:lstStyle/>
        <a:p>
          <a:r>
            <a:rPr lang="en-US"/>
            <a:t>Answer confidence, perceived difficulty and stress</a:t>
          </a:r>
        </a:p>
      </dgm:t>
    </dgm:pt>
    <dgm:pt modelId="{150D168D-F5B1-4FD1-BF46-82E1354185F6}" type="parTrans" cxnId="{7504A679-8C31-41F1-9214-25F1844C9CC2}">
      <dgm:prSet/>
      <dgm:spPr/>
      <dgm:t>
        <a:bodyPr/>
        <a:lstStyle/>
        <a:p>
          <a:endParaRPr lang="en-US"/>
        </a:p>
      </dgm:t>
    </dgm:pt>
    <dgm:pt modelId="{59F626A0-841F-446A-88DB-C8CE1B565BFB}" type="sibTrans" cxnId="{7504A679-8C31-41F1-9214-25F1844C9CC2}">
      <dgm:prSet/>
      <dgm:spPr/>
      <dgm:t>
        <a:bodyPr/>
        <a:lstStyle/>
        <a:p>
          <a:endParaRPr lang="en-US"/>
        </a:p>
      </dgm:t>
    </dgm:pt>
    <dgm:pt modelId="{CAFDF27C-7719-45CE-A6E5-3E774ADACCAF}">
      <dgm:prSet/>
      <dgm:spPr/>
      <dgm:t>
        <a:bodyPr/>
        <a:lstStyle/>
        <a:p>
          <a:r>
            <a:rPr lang="en-US" dirty="0"/>
            <a:t>On Search Behavior</a:t>
          </a:r>
        </a:p>
      </dgm:t>
    </dgm:pt>
    <dgm:pt modelId="{4847DA4B-2A13-4230-9847-BD30357E3E05}" type="parTrans" cxnId="{1C353DB8-E95B-4FAB-99F0-8147F9B7FBCA}">
      <dgm:prSet/>
      <dgm:spPr/>
      <dgm:t>
        <a:bodyPr/>
        <a:lstStyle/>
        <a:p>
          <a:endParaRPr lang="en-US"/>
        </a:p>
      </dgm:t>
    </dgm:pt>
    <dgm:pt modelId="{4AB7550B-9108-481E-B727-6F44CECC600F}" type="sibTrans" cxnId="{1C353DB8-E95B-4FAB-99F0-8147F9B7FBCA}">
      <dgm:prSet/>
      <dgm:spPr/>
      <dgm:t>
        <a:bodyPr/>
        <a:lstStyle/>
        <a:p>
          <a:endParaRPr lang="en-US"/>
        </a:p>
      </dgm:t>
    </dgm:pt>
    <dgm:pt modelId="{24310FAA-1B09-4500-9E28-482806827448}">
      <dgm:prSet/>
      <dgm:spPr/>
      <dgm:t>
        <a:bodyPr/>
        <a:lstStyle/>
        <a:p>
          <a:r>
            <a:rPr lang="en-US"/>
            <a:t># of searches, documents read, read time etc</a:t>
          </a:r>
        </a:p>
      </dgm:t>
    </dgm:pt>
    <dgm:pt modelId="{B3606DC4-3C87-487B-A0D4-1AB7DE57B861}" type="parTrans" cxnId="{DC3C5D6F-AD2E-4EC1-97F0-FF5A44CF275E}">
      <dgm:prSet/>
      <dgm:spPr/>
      <dgm:t>
        <a:bodyPr/>
        <a:lstStyle/>
        <a:p>
          <a:endParaRPr lang="en-US"/>
        </a:p>
      </dgm:t>
    </dgm:pt>
    <dgm:pt modelId="{742E84D8-F6DE-4687-90F5-0C5ADE10CBE7}" type="sibTrans" cxnId="{DC3C5D6F-AD2E-4EC1-97F0-FF5A44CF275E}">
      <dgm:prSet/>
      <dgm:spPr/>
      <dgm:t>
        <a:bodyPr/>
        <a:lstStyle/>
        <a:p>
          <a:endParaRPr lang="en-US"/>
        </a:p>
      </dgm:t>
    </dgm:pt>
    <dgm:pt modelId="{0562251F-9395-B24A-9F5A-8E6AB166C3BF}" type="pres">
      <dgm:prSet presAssocID="{C02F9287-DE60-45E5-B899-77E7EAB46DCC}" presName="linear" presStyleCnt="0">
        <dgm:presLayoutVars>
          <dgm:dir/>
          <dgm:animLvl val="lvl"/>
          <dgm:resizeHandles val="exact"/>
        </dgm:presLayoutVars>
      </dgm:prSet>
      <dgm:spPr/>
    </dgm:pt>
    <dgm:pt modelId="{4769468E-912D-3442-B5D6-D347156CD5C4}" type="pres">
      <dgm:prSet presAssocID="{D645F802-8D61-411A-B25F-4F0A10A5B544}" presName="parentLin" presStyleCnt="0"/>
      <dgm:spPr/>
    </dgm:pt>
    <dgm:pt modelId="{3A336BBC-209D-BC4D-9B0A-E479A36940DA}" type="pres">
      <dgm:prSet presAssocID="{D645F802-8D61-411A-B25F-4F0A10A5B544}" presName="parentLeftMargin" presStyleLbl="node1" presStyleIdx="0" presStyleCnt="4"/>
      <dgm:spPr/>
    </dgm:pt>
    <dgm:pt modelId="{15741BB4-6493-2940-A0DD-328D02477D0E}" type="pres">
      <dgm:prSet presAssocID="{D645F802-8D61-411A-B25F-4F0A10A5B544}" presName="parentText" presStyleLbl="node1" presStyleIdx="0" presStyleCnt="4">
        <dgm:presLayoutVars>
          <dgm:chMax val="0"/>
          <dgm:bulletEnabled val="1"/>
        </dgm:presLayoutVars>
      </dgm:prSet>
      <dgm:spPr/>
    </dgm:pt>
    <dgm:pt modelId="{E74F4790-C63A-B241-A3C7-E1AADCD67642}" type="pres">
      <dgm:prSet presAssocID="{D645F802-8D61-411A-B25F-4F0A10A5B544}" presName="negativeSpace" presStyleCnt="0"/>
      <dgm:spPr/>
    </dgm:pt>
    <dgm:pt modelId="{C4B14B91-9E90-1544-BC94-7A515BF4EC10}" type="pres">
      <dgm:prSet presAssocID="{D645F802-8D61-411A-B25F-4F0A10A5B544}" presName="childText" presStyleLbl="conFgAcc1" presStyleIdx="0" presStyleCnt="4">
        <dgm:presLayoutVars>
          <dgm:bulletEnabled val="1"/>
        </dgm:presLayoutVars>
      </dgm:prSet>
      <dgm:spPr/>
    </dgm:pt>
    <dgm:pt modelId="{1F1011C9-9BFD-844D-9DCF-997C49E2B1BF}" type="pres">
      <dgm:prSet presAssocID="{874B3272-F1DA-40AB-8F00-A11AC496123D}" presName="spaceBetweenRectangles" presStyleCnt="0"/>
      <dgm:spPr/>
    </dgm:pt>
    <dgm:pt modelId="{59C5446E-6734-2C4F-8A2F-C6210ACE2EB2}" type="pres">
      <dgm:prSet presAssocID="{DA4B116E-3333-4A7A-8A5F-61152E6390C2}" presName="parentLin" presStyleCnt="0"/>
      <dgm:spPr/>
    </dgm:pt>
    <dgm:pt modelId="{955E1556-AE6E-0142-B13D-992A29A04D28}" type="pres">
      <dgm:prSet presAssocID="{DA4B116E-3333-4A7A-8A5F-61152E6390C2}" presName="parentLeftMargin" presStyleLbl="node1" presStyleIdx="0" presStyleCnt="4"/>
      <dgm:spPr/>
    </dgm:pt>
    <dgm:pt modelId="{A76EDF20-1BC9-6C45-8288-256E43F56EC9}" type="pres">
      <dgm:prSet presAssocID="{DA4B116E-3333-4A7A-8A5F-61152E6390C2}" presName="parentText" presStyleLbl="node1" presStyleIdx="1" presStyleCnt="4">
        <dgm:presLayoutVars>
          <dgm:chMax val="0"/>
          <dgm:bulletEnabled val="1"/>
        </dgm:presLayoutVars>
      </dgm:prSet>
      <dgm:spPr/>
    </dgm:pt>
    <dgm:pt modelId="{C0A1BEE1-450B-2B46-90D9-5CC9AC6D1F41}" type="pres">
      <dgm:prSet presAssocID="{DA4B116E-3333-4A7A-8A5F-61152E6390C2}" presName="negativeSpace" presStyleCnt="0"/>
      <dgm:spPr/>
    </dgm:pt>
    <dgm:pt modelId="{E36244AB-B0ED-8F46-B76C-B857C964F515}" type="pres">
      <dgm:prSet presAssocID="{DA4B116E-3333-4A7A-8A5F-61152E6390C2}" presName="childText" presStyleLbl="conFgAcc1" presStyleIdx="1" presStyleCnt="4">
        <dgm:presLayoutVars>
          <dgm:bulletEnabled val="1"/>
        </dgm:presLayoutVars>
      </dgm:prSet>
      <dgm:spPr/>
    </dgm:pt>
    <dgm:pt modelId="{C6A79DB1-D47A-D643-A790-C7157A68EABA}" type="pres">
      <dgm:prSet presAssocID="{B7A92408-F25A-4F2E-A81A-F249D9AB8E29}" presName="spaceBetweenRectangles" presStyleCnt="0"/>
      <dgm:spPr/>
    </dgm:pt>
    <dgm:pt modelId="{FF297A00-968E-514F-8E59-21F2313F1E90}" type="pres">
      <dgm:prSet presAssocID="{18AC942D-F25E-43E9-9E64-10980BE2F64B}" presName="parentLin" presStyleCnt="0"/>
      <dgm:spPr/>
    </dgm:pt>
    <dgm:pt modelId="{C7EBA212-FD6E-D14C-AAB0-3AE5688A2109}" type="pres">
      <dgm:prSet presAssocID="{18AC942D-F25E-43E9-9E64-10980BE2F64B}" presName="parentLeftMargin" presStyleLbl="node1" presStyleIdx="1" presStyleCnt="4"/>
      <dgm:spPr/>
    </dgm:pt>
    <dgm:pt modelId="{8F1AA0F4-E658-F64D-91AF-B1E1AC8F5880}" type="pres">
      <dgm:prSet presAssocID="{18AC942D-F25E-43E9-9E64-10980BE2F64B}" presName="parentText" presStyleLbl="node1" presStyleIdx="2" presStyleCnt="4">
        <dgm:presLayoutVars>
          <dgm:chMax val="0"/>
          <dgm:bulletEnabled val="1"/>
        </dgm:presLayoutVars>
      </dgm:prSet>
      <dgm:spPr/>
    </dgm:pt>
    <dgm:pt modelId="{B97A1C67-D25B-6947-B6DE-E7A601113455}" type="pres">
      <dgm:prSet presAssocID="{18AC942D-F25E-43E9-9E64-10980BE2F64B}" presName="negativeSpace" presStyleCnt="0"/>
      <dgm:spPr/>
    </dgm:pt>
    <dgm:pt modelId="{A2DF3482-E750-D343-BD0C-5EFA3C40F3E1}" type="pres">
      <dgm:prSet presAssocID="{18AC942D-F25E-43E9-9E64-10980BE2F64B}" presName="childText" presStyleLbl="conFgAcc1" presStyleIdx="2" presStyleCnt="4">
        <dgm:presLayoutVars>
          <dgm:bulletEnabled val="1"/>
        </dgm:presLayoutVars>
      </dgm:prSet>
      <dgm:spPr/>
    </dgm:pt>
    <dgm:pt modelId="{91E85621-53EA-2346-86BE-622424F8DB19}" type="pres">
      <dgm:prSet presAssocID="{B88698FF-32D0-456C-821E-CB8A00FD9275}" presName="spaceBetweenRectangles" presStyleCnt="0"/>
      <dgm:spPr/>
    </dgm:pt>
    <dgm:pt modelId="{26174796-30B0-CE41-8CFB-49652ECF81DC}" type="pres">
      <dgm:prSet presAssocID="{CAFDF27C-7719-45CE-A6E5-3E774ADACCAF}" presName="parentLin" presStyleCnt="0"/>
      <dgm:spPr/>
    </dgm:pt>
    <dgm:pt modelId="{1F84EE13-1144-0240-9134-D3A3E4F15549}" type="pres">
      <dgm:prSet presAssocID="{CAFDF27C-7719-45CE-A6E5-3E774ADACCAF}" presName="parentLeftMargin" presStyleLbl="node1" presStyleIdx="2" presStyleCnt="4"/>
      <dgm:spPr/>
    </dgm:pt>
    <dgm:pt modelId="{F470DDE1-34A0-0F4B-A47F-026C54422486}" type="pres">
      <dgm:prSet presAssocID="{CAFDF27C-7719-45CE-A6E5-3E774ADACCAF}" presName="parentText" presStyleLbl="node1" presStyleIdx="3" presStyleCnt="4">
        <dgm:presLayoutVars>
          <dgm:chMax val="0"/>
          <dgm:bulletEnabled val="1"/>
        </dgm:presLayoutVars>
      </dgm:prSet>
      <dgm:spPr/>
    </dgm:pt>
    <dgm:pt modelId="{63D5A8A1-7092-FA49-82A5-7E466C8C6E06}" type="pres">
      <dgm:prSet presAssocID="{CAFDF27C-7719-45CE-A6E5-3E774ADACCAF}" presName="negativeSpace" presStyleCnt="0"/>
      <dgm:spPr/>
    </dgm:pt>
    <dgm:pt modelId="{CB216CB7-4486-5B44-B8BB-D7E04D8C5109}" type="pres">
      <dgm:prSet presAssocID="{CAFDF27C-7719-45CE-A6E5-3E774ADACCAF}" presName="childText" presStyleLbl="conFgAcc1" presStyleIdx="3" presStyleCnt="4">
        <dgm:presLayoutVars>
          <dgm:bulletEnabled val="1"/>
        </dgm:presLayoutVars>
      </dgm:prSet>
      <dgm:spPr/>
    </dgm:pt>
  </dgm:ptLst>
  <dgm:cxnLst>
    <dgm:cxn modelId="{3B9EEE05-F21B-9E4A-BC2F-EAFB0E4180C7}" type="presOf" srcId="{DA4B116E-3333-4A7A-8A5F-61152E6390C2}" destId="{955E1556-AE6E-0142-B13D-992A29A04D28}" srcOrd="0" destOrd="0" presId="urn:microsoft.com/office/officeart/2005/8/layout/list1"/>
    <dgm:cxn modelId="{25DD160B-0348-2E41-BDF8-F99C12334EFB}" type="presOf" srcId="{18AC942D-F25E-43E9-9E64-10980BE2F64B}" destId="{C7EBA212-FD6E-D14C-AAB0-3AE5688A2109}" srcOrd="0" destOrd="0" presId="urn:microsoft.com/office/officeart/2005/8/layout/list1"/>
    <dgm:cxn modelId="{6F351E10-614F-4C5D-9B0F-2723CE10342D}" srcId="{D645F802-8D61-411A-B25F-4F0A10A5B544}" destId="{2B9BF26C-613D-47EA-B21F-05B870D65463}" srcOrd="0" destOrd="0" parTransId="{E2286F56-FC4E-461E-9E18-F6206FEC4408}" sibTransId="{5CC6D551-3A94-4F76-9838-FB270C21FF23}"/>
    <dgm:cxn modelId="{FF67AC12-CAE4-7F4F-954D-A804E822F4B5}" type="presOf" srcId="{CAFDF27C-7719-45CE-A6E5-3E774ADACCAF}" destId="{1F84EE13-1144-0240-9134-D3A3E4F15549}" srcOrd="0" destOrd="0" presId="urn:microsoft.com/office/officeart/2005/8/layout/list1"/>
    <dgm:cxn modelId="{DEAA9B17-0CC9-1B4D-9409-81F5BC330603}" type="presOf" srcId="{2B9BF26C-613D-47EA-B21F-05B870D65463}" destId="{C4B14B91-9E90-1544-BC94-7A515BF4EC10}" srcOrd="0" destOrd="0" presId="urn:microsoft.com/office/officeart/2005/8/layout/list1"/>
    <dgm:cxn modelId="{3946D429-12CF-8741-B05A-69BDED880C9A}" type="presOf" srcId="{CAFDF27C-7719-45CE-A6E5-3E774ADACCAF}" destId="{F470DDE1-34A0-0F4B-A47F-026C54422486}" srcOrd="1" destOrd="0" presId="urn:microsoft.com/office/officeart/2005/8/layout/list1"/>
    <dgm:cxn modelId="{12BC1048-66BD-46E0-8264-95DD69726C27}" srcId="{C02F9287-DE60-45E5-B899-77E7EAB46DCC}" destId="{D645F802-8D61-411A-B25F-4F0A10A5B544}" srcOrd="0" destOrd="0" parTransId="{07CCE486-705B-4FC2-867D-94610784A9A3}" sibTransId="{874B3272-F1DA-40AB-8F00-A11AC496123D}"/>
    <dgm:cxn modelId="{A41B4753-3AE6-0B4C-802B-75DC4668BC0F}" type="presOf" srcId="{AE44925A-BD2B-4BD2-BA67-6D8451FFB857}" destId="{E36244AB-B0ED-8F46-B76C-B857C964F515}" srcOrd="0" destOrd="0" presId="urn:microsoft.com/office/officeart/2005/8/layout/list1"/>
    <dgm:cxn modelId="{D42BCF5C-8545-D840-8C84-036F6F5A7E21}" type="presOf" srcId="{24310FAA-1B09-4500-9E28-482806827448}" destId="{CB216CB7-4486-5B44-B8BB-D7E04D8C5109}" srcOrd="0" destOrd="0" presId="urn:microsoft.com/office/officeart/2005/8/layout/list1"/>
    <dgm:cxn modelId="{2E42A265-5AB2-8943-ADF1-271BDCD0E67F}" type="presOf" srcId="{DA4B116E-3333-4A7A-8A5F-61152E6390C2}" destId="{A76EDF20-1BC9-6C45-8288-256E43F56EC9}" srcOrd="1" destOrd="0" presId="urn:microsoft.com/office/officeart/2005/8/layout/list1"/>
    <dgm:cxn modelId="{DC3C5D6F-AD2E-4EC1-97F0-FF5A44CF275E}" srcId="{CAFDF27C-7719-45CE-A6E5-3E774ADACCAF}" destId="{24310FAA-1B09-4500-9E28-482806827448}" srcOrd="0" destOrd="0" parTransId="{B3606DC4-3C87-487B-A0D4-1AB7DE57B861}" sibTransId="{742E84D8-F6DE-4687-90F5-0C5ADE10CBE7}"/>
    <dgm:cxn modelId="{3443F375-CF97-43A4-9766-505B7B895E00}" srcId="{C02F9287-DE60-45E5-B899-77E7EAB46DCC}" destId="{DA4B116E-3333-4A7A-8A5F-61152E6390C2}" srcOrd="1" destOrd="0" parTransId="{C3B3D55F-6081-4B46-B8E4-59902C74389C}" sibTransId="{B7A92408-F25A-4F2E-A81A-F249D9AB8E29}"/>
    <dgm:cxn modelId="{7504A679-8C31-41F1-9214-25F1844C9CC2}" srcId="{18AC942D-F25E-43E9-9E64-10980BE2F64B}" destId="{5E7AD917-8E8B-457E-9A8B-FC86D51B5309}" srcOrd="0" destOrd="0" parTransId="{150D168D-F5B1-4FD1-BF46-82E1354185F6}" sibTransId="{59F626A0-841F-446A-88DB-C8CE1B565BFB}"/>
    <dgm:cxn modelId="{3CF3BF89-962D-1041-8B8D-6D04534001C1}" type="presOf" srcId="{5E7AD917-8E8B-457E-9A8B-FC86D51B5309}" destId="{A2DF3482-E750-D343-BD0C-5EFA3C40F3E1}" srcOrd="0" destOrd="0" presId="urn:microsoft.com/office/officeart/2005/8/layout/list1"/>
    <dgm:cxn modelId="{4E1CF9AC-97F3-5445-A9DF-D7EDF1BE2673}" type="presOf" srcId="{18AC942D-F25E-43E9-9E64-10980BE2F64B}" destId="{8F1AA0F4-E658-F64D-91AF-B1E1AC8F5880}" srcOrd="1" destOrd="0" presId="urn:microsoft.com/office/officeart/2005/8/layout/list1"/>
    <dgm:cxn modelId="{6AE8CCB6-40B8-5342-95B7-445399753301}" type="presOf" srcId="{D645F802-8D61-411A-B25F-4F0A10A5B544}" destId="{3A336BBC-209D-BC4D-9B0A-E479A36940DA}" srcOrd="0" destOrd="0" presId="urn:microsoft.com/office/officeart/2005/8/layout/list1"/>
    <dgm:cxn modelId="{1C353DB8-E95B-4FAB-99F0-8147F9B7FBCA}" srcId="{C02F9287-DE60-45E5-B899-77E7EAB46DCC}" destId="{CAFDF27C-7719-45CE-A6E5-3E774ADACCAF}" srcOrd="3" destOrd="0" parTransId="{4847DA4B-2A13-4230-9847-BD30357E3E05}" sibTransId="{4AB7550B-9108-481E-B727-6F44CECC600F}"/>
    <dgm:cxn modelId="{141EC7C0-9E27-4E5E-8981-C52B2B4357C1}" srcId="{C02F9287-DE60-45E5-B899-77E7EAB46DCC}" destId="{18AC942D-F25E-43E9-9E64-10980BE2F64B}" srcOrd="2" destOrd="0" parTransId="{3922DE52-FAEE-41F8-9A28-E6296B7E7BE3}" sibTransId="{B88698FF-32D0-456C-821E-CB8A00FD9275}"/>
    <dgm:cxn modelId="{504C97C5-CC67-1D4C-BF18-7A28DB1F8F15}" type="presOf" srcId="{D645F802-8D61-411A-B25F-4F0A10A5B544}" destId="{15741BB4-6493-2940-A0DD-328D02477D0E}" srcOrd="1" destOrd="0" presId="urn:microsoft.com/office/officeart/2005/8/layout/list1"/>
    <dgm:cxn modelId="{4BBA11CC-8706-4043-AB02-7CF5E53119DF}" type="presOf" srcId="{C02F9287-DE60-45E5-B899-77E7EAB46DCC}" destId="{0562251F-9395-B24A-9F5A-8E6AB166C3BF}" srcOrd="0" destOrd="0" presId="urn:microsoft.com/office/officeart/2005/8/layout/list1"/>
    <dgm:cxn modelId="{A71405DF-CEF5-418D-AE6C-D5588F4FC9C4}" srcId="{DA4B116E-3333-4A7A-8A5F-61152E6390C2}" destId="{AE44925A-BD2B-4BD2-BA67-6D8451FFB857}" srcOrd="0" destOrd="0" parTransId="{4E967679-FF70-460C-8820-803BD9EC1A56}" sibTransId="{CCA44EA8-5012-4CCC-AA95-DDE5917312A2}"/>
    <dgm:cxn modelId="{9CCA05E1-4F81-164E-9214-DBA310BFCD45}" type="presParOf" srcId="{0562251F-9395-B24A-9F5A-8E6AB166C3BF}" destId="{4769468E-912D-3442-B5D6-D347156CD5C4}" srcOrd="0" destOrd="0" presId="urn:microsoft.com/office/officeart/2005/8/layout/list1"/>
    <dgm:cxn modelId="{389B1262-39AB-3946-A68F-E249742702FB}" type="presParOf" srcId="{4769468E-912D-3442-B5D6-D347156CD5C4}" destId="{3A336BBC-209D-BC4D-9B0A-E479A36940DA}" srcOrd="0" destOrd="0" presId="urn:microsoft.com/office/officeart/2005/8/layout/list1"/>
    <dgm:cxn modelId="{09B305B6-0A5D-4C4C-A58A-1F5873CF7350}" type="presParOf" srcId="{4769468E-912D-3442-B5D6-D347156CD5C4}" destId="{15741BB4-6493-2940-A0DD-328D02477D0E}" srcOrd="1" destOrd="0" presId="urn:microsoft.com/office/officeart/2005/8/layout/list1"/>
    <dgm:cxn modelId="{11702C8A-73E6-794B-B4FB-872187B3004B}" type="presParOf" srcId="{0562251F-9395-B24A-9F5A-8E6AB166C3BF}" destId="{E74F4790-C63A-B241-A3C7-E1AADCD67642}" srcOrd="1" destOrd="0" presId="urn:microsoft.com/office/officeart/2005/8/layout/list1"/>
    <dgm:cxn modelId="{BA11319B-9CA5-304D-AE4B-637EC9F08B2A}" type="presParOf" srcId="{0562251F-9395-B24A-9F5A-8E6AB166C3BF}" destId="{C4B14B91-9E90-1544-BC94-7A515BF4EC10}" srcOrd="2" destOrd="0" presId="urn:microsoft.com/office/officeart/2005/8/layout/list1"/>
    <dgm:cxn modelId="{A1CC5569-F432-F642-802A-601766EEA369}" type="presParOf" srcId="{0562251F-9395-B24A-9F5A-8E6AB166C3BF}" destId="{1F1011C9-9BFD-844D-9DCF-997C49E2B1BF}" srcOrd="3" destOrd="0" presId="urn:microsoft.com/office/officeart/2005/8/layout/list1"/>
    <dgm:cxn modelId="{CB31DC9F-F645-EF44-A8DE-AAF43726E8E0}" type="presParOf" srcId="{0562251F-9395-B24A-9F5A-8E6AB166C3BF}" destId="{59C5446E-6734-2C4F-8A2F-C6210ACE2EB2}" srcOrd="4" destOrd="0" presId="urn:microsoft.com/office/officeart/2005/8/layout/list1"/>
    <dgm:cxn modelId="{F0781F19-473D-C24B-8F97-F71970BC2420}" type="presParOf" srcId="{59C5446E-6734-2C4F-8A2F-C6210ACE2EB2}" destId="{955E1556-AE6E-0142-B13D-992A29A04D28}" srcOrd="0" destOrd="0" presId="urn:microsoft.com/office/officeart/2005/8/layout/list1"/>
    <dgm:cxn modelId="{7498B22C-2526-F94A-BC27-28E821BB6327}" type="presParOf" srcId="{59C5446E-6734-2C4F-8A2F-C6210ACE2EB2}" destId="{A76EDF20-1BC9-6C45-8288-256E43F56EC9}" srcOrd="1" destOrd="0" presId="urn:microsoft.com/office/officeart/2005/8/layout/list1"/>
    <dgm:cxn modelId="{E9BDE330-B09E-9F4F-9369-01CE51BCFB80}" type="presParOf" srcId="{0562251F-9395-B24A-9F5A-8E6AB166C3BF}" destId="{C0A1BEE1-450B-2B46-90D9-5CC9AC6D1F41}" srcOrd="5" destOrd="0" presId="urn:microsoft.com/office/officeart/2005/8/layout/list1"/>
    <dgm:cxn modelId="{2AD04FFF-CC35-0E47-96F4-D80298929919}" type="presParOf" srcId="{0562251F-9395-B24A-9F5A-8E6AB166C3BF}" destId="{E36244AB-B0ED-8F46-B76C-B857C964F515}" srcOrd="6" destOrd="0" presId="urn:microsoft.com/office/officeart/2005/8/layout/list1"/>
    <dgm:cxn modelId="{CD8AD1AA-99F5-6947-905F-06022E1C2440}" type="presParOf" srcId="{0562251F-9395-B24A-9F5A-8E6AB166C3BF}" destId="{C6A79DB1-D47A-D643-A790-C7157A68EABA}" srcOrd="7" destOrd="0" presId="urn:microsoft.com/office/officeart/2005/8/layout/list1"/>
    <dgm:cxn modelId="{8DDD8347-525C-1342-A7B3-B70F500CD867}" type="presParOf" srcId="{0562251F-9395-B24A-9F5A-8E6AB166C3BF}" destId="{FF297A00-968E-514F-8E59-21F2313F1E90}" srcOrd="8" destOrd="0" presId="urn:microsoft.com/office/officeart/2005/8/layout/list1"/>
    <dgm:cxn modelId="{60479E3C-B046-ED49-9787-DF8E97F257E2}" type="presParOf" srcId="{FF297A00-968E-514F-8E59-21F2313F1E90}" destId="{C7EBA212-FD6E-D14C-AAB0-3AE5688A2109}" srcOrd="0" destOrd="0" presId="urn:microsoft.com/office/officeart/2005/8/layout/list1"/>
    <dgm:cxn modelId="{30F0F971-C149-5B4C-932F-7A4287956991}" type="presParOf" srcId="{FF297A00-968E-514F-8E59-21F2313F1E90}" destId="{8F1AA0F4-E658-F64D-91AF-B1E1AC8F5880}" srcOrd="1" destOrd="0" presId="urn:microsoft.com/office/officeart/2005/8/layout/list1"/>
    <dgm:cxn modelId="{4050CB9C-D941-574A-920E-A52E70163967}" type="presParOf" srcId="{0562251F-9395-B24A-9F5A-8E6AB166C3BF}" destId="{B97A1C67-D25B-6947-B6DE-E7A601113455}" srcOrd="9" destOrd="0" presId="urn:microsoft.com/office/officeart/2005/8/layout/list1"/>
    <dgm:cxn modelId="{1761E591-C7E3-AF4A-963D-9F71C7AFE8BD}" type="presParOf" srcId="{0562251F-9395-B24A-9F5A-8E6AB166C3BF}" destId="{A2DF3482-E750-D343-BD0C-5EFA3C40F3E1}" srcOrd="10" destOrd="0" presId="urn:microsoft.com/office/officeart/2005/8/layout/list1"/>
    <dgm:cxn modelId="{106F7C41-CAFC-DE42-9016-96725EEAB12A}" type="presParOf" srcId="{0562251F-9395-B24A-9F5A-8E6AB166C3BF}" destId="{91E85621-53EA-2346-86BE-622424F8DB19}" srcOrd="11" destOrd="0" presId="urn:microsoft.com/office/officeart/2005/8/layout/list1"/>
    <dgm:cxn modelId="{34C86E3A-AD5C-1049-8BEA-46403B3C7C2A}" type="presParOf" srcId="{0562251F-9395-B24A-9F5A-8E6AB166C3BF}" destId="{26174796-30B0-CE41-8CFB-49652ECF81DC}" srcOrd="12" destOrd="0" presId="urn:microsoft.com/office/officeart/2005/8/layout/list1"/>
    <dgm:cxn modelId="{2B12B045-B1A0-8B48-8DCB-E6313A382491}" type="presParOf" srcId="{26174796-30B0-CE41-8CFB-49652ECF81DC}" destId="{1F84EE13-1144-0240-9134-D3A3E4F15549}" srcOrd="0" destOrd="0" presId="urn:microsoft.com/office/officeart/2005/8/layout/list1"/>
    <dgm:cxn modelId="{A6D65871-74BF-1C4F-8890-B4F4381DD7D4}" type="presParOf" srcId="{26174796-30B0-CE41-8CFB-49652ECF81DC}" destId="{F470DDE1-34A0-0F4B-A47F-026C54422486}" srcOrd="1" destOrd="0" presId="urn:microsoft.com/office/officeart/2005/8/layout/list1"/>
    <dgm:cxn modelId="{DDA81816-36FE-214C-8CFC-C57E80ACD204}" type="presParOf" srcId="{0562251F-9395-B24A-9F5A-8E6AB166C3BF}" destId="{63D5A8A1-7092-FA49-82A5-7E466C8C6E06}" srcOrd="13" destOrd="0" presId="urn:microsoft.com/office/officeart/2005/8/layout/list1"/>
    <dgm:cxn modelId="{1FF21F76-97F0-684F-B12F-F2201D8A1D9F}" type="presParOf" srcId="{0562251F-9395-B24A-9F5A-8E6AB166C3BF}" destId="{CB216CB7-4486-5B44-B8BB-D7E04D8C5109}" srcOrd="14"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C02F9287-DE60-45E5-B899-77E7EAB46DCC}" type="doc">
      <dgm:prSet loTypeId="urn:microsoft.com/office/officeart/2005/8/layout/list1" loCatId="list" qsTypeId="urn:microsoft.com/office/officeart/2005/8/quickstyle/simple1" qsCatId="simple" csTypeId="urn:microsoft.com/office/officeart/2005/8/colors/colorful1" csCatId="colorful" phldr="1"/>
      <dgm:spPr/>
      <dgm:t>
        <a:bodyPr/>
        <a:lstStyle/>
        <a:p>
          <a:endParaRPr lang="en-US"/>
        </a:p>
      </dgm:t>
    </dgm:pt>
    <dgm:pt modelId="{D645F802-8D61-411A-B25F-4F0A10A5B544}">
      <dgm:prSet/>
      <dgm:spPr/>
      <dgm:t>
        <a:bodyPr/>
        <a:lstStyle/>
        <a:p>
          <a:r>
            <a:rPr lang="en-US"/>
            <a:t>On Answer Correctness</a:t>
          </a:r>
        </a:p>
      </dgm:t>
    </dgm:pt>
    <dgm:pt modelId="{07CCE486-705B-4FC2-867D-94610784A9A3}" type="parTrans" cxnId="{12BC1048-66BD-46E0-8264-95DD69726C27}">
      <dgm:prSet/>
      <dgm:spPr/>
      <dgm:t>
        <a:bodyPr/>
        <a:lstStyle/>
        <a:p>
          <a:endParaRPr lang="en-US"/>
        </a:p>
      </dgm:t>
    </dgm:pt>
    <dgm:pt modelId="{874B3272-F1DA-40AB-8F00-A11AC496123D}" type="sibTrans" cxnId="{12BC1048-66BD-46E0-8264-95DD69726C27}">
      <dgm:prSet/>
      <dgm:spPr/>
      <dgm:t>
        <a:bodyPr/>
        <a:lstStyle/>
        <a:p>
          <a:endParaRPr lang="en-US"/>
        </a:p>
      </dgm:t>
    </dgm:pt>
    <dgm:pt modelId="{2B9BF26C-613D-47EA-B21F-05B870D65463}">
      <dgm:prSet/>
      <dgm:spPr/>
      <dgm:t>
        <a:bodyPr/>
        <a:lstStyle/>
        <a:p>
          <a:r>
            <a:rPr lang="en-US"/>
            <a:t>Post-search correct answer rate</a:t>
          </a:r>
        </a:p>
      </dgm:t>
    </dgm:pt>
    <dgm:pt modelId="{E2286F56-FC4E-461E-9E18-F6206FEC4408}" type="parTrans" cxnId="{6F351E10-614F-4C5D-9B0F-2723CE10342D}">
      <dgm:prSet/>
      <dgm:spPr/>
      <dgm:t>
        <a:bodyPr/>
        <a:lstStyle/>
        <a:p>
          <a:endParaRPr lang="en-US"/>
        </a:p>
      </dgm:t>
    </dgm:pt>
    <dgm:pt modelId="{5CC6D551-3A94-4F76-9838-FB270C21FF23}" type="sibTrans" cxnId="{6F351E10-614F-4C5D-9B0F-2723CE10342D}">
      <dgm:prSet/>
      <dgm:spPr/>
      <dgm:t>
        <a:bodyPr/>
        <a:lstStyle/>
        <a:p>
          <a:endParaRPr lang="en-US"/>
        </a:p>
      </dgm:t>
    </dgm:pt>
    <dgm:pt modelId="{DA4B116E-3333-4A7A-8A5F-61152E6390C2}">
      <dgm:prSet/>
      <dgm:spPr/>
      <dgm:t>
        <a:bodyPr/>
        <a:lstStyle/>
        <a:p>
          <a:r>
            <a:rPr lang="en-US"/>
            <a:t>On Answer Direction</a:t>
          </a:r>
        </a:p>
      </dgm:t>
    </dgm:pt>
    <dgm:pt modelId="{C3B3D55F-6081-4B46-B8E4-59902C74389C}" type="parTrans" cxnId="{3443F375-CF97-43A4-9766-505B7B895E00}">
      <dgm:prSet/>
      <dgm:spPr/>
      <dgm:t>
        <a:bodyPr/>
        <a:lstStyle/>
        <a:p>
          <a:endParaRPr lang="en-US"/>
        </a:p>
      </dgm:t>
    </dgm:pt>
    <dgm:pt modelId="{B7A92408-F25A-4F2E-A81A-F249D9AB8E29}" type="sibTrans" cxnId="{3443F375-CF97-43A4-9766-505B7B895E00}">
      <dgm:prSet/>
      <dgm:spPr/>
      <dgm:t>
        <a:bodyPr/>
        <a:lstStyle/>
        <a:p>
          <a:endParaRPr lang="en-US"/>
        </a:p>
      </dgm:t>
    </dgm:pt>
    <dgm:pt modelId="{AE44925A-BD2B-4BD2-BA67-6D8451FFB857}">
      <dgm:prSet/>
      <dgm:spPr/>
      <dgm:t>
        <a:bodyPr/>
        <a:lstStyle/>
        <a:p>
          <a:r>
            <a:rPr lang="en-US"/>
            <a:t>From right/wrong pre-search to right/wrong post-search</a:t>
          </a:r>
        </a:p>
      </dgm:t>
    </dgm:pt>
    <dgm:pt modelId="{4E967679-FF70-460C-8820-803BD9EC1A56}" type="parTrans" cxnId="{A71405DF-CEF5-418D-AE6C-D5588F4FC9C4}">
      <dgm:prSet/>
      <dgm:spPr/>
      <dgm:t>
        <a:bodyPr/>
        <a:lstStyle/>
        <a:p>
          <a:endParaRPr lang="en-US"/>
        </a:p>
      </dgm:t>
    </dgm:pt>
    <dgm:pt modelId="{CCA44EA8-5012-4CCC-AA95-DDE5917312A2}" type="sibTrans" cxnId="{A71405DF-CEF5-418D-AE6C-D5588F4FC9C4}">
      <dgm:prSet/>
      <dgm:spPr/>
      <dgm:t>
        <a:bodyPr/>
        <a:lstStyle/>
        <a:p>
          <a:endParaRPr lang="en-US"/>
        </a:p>
      </dgm:t>
    </dgm:pt>
    <dgm:pt modelId="{18AC942D-F25E-43E9-9E64-10980BE2F64B}">
      <dgm:prSet/>
      <dgm:spPr/>
      <dgm:t>
        <a:bodyPr/>
        <a:lstStyle/>
        <a:p>
          <a:r>
            <a:rPr lang="en-US" dirty="0"/>
            <a:t>On the Participant</a:t>
          </a:r>
        </a:p>
      </dgm:t>
    </dgm:pt>
    <dgm:pt modelId="{3922DE52-FAEE-41F8-9A28-E6296B7E7BE3}" type="parTrans" cxnId="{141EC7C0-9E27-4E5E-8981-C52B2B4357C1}">
      <dgm:prSet/>
      <dgm:spPr/>
      <dgm:t>
        <a:bodyPr/>
        <a:lstStyle/>
        <a:p>
          <a:endParaRPr lang="en-US"/>
        </a:p>
      </dgm:t>
    </dgm:pt>
    <dgm:pt modelId="{B88698FF-32D0-456C-821E-CB8A00FD9275}" type="sibTrans" cxnId="{141EC7C0-9E27-4E5E-8981-C52B2B4357C1}">
      <dgm:prSet/>
      <dgm:spPr/>
      <dgm:t>
        <a:bodyPr/>
        <a:lstStyle/>
        <a:p>
          <a:endParaRPr lang="en-US"/>
        </a:p>
      </dgm:t>
    </dgm:pt>
    <dgm:pt modelId="{5E7AD917-8E8B-457E-9A8B-FC86D51B5309}">
      <dgm:prSet/>
      <dgm:spPr/>
      <dgm:t>
        <a:bodyPr/>
        <a:lstStyle/>
        <a:p>
          <a:r>
            <a:rPr lang="en-US"/>
            <a:t>Answer confidence, perceived difficulty and stress</a:t>
          </a:r>
        </a:p>
      </dgm:t>
    </dgm:pt>
    <dgm:pt modelId="{150D168D-F5B1-4FD1-BF46-82E1354185F6}" type="parTrans" cxnId="{7504A679-8C31-41F1-9214-25F1844C9CC2}">
      <dgm:prSet/>
      <dgm:spPr/>
      <dgm:t>
        <a:bodyPr/>
        <a:lstStyle/>
        <a:p>
          <a:endParaRPr lang="en-US"/>
        </a:p>
      </dgm:t>
    </dgm:pt>
    <dgm:pt modelId="{59F626A0-841F-446A-88DB-C8CE1B565BFB}" type="sibTrans" cxnId="{7504A679-8C31-41F1-9214-25F1844C9CC2}">
      <dgm:prSet/>
      <dgm:spPr/>
      <dgm:t>
        <a:bodyPr/>
        <a:lstStyle/>
        <a:p>
          <a:endParaRPr lang="en-US"/>
        </a:p>
      </dgm:t>
    </dgm:pt>
    <dgm:pt modelId="{CAFDF27C-7719-45CE-A6E5-3E774ADACCAF}">
      <dgm:prSet/>
      <dgm:spPr/>
      <dgm:t>
        <a:bodyPr/>
        <a:lstStyle/>
        <a:p>
          <a:r>
            <a:rPr lang="en-US" dirty="0"/>
            <a:t>On Search Behavior</a:t>
          </a:r>
        </a:p>
      </dgm:t>
    </dgm:pt>
    <dgm:pt modelId="{4847DA4B-2A13-4230-9847-BD30357E3E05}" type="parTrans" cxnId="{1C353DB8-E95B-4FAB-99F0-8147F9B7FBCA}">
      <dgm:prSet/>
      <dgm:spPr/>
      <dgm:t>
        <a:bodyPr/>
        <a:lstStyle/>
        <a:p>
          <a:endParaRPr lang="en-US"/>
        </a:p>
      </dgm:t>
    </dgm:pt>
    <dgm:pt modelId="{4AB7550B-9108-481E-B727-6F44CECC600F}" type="sibTrans" cxnId="{1C353DB8-E95B-4FAB-99F0-8147F9B7FBCA}">
      <dgm:prSet/>
      <dgm:spPr/>
      <dgm:t>
        <a:bodyPr/>
        <a:lstStyle/>
        <a:p>
          <a:endParaRPr lang="en-US"/>
        </a:p>
      </dgm:t>
    </dgm:pt>
    <dgm:pt modelId="{24310FAA-1B09-4500-9E28-482806827448}">
      <dgm:prSet/>
      <dgm:spPr/>
      <dgm:t>
        <a:bodyPr/>
        <a:lstStyle/>
        <a:p>
          <a:r>
            <a:rPr lang="en-US"/>
            <a:t># of searches, documents read, read time etc</a:t>
          </a:r>
        </a:p>
      </dgm:t>
    </dgm:pt>
    <dgm:pt modelId="{B3606DC4-3C87-487B-A0D4-1AB7DE57B861}" type="parTrans" cxnId="{DC3C5D6F-AD2E-4EC1-97F0-FF5A44CF275E}">
      <dgm:prSet/>
      <dgm:spPr/>
      <dgm:t>
        <a:bodyPr/>
        <a:lstStyle/>
        <a:p>
          <a:endParaRPr lang="en-US"/>
        </a:p>
      </dgm:t>
    </dgm:pt>
    <dgm:pt modelId="{742E84D8-F6DE-4687-90F5-0C5ADE10CBE7}" type="sibTrans" cxnId="{DC3C5D6F-AD2E-4EC1-97F0-FF5A44CF275E}">
      <dgm:prSet/>
      <dgm:spPr/>
      <dgm:t>
        <a:bodyPr/>
        <a:lstStyle/>
        <a:p>
          <a:endParaRPr lang="en-US"/>
        </a:p>
      </dgm:t>
    </dgm:pt>
    <dgm:pt modelId="{0562251F-9395-B24A-9F5A-8E6AB166C3BF}" type="pres">
      <dgm:prSet presAssocID="{C02F9287-DE60-45E5-B899-77E7EAB46DCC}" presName="linear" presStyleCnt="0">
        <dgm:presLayoutVars>
          <dgm:dir/>
          <dgm:animLvl val="lvl"/>
          <dgm:resizeHandles val="exact"/>
        </dgm:presLayoutVars>
      </dgm:prSet>
      <dgm:spPr/>
    </dgm:pt>
    <dgm:pt modelId="{4769468E-912D-3442-B5D6-D347156CD5C4}" type="pres">
      <dgm:prSet presAssocID="{D645F802-8D61-411A-B25F-4F0A10A5B544}" presName="parentLin" presStyleCnt="0"/>
      <dgm:spPr/>
    </dgm:pt>
    <dgm:pt modelId="{3A336BBC-209D-BC4D-9B0A-E479A36940DA}" type="pres">
      <dgm:prSet presAssocID="{D645F802-8D61-411A-B25F-4F0A10A5B544}" presName="parentLeftMargin" presStyleLbl="node1" presStyleIdx="0" presStyleCnt="4"/>
      <dgm:spPr/>
    </dgm:pt>
    <dgm:pt modelId="{15741BB4-6493-2940-A0DD-328D02477D0E}" type="pres">
      <dgm:prSet presAssocID="{D645F802-8D61-411A-B25F-4F0A10A5B544}" presName="parentText" presStyleLbl="node1" presStyleIdx="0" presStyleCnt="4">
        <dgm:presLayoutVars>
          <dgm:chMax val="0"/>
          <dgm:bulletEnabled val="1"/>
        </dgm:presLayoutVars>
      </dgm:prSet>
      <dgm:spPr/>
    </dgm:pt>
    <dgm:pt modelId="{E74F4790-C63A-B241-A3C7-E1AADCD67642}" type="pres">
      <dgm:prSet presAssocID="{D645F802-8D61-411A-B25F-4F0A10A5B544}" presName="negativeSpace" presStyleCnt="0"/>
      <dgm:spPr/>
    </dgm:pt>
    <dgm:pt modelId="{C4B14B91-9E90-1544-BC94-7A515BF4EC10}" type="pres">
      <dgm:prSet presAssocID="{D645F802-8D61-411A-B25F-4F0A10A5B544}" presName="childText" presStyleLbl="conFgAcc1" presStyleIdx="0" presStyleCnt="4">
        <dgm:presLayoutVars>
          <dgm:bulletEnabled val="1"/>
        </dgm:presLayoutVars>
      </dgm:prSet>
      <dgm:spPr/>
    </dgm:pt>
    <dgm:pt modelId="{1F1011C9-9BFD-844D-9DCF-997C49E2B1BF}" type="pres">
      <dgm:prSet presAssocID="{874B3272-F1DA-40AB-8F00-A11AC496123D}" presName="spaceBetweenRectangles" presStyleCnt="0"/>
      <dgm:spPr/>
    </dgm:pt>
    <dgm:pt modelId="{59C5446E-6734-2C4F-8A2F-C6210ACE2EB2}" type="pres">
      <dgm:prSet presAssocID="{DA4B116E-3333-4A7A-8A5F-61152E6390C2}" presName="parentLin" presStyleCnt="0"/>
      <dgm:spPr/>
    </dgm:pt>
    <dgm:pt modelId="{955E1556-AE6E-0142-B13D-992A29A04D28}" type="pres">
      <dgm:prSet presAssocID="{DA4B116E-3333-4A7A-8A5F-61152E6390C2}" presName="parentLeftMargin" presStyleLbl="node1" presStyleIdx="0" presStyleCnt="4"/>
      <dgm:spPr/>
    </dgm:pt>
    <dgm:pt modelId="{A76EDF20-1BC9-6C45-8288-256E43F56EC9}" type="pres">
      <dgm:prSet presAssocID="{DA4B116E-3333-4A7A-8A5F-61152E6390C2}" presName="parentText" presStyleLbl="node1" presStyleIdx="1" presStyleCnt="4">
        <dgm:presLayoutVars>
          <dgm:chMax val="0"/>
          <dgm:bulletEnabled val="1"/>
        </dgm:presLayoutVars>
      </dgm:prSet>
      <dgm:spPr/>
    </dgm:pt>
    <dgm:pt modelId="{C0A1BEE1-450B-2B46-90D9-5CC9AC6D1F41}" type="pres">
      <dgm:prSet presAssocID="{DA4B116E-3333-4A7A-8A5F-61152E6390C2}" presName="negativeSpace" presStyleCnt="0"/>
      <dgm:spPr/>
    </dgm:pt>
    <dgm:pt modelId="{E36244AB-B0ED-8F46-B76C-B857C964F515}" type="pres">
      <dgm:prSet presAssocID="{DA4B116E-3333-4A7A-8A5F-61152E6390C2}" presName="childText" presStyleLbl="conFgAcc1" presStyleIdx="1" presStyleCnt="4">
        <dgm:presLayoutVars>
          <dgm:bulletEnabled val="1"/>
        </dgm:presLayoutVars>
      </dgm:prSet>
      <dgm:spPr/>
    </dgm:pt>
    <dgm:pt modelId="{C6A79DB1-D47A-D643-A790-C7157A68EABA}" type="pres">
      <dgm:prSet presAssocID="{B7A92408-F25A-4F2E-A81A-F249D9AB8E29}" presName="spaceBetweenRectangles" presStyleCnt="0"/>
      <dgm:spPr/>
    </dgm:pt>
    <dgm:pt modelId="{FF297A00-968E-514F-8E59-21F2313F1E90}" type="pres">
      <dgm:prSet presAssocID="{18AC942D-F25E-43E9-9E64-10980BE2F64B}" presName="parentLin" presStyleCnt="0"/>
      <dgm:spPr/>
    </dgm:pt>
    <dgm:pt modelId="{C7EBA212-FD6E-D14C-AAB0-3AE5688A2109}" type="pres">
      <dgm:prSet presAssocID="{18AC942D-F25E-43E9-9E64-10980BE2F64B}" presName="parentLeftMargin" presStyleLbl="node1" presStyleIdx="1" presStyleCnt="4"/>
      <dgm:spPr/>
    </dgm:pt>
    <dgm:pt modelId="{8F1AA0F4-E658-F64D-91AF-B1E1AC8F5880}" type="pres">
      <dgm:prSet presAssocID="{18AC942D-F25E-43E9-9E64-10980BE2F64B}" presName="parentText" presStyleLbl="node1" presStyleIdx="2" presStyleCnt="4">
        <dgm:presLayoutVars>
          <dgm:chMax val="0"/>
          <dgm:bulletEnabled val="1"/>
        </dgm:presLayoutVars>
      </dgm:prSet>
      <dgm:spPr/>
    </dgm:pt>
    <dgm:pt modelId="{B97A1C67-D25B-6947-B6DE-E7A601113455}" type="pres">
      <dgm:prSet presAssocID="{18AC942D-F25E-43E9-9E64-10980BE2F64B}" presName="negativeSpace" presStyleCnt="0"/>
      <dgm:spPr/>
    </dgm:pt>
    <dgm:pt modelId="{A2DF3482-E750-D343-BD0C-5EFA3C40F3E1}" type="pres">
      <dgm:prSet presAssocID="{18AC942D-F25E-43E9-9E64-10980BE2F64B}" presName="childText" presStyleLbl="conFgAcc1" presStyleIdx="2" presStyleCnt="4">
        <dgm:presLayoutVars>
          <dgm:bulletEnabled val="1"/>
        </dgm:presLayoutVars>
      </dgm:prSet>
      <dgm:spPr/>
    </dgm:pt>
    <dgm:pt modelId="{91E85621-53EA-2346-86BE-622424F8DB19}" type="pres">
      <dgm:prSet presAssocID="{B88698FF-32D0-456C-821E-CB8A00FD9275}" presName="spaceBetweenRectangles" presStyleCnt="0"/>
      <dgm:spPr/>
    </dgm:pt>
    <dgm:pt modelId="{26174796-30B0-CE41-8CFB-49652ECF81DC}" type="pres">
      <dgm:prSet presAssocID="{CAFDF27C-7719-45CE-A6E5-3E774ADACCAF}" presName="parentLin" presStyleCnt="0"/>
      <dgm:spPr/>
    </dgm:pt>
    <dgm:pt modelId="{1F84EE13-1144-0240-9134-D3A3E4F15549}" type="pres">
      <dgm:prSet presAssocID="{CAFDF27C-7719-45CE-A6E5-3E774ADACCAF}" presName="parentLeftMargin" presStyleLbl="node1" presStyleIdx="2" presStyleCnt="4"/>
      <dgm:spPr/>
    </dgm:pt>
    <dgm:pt modelId="{F470DDE1-34A0-0F4B-A47F-026C54422486}" type="pres">
      <dgm:prSet presAssocID="{CAFDF27C-7719-45CE-A6E5-3E774ADACCAF}" presName="parentText" presStyleLbl="node1" presStyleIdx="3" presStyleCnt="4">
        <dgm:presLayoutVars>
          <dgm:chMax val="0"/>
          <dgm:bulletEnabled val="1"/>
        </dgm:presLayoutVars>
      </dgm:prSet>
      <dgm:spPr/>
    </dgm:pt>
    <dgm:pt modelId="{63D5A8A1-7092-FA49-82A5-7E466C8C6E06}" type="pres">
      <dgm:prSet presAssocID="{CAFDF27C-7719-45CE-A6E5-3E774ADACCAF}" presName="negativeSpace" presStyleCnt="0"/>
      <dgm:spPr/>
    </dgm:pt>
    <dgm:pt modelId="{CB216CB7-4486-5B44-B8BB-D7E04D8C5109}" type="pres">
      <dgm:prSet presAssocID="{CAFDF27C-7719-45CE-A6E5-3E774ADACCAF}" presName="childText" presStyleLbl="conFgAcc1" presStyleIdx="3" presStyleCnt="4">
        <dgm:presLayoutVars>
          <dgm:bulletEnabled val="1"/>
        </dgm:presLayoutVars>
      </dgm:prSet>
      <dgm:spPr/>
    </dgm:pt>
  </dgm:ptLst>
  <dgm:cxnLst>
    <dgm:cxn modelId="{3B9EEE05-F21B-9E4A-BC2F-EAFB0E4180C7}" type="presOf" srcId="{DA4B116E-3333-4A7A-8A5F-61152E6390C2}" destId="{955E1556-AE6E-0142-B13D-992A29A04D28}" srcOrd="0" destOrd="0" presId="urn:microsoft.com/office/officeart/2005/8/layout/list1"/>
    <dgm:cxn modelId="{25DD160B-0348-2E41-BDF8-F99C12334EFB}" type="presOf" srcId="{18AC942D-F25E-43E9-9E64-10980BE2F64B}" destId="{C7EBA212-FD6E-D14C-AAB0-3AE5688A2109}" srcOrd="0" destOrd="0" presId="urn:microsoft.com/office/officeart/2005/8/layout/list1"/>
    <dgm:cxn modelId="{6F351E10-614F-4C5D-9B0F-2723CE10342D}" srcId="{D645F802-8D61-411A-B25F-4F0A10A5B544}" destId="{2B9BF26C-613D-47EA-B21F-05B870D65463}" srcOrd="0" destOrd="0" parTransId="{E2286F56-FC4E-461E-9E18-F6206FEC4408}" sibTransId="{5CC6D551-3A94-4F76-9838-FB270C21FF23}"/>
    <dgm:cxn modelId="{FF67AC12-CAE4-7F4F-954D-A804E822F4B5}" type="presOf" srcId="{CAFDF27C-7719-45CE-A6E5-3E774ADACCAF}" destId="{1F84EE13-1144-0240-9134-D3A3E4F15549}" srcOrd="0" destOrd="0" presId="urn:microsoft.com/office/officeart/2005/8/layout/list1"/>
    <dgm:cxn modelId="{DEAA9B17-0CC9-1B4D-9409-81F5BC330603}" type="presOf" srcId="{2B9BF26C-613D-47EA-B21F-05B870D65463}" destId="{C4B14B91-9E90-1544-BC94-7A515BF4EC10}" srcOrd="0" destOrd="0" presId="urn:microsoft.com/office/officeart/2005/8/layout/list1"/>
    <dgm:cxn modelId="{3946D429-12CF-8741-B05A-69BDED880C9A}" type="presOf" srcId="{CAFDF27C-7719-45CE-A6E5-3E774ADACCAF}" destId="{F470DDE1-34A0-0F4B-A47F-026C54422486}" srcOrd="1" destOrd="0" presId="urn:microsoft.com/office/officeart/2005/8/layout/list1"/>
    <dgm:cxn modelId="{12BC1048-66BD-46E0-8264-95DD69726C27}" srcId="{C02F9287-DE60-45E5-B899-77E7EAB46DCC}" destId="{D645F802-8D61-411A-B25F-4F0A10A5B544}" srcOrd="0" destOrd="0" parTransId="{07CCE486-705B-4FC2-867D-94610784A9A3}" sibTransId="{874B3272-F1DA-40AB-8F00-A11AC496123D}"/>
    <dgm:cxn modelId="{A41B4753-3AE6-0B4C-802B-75DC4668BC0F}" type="presOf" srcId="{AE44925A-BD2B-4BD2-BA67-6D8451FFB857}" destId="{E36244AB-B0ED-8F46-B76C-B857C964F515}" srcOrd="0" destOrd="0" presId="urn:microsoft.com/office/officeart/2005/8/layout/list1"/>
    <dgm:cxn modelId="{D42BCF5C-8545-D840-8C84-036F6F5A7E21}" type="presOf" srcId="{24310FAA-1B09-4500-9E28-482806827448}" destId="{CB216CB7-4486-5B44-B8BB-D7E04D8C5109}" srcOrd="0" destOrd="0" presId="urn:microsoft.com/office/officeart/2005/8/layout/list1"/>
    <dgm:cxn modelId="{2E42A265-5AB2-8943-ADF1-271BDCD0E67F}" type="presOf" srcId="{DA4B116E-3333-4A7A-8A5F-61152E6390C2}" destId="{A76EDF20-1BC9-6C45-8288-256E43F56EC9}" srcOrd="1" destOrd="0" presId="urn:microsoft.com/office/officeart/2005/8/layout/list1"/>
    <dgm:cxn modelId="{DC3C5D6F-AD2E-4EC1-97F0-FF5A44CF275E}" srcId="{CAFDF27C-7719-45CE-A6E5-3E774ADACCAF}" destId="{24310FAA-1B09-4500-9E28-482806827448}" srcOrd="0" destOrd="0" parTransId="{B3606DC4-3C87-487B-A0D4-1AB7DE57B861}" sibTransId="{742E84D8-F6DE-4687-90F5-0C5ADE10CBE7}"/>
    <dgm:cxn modelId="{3443F375-CF97-43A4-9766-505B7B895E00}" srcId="{C02F9287-DE60-45E5-B899-77E7EAB46DCC}" destId="{DA4B116E-3333-4A7A-8A5F-61152E6390C2}" srcOrd="1" destOrd="0" parTransId="{C3B3D55F-6081-4B46-B8E4-59902C74389C}" sibTransId="{B7A92408-F25A-4F2E-A81A-F249D9AB8E29}"/>
    <dgm:cxn modelId="{7504A679-8C31-41F1-9214-25F1844C9CC2}" srcId="{18AC942D-F25E-43E9-9E64-10980BE2F64B}" destId="{5E7AD917-8E8B-457E-9A8B-FC86D51B5309}" srcOrd="0" destOrd="0" parTransId="{150D168D-F5B1-4FD1-BF46-82E1354185F6}" sibTransId="{59F626A0-841F-446A-88DB-C8CE1B565BFB}"/>
    <dgm:cxn modelId="{3CF3BF89-962D-1041-8B8D-6D04534001C1}" type="presOf" srcId="{5E7AD917-8E8B-457E-9A8B-FC86D51B5309}" destId="{A2DF3482-E750-D343-BD0C-5EFA3C40F3E1}" srcOrd="0" destOrd="0" presId="urn:microsoft.com/office/officeart/2005/8/layout/list1"/>
    <dgm:cxn modelId="{4E1CF9AC-97F3-5445-A9DF-D7EDF1BE2673}" type="presOf" srcId="{18AC942D-F25E-43E9-9E64-10980BE2F64B}" destId="{8F1AA0F4-E658-F64D-91AF-B1E1AC8F5880}" srcOrd="1" destOrd="0" presId="urn:microsoft.com/office/officeart/2005/8/layout/list1"/>
    <dgm:cxn modelId="{6AE8CCB6-40B8-5342-95B7-445399753301}" type="presOf" srcId="{D645F802-8D61-411A-B25F-4F0A10A5B544}" destId="{3A336BBC-209D-BC4D-9B0A-E479A36940DA}" srcOrd="0" destOrd="0" presId="urn:microsoft.com/office/officeart/2005/8/layout/list1"/>
    <dgm:cxn modelId="{1C353DB8-E95B-4FAB-99F0-8147F9B7FBCA}" srcId="{C02F9287-DE60-45E5-B899-77E7EAB46DCC}" destId="{CAFDF27C-7719-45CE-A6E5-3E774ADACCAF}" srcOrd="3" destOrd="0" parTransId="{4847DA4B-2A13-4230-9847-BD30357E3E05}" sibTransId="{4AB7550B-9108-481E-B727-6F44CECC600F}"/>
    <dgm:cxn modelId="{141EC7C0-9E27-4E5E-8981-C52B2B4357C1}" srcId="{C02F9287-DE60-45E5-B899-77E7EAB46DCC}" destId="{18AC942D-F25E-43E9-9E64-10980BE2F64B}" srcOrd="2" destOrd="0" parTransId="{3922DE52-FAEE-41F8-9A28-E6296B7E7BE3}" sibTransId="{B88698FF-32D0-456C-821E-CB8A00FD9275}"/>
    <dgm:cxn modelId="{504C97C5-CC67-1D4C-BF18-7A28DB1F8F15}" type="presOf" srcId="{D645F802-8D61-411A-B25F-4F0A10A5B544}" destId="{15741BB4-6493-2940-A0DD-328D02477D0E}" srcOrd="1" destOrd="0" presId="urn:microsoft.com/office/officeart/2005/8/layout/list1"/>
    <dgm:cxn modelId="{4BBA11CC-8706-4043-AB02-7CF5E53119DF}" type="presOf" srcId="{C02F9287-DE60-45E5-B899-77E7EAB46DCC}" destId="{0562251F-9395-B24A-9F5A-8E6AB166C3BF}" srcOrd="0" destOrd="0" presId="urn:microsoft.com/office/officeart/2005/8/layout/list1"/>
    <dgm:cxn modelId="{A71405DF-CEF5-418D-AE6C-D5588F4FC9C4}" srcId="{DA4B116E-3333-4A7A-8A5F-61152E6390C2}" destId="{AE44925A-BD2B-4BD2-BA67-6D8451FFB857}" srcOrd="0" destOrd="0" parTransId="{4E967679-FF70-460C-8820-803BD9EC1A56}" sibTransId="{CCA44EA8-5012-4CCC-AA95-DDE5917312A2}"/>
    <dgm:cxn modelId="{9CCA05E1-4F81-164E-9214-DBA310BFCD45}" type="presParOf" srcId="{0562251F-9395-B24A-9F5A-8E6AB166C3BF}" destId="{4769468E-912D-3442-B5D6-D347156CD5C4}" srcOrd="0" destOrd="0" presId="urn:microsoft.com/office/officeart/2005/8/layout/list1"/>
    <dgm:cxn modelId="{389B1262-39AB-3946-A68F-E249742702FB}" type="presParOf" srcId="{4769468E-912D-3442-B5D6-D347156CD5C4}" destId="{3A336BBC-209D-BC4D-9B0A-E479A36940DA}" srcOrd="0" destOrd="0" presId="urn:microsoft.com/office/officeart/2005/8/layout/list1"/>
    <dgm:cxn modelId="{09B305B6-0A5D-4C4C-A58A-1F5873CF7350}" type="presParOf" srcId="{4769468E-912D-3442-B5D6-D347156CD5C4}" destId="{15741BB4-6493-2940-A0DD-328D02477D0E}" srcOrd="1" destOrd="0" presId="urn:microsoft.com/office/officeart/2005/8/layout/list1"/>
    <dgm:cxn modelId="{11702C8A-73E6-794B-B4FB-872187B3004B}" type="presParOf" srcId="{0562251F-9395-B24A-9F5A-8E6AB166C3BF}" destId="{E74F4790-C63A-B241-A3C7-E1AADCD67642}" srcOrd="1" destOrd="0" presId="urn:microsoft.com/office/officeart/2005/8/layout/list1"/>
    <dgm:cxn modelId="{BA11319B-9CA5-304D-AE4B-637EC9F08B2A}" type="presParOf" srcId="{0562251F-9395-B24A-9F5A-8E6AB166C3BF}" destId="{C4B14B91-9E90-1544-BC94-7A515BF4EC10}" srcOrd="2" destOrd="0" presId="urn:microsoft.com/office/officeart/2005/8/layout/list1"/>
    <dgm:cxn modelId="{A1CC5569-F432-F642-802A-601766EEA369}" type="presParOf" srcId="{0562251F-9395-B24A-9F5A-8E6AB166C3BF}" destId="{1F1011C9-9BFD-844D-9DCF-997C49E2B1BF}" srcOrd="3" destOrd="0" presId="urn:microsoft.com/office/officeart/2005/8/layout/list1"/>
    <dgm:cxn modelId="{CB31DC9F-F645-EF44-A8DE-AAF43726E8E0}" type="presParOf" srcId="{0562251F-9395-B24A-9F5A-8E6AB166C3BF}" destId="{59C5446E-6734-2C4F-8A2F-C6210ACE2EB2}" srcOrd="4" destOrd="0" presId="urn:microsoft.com/office/officeart/2005/8/layout/list1"/>
    <dgm:cxn modelId="{F0781F19-473D-C24B-8F97-F71970BC2420}" type="presParOf" srcId="{59C5446E-6734-2C4F-8A2F-C6210ACE2EB2}" destId="{955E1556-AE6E-0142-B13D-992A29A04D28}" srcOrd="0" destOrd="0" presId="urn:microsoft.com/office/officeart/2005/8/layout/list1"/>
    <dgm:cxn modelId="{7498B22C-2526-F94A-BC27-28E821BB6327}" type="presParOf" srcId="{59C5446E-6734-2C4F-8A2F-C6210ACE2EB2}" destId="{A76EDF20-1BC9-6C45-8288-256E43F56EC9}" srcOrd="1" destOrd="0" presId="urn:microsoft.com/office/officeart/2005/8/layout/list1"/>
    <dgm:cxn modelId="{E9BDE330-B09E-9F4F-9369-01CE51BCFB80}" type="presParOf" srcId="{0562251F-9395-B24A-9F5A-8E6AB166C3BF}" destId="{C0A1BEE1-450B-2B46-90D9-5CC9AC6D1F41}" srcOrd="5" destOrd="0" presId="urn:microsoft.com/office/officeart/2005/8/layout/list1"/>
    <dgm:cxn modelId="{2AD04FFF-CC35-0E47-96F4-D80298929919}" type="presParOf" srcId="{0562251F-9395-B24A-9F5A-8E6AB166C3BF}" destId="{E36244AB-B0ED-8F46-B76C-B857C964F515}" srcOrd="6" destOrd="0" presId="urn:microsoft.com/office/officeart/2005/8/layout/list1"/>
    <dgm:cxn modelId="{CD8AD1AA-99F5-6947-905F-06022E1C2440}" type="presParOf" srcId="{0562251F-9395-B24A-9F5A-8E6AB166C3BF}" destId="{C6A79DB1-D47A-D643-A790-C7157A68EABA}" srcOrd="7" destOrd="0" presId="urn:microsoft.com/office/officeart/2005/8/layout/list1"/>
    <dgm:cxn modelId="{8DDD8347-525C-1342-A7B3-B70F500CD867}" type="presParOf" srcId="{0562251F-9395-B24A-9F5A-8E6AB166C3BF}" destId="{FF297A00-968E-514F-8E59-21F2313F1E90}" srcOrd="8" destOrd="0" presId="urn:microsoft.com/office/officeart/2005/8/layout/list1"/>
    <dgm:cxn modelId="{60479E3C-B046-ED49-9787-DF8E97F257E2}" type="presParOf" srcId="{FF297A00-968E-514F-8E59-21F2313F1E90}" destId="{C7EBA212-FD6E-D14C-AAB0-3AE5688A2109}" srcOrd="0" destOrd="0" presId="urn:microsoft.com/office/officeart/2005/8/layout/list1"/>
    <dgm:cxn modelId="{30F0F971-C149-5B4C-932F-7A4287956991}" type="presParOf" srcId="{FF297A00-968E-514F-8E59-21F2313F1E90}" destId="{8F1AA0F4-E658-F64D-91AF-B1E1AC8F5880}" srcOrd="1" destOrd="0" presId="urn:microsoft.com/office/officeart/2005/8/layout/list1"/>
    <dgm:cxn modelId="{4050CB9C-D941-574A-920E-A52E70163967}" type="presParOf" srcId="{0562251F-9395-B24A-9F5A-8E6AB166C3BF}" destId="{B97A1C67-D25B-6947-B6DE-E7A601113455}" srcOrd="9" destOrd="0" presId="urn:microsoft.com/office/officeart/2005/8/layout/list1"/>
    <dgm:cxn modelId="{1761E591-C7E3-AF4A-963D-9F71C7AFE8BD}" type="presParOf" srcId="{0562251F-9395-B24A-9F5A-8E6AB166C3BF}" destId="{A2DF3482-E750-D343-BD0C-5EFA3C40F3E1}" srcOrd="10" destOrd="0" presId="urn:microsoft.com/office/officeart/2005/8/layout/list1"/>
    <dgm:cxn modelId="{106F7C41-CAFC-DE42-9016-96725EEAB12A}" type="presParOf" srcId="{0562251F-9395-B24A-9F5A-8E6AB166C3BF}" destId="{91E85621-53EA-2346-86BE-622424F8DB19}" srcOrd="11" destOrd="0" presId="urn:microsoft.com/office/officeart/2005/8/layout/list1"/>
    <dgm:cxn modelId="{34C86E3A-AD5C-1049-8BEA-46403B3C7C2A}" type="presParOf" srcId="{0562251F-9395-B24A-9F5A-8E6AB166C3BF}" destId="{26174796-30B0-CE41-8CFB-49652ECF81DC}" srcOrd="12" destOrd="0" presId="urn:microsoft.com/office/officeart/2005/8/layout/list1"/>
    <dgm:cxn modelId="{2B12B045-B1A0-8B48-8DCB-E6313A382491}" type="presParOf" srcId="{26174796-30B0-CE41-8CFB-49652ECF81DC}" destId="{1F84EE13-1144-0240-9134-D3A3E4F15549}" srcOrd="0" destOrd="0" presId="urn:microsoft.com/office/officeart/2005/8/layout/list1"/>
    <dgm:cxn modelId="{A6D65871-74BF-1C4F-8890-B4F4381DD7D4}" type="presParOf" srcId="{26174796-30B0-CE41-8CFB-49652ECF81DC}" destId="{F470DDE1-34A0-0F4B-A47F-026C54422486}" srcOrd="1" destOrd="0" presId="urn:microsoft.com/office/officeart/2005/8/layout/list1"/>
    <dgm:cxn modelId="{DDA81816-36FE-214C-8CFC-C57E80ACD204}" type="presParOf" srcId="{0562251F-9395-B24A-9F5A-8E6AB166C3BF}" destId="{63D5A8A1-7092-FA49-82A5-7E466C8C6E06}" srcOrd="13" destOrd="0" presId="urn:microsoft.com/office/officeart/2005/8/layout/list1"/>
    <dgm:cxn modelId="{1FF21F76-97F0-684F-B12F-F2201D8A1D9F}" type="presParOf" srcId="{0562251F-9395-B24A-9F5A-8E6AB166C3BF}" destId="{CB216CB7-4486-5B44-B8BB-D7E04D8C5109}" srcOrd="14"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C1D324EC-5CB3-4B69-B2DC-97C80E3FFBFA}" type="doc">
      <dgm:prSet loTypeId="urn:microsoft.com/office/officeart/2008/layout/LinedList" loCatId="list" qsTypeId="urn:microsoft.com/office/officeart/2005/8/quickstyle/simple1" qsCatId="simple" csTypeId="urn:microsoft.com/office/officeart/2005/8/colors/colorful1" csCatId="colorful" phldr="1"/>
      <dgm:spPr/>
      <dgm:t>
        <a:bodyPr/>
        <a:lstStyle/>
        <a:p>
          <a:endParaRPr lang="en-US"/>
        </a:p>
      </dgm:t>
    </dgm:pt>
    <dgm:pt modelId="{1B5F3A9F-42D6-484F-BB85-94E1510CECF4}">
      <dgm:prSet custT="1"/>
      <dgm:spPr/>
      <dgm:t>
        <a:bodyPr/>
        <a:lstStyle/>
        <a:p>
          <a:r>
            <a:rPr lang="en-US" sz="2400" dirty="0"/>
            <a:t>﻿RQ-1.1: </a:t>
          </a:r>
          <a:r>
            <a:rPr lang="en-US" sz="2400" b="0" i="0" dirty="0"/>
            <a:t>Does</a:t>
          </a:r>
          <a:r>
            <a:rPr lang="en-US" sz="2400" dirty="0"/>
            <a:t> the use of a </a:t>
          </a:r>
          <a:r>
            <a:rPr lang="en-US" sz="2400" b="1" i="1" dirty="0"/>
            <a:t>document retrieval search system </a:t>
          </a:r>
          <a:r>
            <a:rPr lang="en-US" sz="2400" dirty="0"/>
            <a:t>enable clinicians to make </a:t>
          </a:r>
          <a:r>
            <a:rPr lang="en-US" sz="2400" b="1" i="1" dirty="0"/>
            <a:t>better clinical decisions</a:t>
          </a:r>
          <a:r>
            <a:rPr lang="en-US" sz="2400" dirty="0"/>
            <a:t>?</a:t>
          </a:r>
        </a:p>
      </dgm:t>
    </dgm:pt>
    <dgm:pt modelId="{9F7409C7-398F-42DD-A877-E0E7BD5D8A1D}" type="parTrans" cxnId="{78BAEC6C-4172-4F78-8DC8-AB4598505B14}">
      <dgm:prSet/>
      <dgm:spPr/>
      <dgm:t>
        <a:bodyPr/>
        <a:lstStyle/>
        <a:p>
          <a:endParaRPr lang="en-US" sz="1400"/>
        </a:p>
      </dgm:t>
    </dgm:pt>
    <dgm:pt modelId="{70203F38-60C9-4852-BE10-94BB2930EBB0}" type="sibTrans" cxnId="{78BAEC6C-4172-4F78-8DC8-AB4598505B14}">
      <dgm:prSet/>
      <dgm:spPr/>
      <dgm:t>
        <a:bodyPr/>
        <a:lstStyle/>
        <a:p>
          <a:endParaRPr lang="en-US" sz="1400"/>
        </a:p>
      </dgm:t>
    </dgm:pt>
    <dgm:pt modelId="{2D84A7DE-6D17-4B6B-B6A2-A2F220724BC7}">
      <dgm:prSet custT="1"/>
      <dgm:spPr/>
      <dgm:t>
        <a:bodyPr/>
        <a:lstStyle/>
        <a:p>
          <a:r>
            <a:rPr lang="en-US" sz="2400" dirty="0"/>
            <a:t>﻿RQ-1.2: How does </a:t>
          </a:r>
          <a:r>
            <a:rPr lang="en-US" sz="2400" b="1" i="1" dirty="0"/>
            <a:t>time pressure impact </a:t>
          </a:r>
          <a:r>
            <a:rPr lang="en-US" sz="2400" dirty="0"/>
            <a:t>clinical decision making?</a:t>
          </a:r>
        </a:p>
      </dgm:t>
    </dgm:pt>
    <dgm:pt modelId="{F77B74C6-5516-44EC-9796-89DE21459254}" type="parTrans" cxnId="{A12FFB05-D877-4D15-B12F-4FD2BD5188C5}">
      <dgm:prSet/>
      <dgm:spPr/>
      <dgm:t>
        <a:bodyPr/>
        <a:lstStyle/>
        <a:p>
          <a:endParaRPr lang="en-US" sz="1400"/>
        </a:p>
      </dgm:t>
    </dgm:pt>
    <dgm:pt modelId="{2D7D7EC6-8C12-469A-A40A-06CBC677916D}" type="sibTrans" cxnId="{A12FFB05-D877-4D15-B12F-4FD2BD5188C5}">
      <dgm:prSet/>
      <dgm:spPr/>
      <dgm:t>
        <a:bodyPr/>
        <a:lstStyle/>
        <a:p>
          <a:endParaRPr lang="en-US" sz="1400"/>
        </a:p>
      </dgm:t>
    </dgm:pt>
    <dgm:pt modelId="{0D099918-CC0D-4EEA-8174-B3F8752CED02}">
      <dgm:prSet custT="1"/>
      <dgm:spPr/>
      <dgm:t>
        <a:bodyPr/>
        <a:lstStyle/>
        <a:p>
          <a:r>
            <a:rPr lang="en-US" sz="2400" dirty="0"/>
            <a:t>﻿RQ-1.3: Does a significantly </a:t>
          </a:r>
          <a:r>
            <a:rPr lang="en-US" sz="2400" b="1" i="1" dirty="0"/>
            <a:t>better search system </a:t>
          </a:r>
          <a:r>
            <a:rPr lang="en-US" sz="2400" dirty="0"/>
            <a:t>translate to </a:t>
          </a:r>
          <a:r>
            <a:rPr lang="en-US" sz="2400" b="1" i="1" dirty="0"/>
            <a:t>better and faster clinical decisions</a:t>
          </a:r>
          <a:r>
            <a:rPr lang="en-US" sz="2400" dirty="0"/>
            <a:t>?</a:t>
          </a:r>
        </a:p>
      </dgm:t>
    </dgm:pt>
    <dgm:pt modelId="{0413CACF-15B9-46E9-9973-030A2D2CC79A}" type="parTrans" cxnId="{9C630290-B247-4AC6-84F1-B907D2879AEB}">
      <dgm:prSet/>
      <dgm:spPr/>
      <dgm:t>
        <a:bodyPr/>
        <a:lstStyle/>
        <a:p>
          <a:endParaRPr lang="en-US" sz="1400"/>
        </a:p>
      </dgm:t>
    </dgm:pt>
    <dgm:pt modelId="{3774A573-B884-4C2C-AE05-4594228D1029}" type="sibTrans" cxnId="{9C630290-B247-4AC6-84F1-B907D2879AEB}">
      <dgm:prSet/>
      <dgm:spPr/>
      <dgm:t>
        <a:bodyPr/>
        <a:lstStyle/>
        <a:p>
          <a:endParaRPr lang="en-US" sz="1400"/>
        </a:p>
      </dgm:t>
    </dgm:pt>
    <dgm:pt modelId="{D0306E04-47E2-664A-A4F4-CF093E797472}" type="pres">
      <dgm:prSet presAssocID="{C1D324EC-5CB3-4B69-B2DC-97C80E3FFBFA}" presName="vert0" presStyleCnt="0">
        <dgm:presLayoutVars>
          <dgm:dir/>
          <dgm:animOne val="branch"/>
          <dgm:animLvl val="lvl"/>
        </dgm:presLayoutVars>
      </dgm:prSet>
      <dgm:spPr/>
    </dgm:pt>
    <dgm:pt modelId="{23BD35AA-8FDC-2E4E-A455-85AEAD6EEF75}" type="pres">
      <dgm:prSet presAssocID="{1B5F3A9F-42D6-484F-BB85-94E1510CECF4}" presName="thickLine" presStyleLbl="alignNode1" presStyleIdx="0" presStyleCnt="3"/>
      <dgm:spPr/>
    </dgm:pt>
    <dgm:pt modelId="{2A9B5F04-6489-804D-92D4-183EA32714B8}" type="pres">
      <dgm:prSet presAssocID="{1B5F3A9F-42D6-484F-BB85-94E1510CECF4}" presName="horz1" presStyleCnt="0"/>
      <dgm:spPr/>
    </dgm:pt>
    <dgm:pt modelId="{9C2FEA1B-64D6-964C-BE57-EFFF384CA1CB}" type="pres">
      <dgm:prSet presAssocID="{1B5F3A9F-42D6-484F-BB85-94E1510CECF4}" presName="tx1" presStyleLbl="revTx" presStyleIdx="0" presStyleCnt="3"/>
      <dgm:spPr/>
    </dgm:pt>
    <dgm:pt modelId="{852A5108-C12B-8F47-8538-848B68F2D021}" type="pres">
      <dgm:prSet presAssocID="{1B5F3A9F-42D6-484F-BB85-94E1510CECF4}" presName="vert1" presStyleCnt="0"/>
      <dgm:spPr/>
    </dgm:pt>
    <dgm:pt modelId="{2AD4F67C-9237-764F-85B8-5DB4FA5E432B}" type="pres">
      <dgm:prSet presAssocID="{2D84A7DE-6D17-4B6B-B6A2-A2F220724BC7}" presName="thickLine" presStyleLbl="alignNode1" presStyleIdx="1" presStyleCnt="3"/>
      <dgm:spPr/>
    </dgm:pt>
    <dgm:pt modelId="{04E582E8-1304-EF44-8AE7-44ECD8BA8719}" type="pres">
      <dgm:prSet presAssocID="{2D84A7DE-6D17-4B6B-B6A2-A2F220724BC7}" presName="horz1" presStyleCnt="0"/>
      <dgm:spPr/>
    </dgm:pt>
    <dgm:pt modelId="{5D106135-DCED-874F-887C-F07280AFD47E}" type="pres">
      <dgm:prSet presAssocID="{2D84A7DE-6D17-4B6B-B6A2-A2F220724BC7}" presName="tx1" presStyleLbl="revTx" presStyleIdx="1" presStyleCnt="3"/>
      <dgm:spPr/>
    </dgm:pt>
    <dgm:pt modelId="{DE3B617B-D4F3-D840-A439-35D78D730DA8}" type="pres">
      <dgm:prSet presAssocID="{2D84A7DE-6D17-4B6B-B6A2-A2F220724BC7}" presName="vert1" presStyleCnt="0"/>
      <dgm:spPr/>
    </dgm:pt>
    <dgm:pt modelId="{9DD02615-F570-A644-86FB-D2D0783C4455}" type="pres">
      <dgm:prSet presAssocID="{0D099918-CC0D-4EEA-8174-B3F8752CED02}" presName="thickLine" presStyleLbl="alignNode1" presStyleIdx="2" presStyleCnt="3"/>
      <dgm:spPr/>
    </dgm:pt>
    <dgm:pt modelId="{0B2AEE30-ED8F-6742-9EA2-0746AD7E65BB}" type="pres">
      <dgm:prSet presAssocID="{0D099918-CC0D-4EEA-8174-B3F8752CED02}" presName="horz1" presStyleCnt="0"/>
      <dgm:spPr/>
    </dgm:pt>
    <dgm:pt modelId="{1FD88A82-1C9D-B347-B08B-88F99FD8A737}" type="pres">
      <dgm:prSet presAssocID="{0D099918-CC0D-4EEA-8174-B3F8752CED02}" presName="tx1" presStyleLbl="revTx" presStyleIdx="2" presStyleCnt="3"/>
      <dgm:spPr/>
    </dgm:pt>
    <dgm:pt modelId="{E4921806-A906-9348-AB1F-A5A635D69BD0}" type="pres">
      <dgm:prSet presAssocID="{0D099918-CC0D-4EEA-8174-B3F8752CED02}" presName="vert1" presStyleCnt="0"/>
      <dgm:spPr/>
    </dgm:pt>
  </dgm:ptLst>
  <dgm:cxnLst>
    <dgm:cxn modelId="{A12FFB05-D877-4D15-B12F-4FD2BD5188C5}" srcId="{C1D324EC-5CB3-4B69-B2DC-97C80E3FFBFA}" destId="{2D84A7DE-6D17-4B6B-B6A2-A2F220724BC7}" srcOrd="1" destOrd="0" parTransId="{F77B74C6-5516-44EC-9796-89DE21459254}" sibTransId="{2D7D7EC6-8C12-469A-A40A-06CBC677916D}"/>
    <dgm:cxn modelId="{78BAEC6C-4172-4F78-8DC8-AB4598505B14}" srcId="{C1D324EC-5CB3-4B69-B2DC-97C80E3FFBFA}" destId="{1B5F3A9F-42D6-484F-BB85-94E1510CECF4}" srcOrd="0" destOrd="0" parTransId="{9F7409C7-398F-42DD-A877-E0E7BD5D8A1D}" sibTransId="{70203F38-60C9-4852-BE10-94BB2930EBB0}"/>
    <dgm:cxn modelId="{7A308D73-2A93-4C4D-BEB3-6B36DC097F68}" type="presOf" srcId="{C1D324EC-5CB3-4B69-B2DC-97C80E3FFBFA}" destId="{D0306E04-47E2-664A-A4F4-CF093E797472}" srcOrd="0" destOrd="0" presId="urn:microsoft.com/office/officeart/2008/layout/LinedList"/>
    <dgm:cxn modelId="{E6438279-3762-9C4B-BD0D-1E3FE5FE74B0}" type="presOf" srcId="{2D84A7DE-6D17-4B6B-B6A2-A2F220724BC7}" destId="{5D106135-DCED-874F-887C-F07280AFD47E}" srcOrd="0" destOrd="0" presId="urn:microsoft.com/office/officeart/2008/layout/LinedList"/>
    <dgm:cxn modelId="{9C630290-B247-4AC6-84F1-B907D2879AEB}" srcId="{C1D324EC-5CB3-4B69-B2DC-97C80E3FFBFA}" destId="{0D099918-CC0D-4EEA-8174-B3F8752CED02}" srcOrd="2" destOrd="0" parTransId="{0413CACF-15B9-46E9-9973-030A2D2CC79A}" sibTransId="{3774A573-B884-4C2C-AE05-4594228D1029}"/>
    <dgm:cxn modelId="{8A2931C5-C2F5-8B4B-A7E9-329B3F2D511A}" type="presOf" srcId="{0D099918-CC0D-4EEA-8174-B3F8752CED02}" destId="{1FD88A82-1C9D-B347-B08B-88F99FD8A737}" srcOrd="0" destOrd="0" presId="urn:microsoft.com/office/officeart/2008/layout/LinedList"/>
    <dgm:cxn modelId="{10A73CD4-DD05-344E-8375-90CCEFD6352F}" type="presOf" srcId="{1B5F3A9F-42D6-484F-BB85-94E1510CECF4}" destId="{9C2FEA1B-64D6-964C-BE57-EFFF384CA1CB}" srcOrd="0" destOrd="0" presId="urn:microsoft.com/office/officeart/2008/layout/LinedList"/>
    <dgm:cxn modelId="{8B8DB639-DEAD-8D4C-94FE-9810E82C267C}" type="presParOf" srcId="{D0306E04-47E2-664A-A4F4-CF093E797472}" destId="{23BD35AA-8FDC-2E4E-A455-85AEAD6EEF75}" srcOrd="0" destOrd="0" presId="urn:microsoft.com/office/officeart/2008/layout/LinedList"/>
    <dgm:cxn modelId="{E0C83723-7DD0-AC47-9972-9509E22E9C09}" type="presParOf" srcId="{D0306E04-47E2-664A-A4F4-CF093E797472}" destId="{2A9B5F04-6489-804D-92D4-183EA32714B8}" srcOrd="1" destOrd="0" presId="urn:microsoft.com/office/officeart/2008/layout/LinedList"/>
    <dgm:cxn modelId="{0819D317-CD5F-334F-B58B-B3CD86A5F6EB}" type="presParOf" srcId="{2A9B5F04-6489-804D-92D4-183EA32714B8}" destId="{9C2FEA1B-64D6-964C-BE57-EFFF384CA1CB}" srcOrd="0" destOrd="0" presId="urn:microsoft.com/office/officeart/2008/layout/LinedList"/>
    <dgm:cxn modelId="{ECF19C19-A304-FA46-85A3-5D1B77F3F9C5}" type="presParOf" srcId="{2A9B5F04-6489-804D-92D4-183EA32714B8}" destId="{852A5108-C12B-8F47-8538-848B68F2D021}" srcOrd="1" destOrd="0" presId="urn:microsoft.com/office/officeart/2008/layout/LinedList"/>
    <dgm:cxn modelId="{8DD19C2F-ACAE-C148-B6E9-F73E23A8928F}" type="presParOf" srcId="{D0306E04-47E2-664A-A4F4-CF093E797472}" destId="{2AD4F67C-9237-764F-85B8-5DB4FA5E432B}" srcOrd="2" destOrd="0" presId="urn:microsoft.com/office/officeart/2008/layout/LinedList"/>
    <dgm:cxn modelId="{2BD17B79-ABA7-BC49-8650-33E52FDF743A}" type="presParOf" srcId="{D0306E04-47E2-664A-A4F4-CF093E797472}" destId="{04E582E8-1304-EF44-8AE7-44ECD8BA8719}" srcOrd="3" destOrd="0" presId="urn:microsoft.com/office/officeart/2008/layout/LinedList"/>
    <dgm:cxn modelId="{BC5377F6-0AD2-9645-B7F8-C5A714FE475F}" type="presParOf" srcId="{04E582E8-1304-EF44-8AE7-44ECD8BA8719}" destId="{5D106135-DCED-874F-887C-F07280AFD47E}" srcOrd="0" destOrd="0" presId="urn:microsoft.com/office/officeart/2008/layout/LinedList"/>
    <dgm:cxn modelId="{6D2BE3D9-90B0-DA45-B058-983699540D25}" type="presParOf" srcId="{04E582E8-1304-EF44-8AE7-44ECD8BA8719}" destId="{DE3B617B-D4F3-D840-A439-35D78D730DA8}" srcOrd="1" destOrd="0" presId="urn:microsoft.com/office/officeart/2008/layout/LinedList"/>
    <dgm:cxn modelId="{624F12F3-95E7-9545-B0E4-B78BD3CA9F43}" type="presParOf" srcId="{D0306E04-47E2-664A-A4F4-CF093E797472}" destId="{9DD02615-F570-A644-86FB-D2D0783C4455}" srcOrd="4" destOrd="0" presId="urn:microsoft.com/office/officeart/2008/layout/LinedList"/>
    <dgm:cxn modelId="{6B2F878F-11A1-4544-8958-FFF4C0F75A6B}" type="presParOf" srcId="{D0306E04-47E2-664A-A4F4-CF093E797472}" destId="{0B2AEE30-ED8F-6742-9EA2-0746AD7E65BB}" srcOrd="5" destOrd="0" presId="urn:microsoft.com/office/officeart/2008/layout/LinedList"/>
    <dgm:cxn modelId="{E87EADAD-804C-FB4A-B0C8-421D7D0AC24D}" type="presParOf" srcId="{0B2AEE30-ED8F-6742-9EA2-0746AD7E65BB}" destId="{1FD88A82-1C9D-B347-B08B-88F99FD8A737}" srcOrd="0" destOrd="0" presId="urn:microsoft.com/office/officeart/2008/layout/LinedList"/>
    <dgm:cxn modelId="{3836B99B-CD21-FC43-97D1-615A26DFB07E}" type="presParOf" srcId="{0B2AEE30-ED8F-6742-9EA2-0746AD7E65BB}" destId="{E4921806-A906-9348-AB1F-A5A635D69BD0}" srcOrd="1" destOrd="0" presId="urn:microsoft.com/office/officeart/2008/layout/Lin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36B63660-B3AD-4EB4-9336-88E8A2309872}" type="doc">
      <dgm:prSet loTypeId="urn:microsoft.com/office/officeart/2018/2/layout/IconCircleList" loCatId="icon" qsTypeId="urn:microsoft.com/office/officeart/2005/8/quickstyle/simple1" qsCatId="simple" csTypeId="urn:microsoft.com/office/officeart/2018/5/colors/Iconchunking_neutralbg_accent0_3" csCatId="mainScheme" phldr="1"/>
      <dgm:spPr/>
      <dgm:t>
        <a:bodyPr/>
        <a:lstStyle/>
        <a:p>
          <a:endParaRPr lang="en-US"/>
        </a:p>
      </dgm:t>
    </dgm:pt>
    <dgm:pt modelId="{A0611ADE-7BCC-444A-B751-4BE26E83C264}">
      <dgm:prSet/>
      <dgm:spPr/>
      <dgm:t>
        <a:bodyPr/>
        <a:lstStyle/>
        <a:p>
          <a:r>
            <a:rPr lang="en-US" dirty="0"/>
            <a:t>﻿Document retrieval systems help clinicians make better clinical decisions</a:t>
          </a:r>
        </a:p>
      </dgm:t>
    </dgm:pt>
    <dgm:pt modelId="{383ACF17-B775-4EC7-8C5C-7585DD90E3CC}" type="parTrans" cxnId="{C9B0A792-D4FB-43F7-BB44-5B828E78CAD6}">
      <dgm:prSet/>
      <dgm:spPr/>
      <dgm:t>
        <a:bodyPr/>
        <a:lstStyle/>
        <a:p>
          <a:endParaRPr lang="en-US" sz="1600"/>
        </a:p>
      </dgm:t>
    </dgm:pt>
    <dgm:pt modelId="{1386A2E7-147A-4E97-BBF5-48346BD6D37D}" type="sibTrans" cxnId="{C9B0A792-D4FB-43F7-BB44-5B828E78CAD6}">
      <dgm:prSet/>
      <dgm:spPr/>
      <dgm:t>
        <a:bodyPr/>
        <a:lstStyle/>
        <a:p>
          <a:endParaRPr lang="en-US"/>
        </a:p>
      </dgm:t>
    </dgm:pt>
    <dgm:pt modelId="{63216BF5-7D34-4479-ABC2-406C56C9BD23}">
      <dgm:prSet/>
      <dgm:spPr/>
      <dgm:t>
        <a:bodyPr/>
        <a:lstStyle/>
        <a:p>
          <a:r>
            <a:rPr lang="en-US" dirty="0"/>
            <a:t>﻿</a:t>
          </a:r>
          <a:r>
            <a:rPr lang="en-US" b="0" dirty="0"/>
            <a:t>Time pressure erodes the benefit</a:t>
          </a:r>
        </a:p>
      </dgm:t>
    </dgm:pt>
    <dgm:pt modelId="{DB1B2030-B221-425D-B175-D7BF20297B49}" type="parTrans" cxnId="{4FD8288F-3066-42E7-85B3-56F461A6E3CF}">
      <dgm:prSet/>
      <dgm:spPr/>
      <dgm:t>
        <a:bodyPr/>
        <a:lstStyle/>
        <a:p>
          <a:endParaRPr lang="en-US" sz="1600"/>
        </a:p>
      </dgm:t>
    </dgm:pt>
    <dgm:pt modelId="{85DF3EC5-24DD-4F26-8596-3EEEB305F4C5}" type="sibTrans" cxnId="{4FD8288F-3066-42E7-85B3-56F461A6E3CF}">
      <dgm:prSet/>
      <dgm:spPr/>
      <dgm:t>
        <a:bodyPr/>
        <a:lstStyle/>
        <a:p>
          <a:endParaRPr lang="en-US"/>
        </a:p>
      </dgm:t>
    </dgm:pt>
    <dgm:pt modelId="{B072FDB3-1D4C-400D-A3F5-D5897B28964B}">
      <dgm:prSet/>
      <dgm:spPr/>
      <dgm:t>
        <a:bodyPr/>
        <a:lstStyle/>
        <a:p>
          <a:r>
            <a:rPr lang="en-US" dirty="0"/>
            <a:t>﻿Better retrieval models have minimal impact</a:t>
          </a:r>
        </a:p>
      </dgm:t>
    </dgm:pt>
    <dgm:pt modelId="{40078747-DEA0-47D9-9CF1-913F7E738041}" type="parTrans" cxnId="{8D863287-69F6-45CB-94FF-683AFD371C2B}">
      <dgm:prSet/>
      <dgm:spPr/>
      <dgm:t>
        <a:bodyPr/>
        <a:lstStyle/>
        <a:p>
          <a:endParaRPr lang="en-US" sz="1600"/>
        </a:p>
      </dgm:t>
    </dgm:pt>
    <dgm:pt modelId="{3E014BE3-13DF-4F4F-B9CD-D31B1BCAF891}" type="sibTrans" cxnId="{8D863287-69F6-45CB-94FF-683AFD371C2B}">
      <dgm:prSet/>
      <dgm:spPr/>
      <dgm:t>
        <a:bodyPr/>
        <a:lstStyle/>
        <a:p>
          <a:endParaRPr lang="en-US"/>
        </a:p>
      </dgm:t>
    </dgm:pt>
    <dgm:pt modelId="{AB0229B5-FCE9-4C6D-8F9A-D644A45C81A3}">
      <dgm:prSet/>
      <dgm:spPr/>
      <dgm:t>
        <a:bodyPr/>
        <a:lstStyle/>
        <a:p>
          <a:r>
            <a:rPr lang="en-US" dirty="0"/>
            <a:t>The </a:t>
          </a:r>
          <a:r>
            <a:rPr lang="en-US" b="0" i="0" dirty="0"/>
            <a:t>largest factor impacting failure is ability to interpret documents</a:t>
          </a:r>
        </a:p>
      </dgm:t>
    </dgm:pt>
    <dgm:pt modelId="{23370CCE-C035-4373-A775-4BBB5F12177E}" type="parTrans" cxnId="{46187B34-12BD-4C85-94C1-7361091D47CB}">
      <dgm:prSet/>
      <dgm:spPr/>
      <dgm:t>
        <a:bodyPr/>
        <a:lstStyle/>
        <a:p>
          <a:endParaRPr lang="en-US" sz="1600"/>
        </a:p>
      </dgm:t>
    </dgm:pt>
    <dgm:pt modelId="{4184449A-6671-4420-AFB5-BC2B59BD84E4}" type="sibTrans" cxnId="{46187B34-12BD-4C85-94C1-7361091D47CB}">
      <dgm:prSet/>
      <dgm:spPr/>
      <dgm:t>
        <a:bodyPr/>
        <a:lstStyle/>
        <a:p>
          <a:endParaRPr lang="en-US"/>
        </a:p>
      </dgm:t>
    </dgm:pt>
    <dgm:pt modelId="{0F90B444-5031-4FB4-AB89-943AB79E8B1C}" type="pres">
      <dgm:prSet presAssocID="{36B63660-B3AD-4EB4-9336-88E8A2309872}" presName="root" presStyleCnt="0">
        <dgm:presLayoutVars>
          <dgm:dir/>
          <dgm:resizeHandles val="exact"/>
        </dgm:presLayoutVars>
      </dgm:prSet>
      <dgm:spPr/>
    </dgm:pt>
    <dgm:pt modelId="{C1D1C1B4-1CDF-4FCC-A09E-1EEC1C705AF2}" type="pres">
      <dgm:prSet presAssocID="{36B63660-B3AD-4EB4-9336-88E8A2309872}" presName="container" presStyleCnt="0">
        <dgm:presLayoutVars>
          <dgm:dir/>
          <dgm:resizeHandles val="exact"/>
        </dgm:presLayoutVars>
      </dgm:prSet>
      <dgm:spPr/>
    </dgm:pt>
    <dgm:pt modelId="{A46E1522-C1FF-4556-865D-66C24B317CA3}" type="pres">
      <dgm:prSet presAssocID="{A0611ADE-7BCC-444A-B751-4BE26E83C264}" presName="compNode" presStyleCnt="0"/>
      <dgm:spPr/>
    </dgm:pt>
    <dgm:pt modelId="{5E20C703-5D23-4A5E-82D1-AB669FEA3E66}" type="pres">
      <dgm:prSet presAssocID="{A0611ADE-7BCC-444A-B751-4BE26E83C264}" presName="iconBgRect" presStyleLbl="bgShp" presStyleIdx="0" presStyleCnt="4"/>
      <dgm:spPr/>
    </dgm:pt>
    <dgm:pt modelId="{21EE1E8A-7264-44A5-A3EB-8982542C8A7A}" type="pres">
      <dgm:prSet presAssocID="{A0611ADE-7BCC-444A-B751-4BE26E83C264}"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ead with Gears"/>
        </a:ext>
      </dgm:extLst>
    </dgm:pt>
    <dgm:pt modelId="{8399307A-A177-4088-BD8D-42CF6A5E2B04}" type="pres">
      <dgm:prSet presAssocID="{A0611ADE-7BCC-444A-B751-4BE26E83C264}" presName="spaceRect" presStyleCnt="0"/>
      <dgm:spPr/>
    </dgm:pt>
    <dgm:pt modelId="{505A39DB-7A73-4FB5-9C01-582E2783AB57}" type="pres">
      <dgm:prSet presAssocID="{A0611ADE-7BCC-444A-B751-4BE26E83C264}" presName="textRect" presStyleLbl="revTx" presStyleIdx="0" presStyleCnt="4">
        <dgm:presLayoutVars>
          <dgm:chMax val="1"/>
          <dgm:chPref val="1"/>
        </dgm:presLayoutVars>
      </dgm:prSet>
      <dgm:spPr/>
    </dgm:pt>
    <dgm:pt modelId="{BE6B5F77-44E1-4523-839B-52C41A0838C3}" type="pres">
      <dgm:prSet presAssocID="{1386A2E7-147A-4E97-BBF5-48346BD6D37D}" presName="sibTrans" presStyleLbl="sibTrans2D1" presStyleIdx="0" presStyleCnt="0"/>
      <dgm:spPr/>
    </dgm:pt>
    <dgm:pt modelId="{7055E3E4-A4FB-4888-8849-BEBAB958B79F}" type="pres">
      <dgm:prSet presAssocID="{63216BF5-7D34-4479-ABC2-406C56C9BD23}" presName="compNode" presStyleCnt="0"/>
      <dgm:spPr/>
    </dgm:pt>
    <dgm:pt modelId="{809EA5A6-B4E5-4558-9545-D5C785349BF4}" type="pres">
      <dgm:prSet presAssocID="{63216BF5-7D34-4479-ABC2-406C56C9BD23}" presName="iconBgRect" presStyleLbl="bgShp" presStyleIdx="1" presStyleCnt="4"/>
      <dgm:spPr/>
    </dgm:pt>
    <dgm:pt modelId="{DCDB90AC-BD9F-44B7-AD63-A00AA3B0AE0F}" type="pres">
      <dgm:prSet presAssocID="{63216BF5-7D34-4479-ABC2-406C56C9BD23}"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topwatch"/>
        </a:ext>
      </dgm:extLst>
    </dgm:pt>
    <dgm:pt modelId="{F49B658E-1E99-403B-A0D3-3A7AC92073DC}" type="pres">
      <dgm:prSet presAssocID="{63216BF5-7D34-4479-ABC2-406C56C9BD23}" presName="spaceRect" presStyleCnt="0"/>
      <dgm:spPr/>
    </dgm:pt>
    <dgm:pt modelId="{5EF7E740-0F40-405A-8198-E3E0FB85E4F2}" type="pres">
      <dgm:prSet presAssocID="{63216BF5-7D34-4479-ABC2-406C56C9BD23}" presName="textRect" presStyleLbl="revTx" presStyleIdx="1" presStyleCnt="4">
        <dgm:presLayoutVars>
          <dgm:chMax val="1"/>
          <dgm:chPref val="1"/>
        </dgm:presLayoutVars>
      </dgm:prSet>
      <dgm:spPr/>
    </dgm:pt>
    <dgm:pt modelId="{507136E9-1737-4F20-8CE5-704AD0B5833B}" type="pres">
      <dgm:prSet presAssocID="{85DF3EC5-24DD-4F26-8596-3EEEB305F4C5}" presName="sibTrans" presStyleLbl="sibTrans2D1" presStyleIdx="0" presStyleCnt="0"/>
      <dgm:spPr/>
    </dgm:pt>
    <dgm:pt modelId="{50A32398-AC02-4556-86EE-54CBA7AB69D6}" type="pres">
      <dgm:prSet presAssocID="{B072FDB3-1D4C-400D-A3F5-D5897B28964B}" presName="compNode" presStyleCnt="0"/>
      <dgm:spPr/>
    </dgm:pt>
    <dgm:pt modelId="{78864230-21AE-4B50-8B65-CD145C4AC312}" type="pres">
      <dgm:prSet presAssocID="{B072FDB3-1D4C-400D-A3F5-D5897B28964B}" presName="iconBgRect" presStyleLbl="bgShp" presStyleIdx="2" presStyleCnt="4"/>
      <dgm:spPr/>
    </dgm:pt>
    <dgm:pt modelId="{29656A00-0796-4BA6-972E-82FC4280AF51}" type="pres">
      <dgm:prSet presAssocID="{B072FDB3-1D4C-400D-A3F5-D5897B28964B}"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lose"/>
        </a:ext>
      </dgm:extLst>
    </dgm:pt>
    <dgm:pt modelId="{47328CB1-274F-4D19-A6D7-7CC1241D8447}" type="pres">
      <dgm:prSet presAssocID="{B072FDB3-1D4C-400D-A3F5-D5897B28964B}" presName="spaceRect" presStyleCnt="0"/>
      <dgm:spPr/>
    </dgm:pt>
    <dgm:pt modelId="{4A0D2613-7654-49C8-AFDC-2E4A94A6D014}" type="pres">
      <dgm:prSet presAssocID="{B072FDB3-1D4C-400D-A3F5-D5897B28964B}" presName="textRect" presStyleLbl="revTx" presStyleIdx="2" presStyleCnt="4">
        <dgm:presLayoutVars>
          <dgm:chMax val="1"/>
          <dgm:chPref val="1"/>
        </dgm:presLayoutVars>
      </dgm:prSet>
      <dgm:spPr/>
    </dgm:pt>
    <dgm:pt modelId="{1F37EF47-0C42-4172-801D-F387D06C432B}" type="pres">
      <dgm:prSet presAssocID="{3E014BE3-13DF-4F4F-B9CD-D31B1BCAF891}" presName="sibTrans" presStyleLbl="sibTrans2D1" presStyleIdx="0" presStyleCnt="0"/>
      <dgm:spPr/>
    </dgm:pt>
    <dgm:pt modelId="{396E8051-F642-4172-9145-2D02DC87ACAE}" type="pres">
      <dgm:prSet presAssocID="{AB0229B5-FCE9-4C6D-8F9A-D644A45C81A3}" presName="compNode" presStyleCnt="0"/>
      <dgm:spPr/>
    </dgm:pt>
    <dgm:pt modelId="{0BECC497-53C7-45A2-BF01-4A84EC53F23D}" type="pres">
      <dgm:prSet presAssocID="{AB0229B5-FCE9-4C6D-8F9A-D644A45C81A3}" presName="iconBgRect" presStyleLbl="bgShp" presStyleIdx="3" presStyleCnt="4"/>
      <dgm:spPr/>
    </dgm:pt>
    <dgm:pt modelId="{7BA6F99B-74B9-45E7-9A12-872FC8299674}" type="pres">
      <dgm:prSet presAssocID="{AB0229B5-FCE9-4C6D-8F9A-D644A45C81A3}"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Warning"/>
        </a:ext>
      </dgm:extLst>
    </dgm:pt>
    <dgm:pt modelId="{F6406317-7ACE-441A-BE1F-31D5E9F37D98}" type="pres">
      <dgm:prSet presAssocID="{AB0229B5-FCE9-4C6D-8F9A-D644A45C81A3}" presName="spaceRect" presStyleCnt="0"/>
      <dgm:spPr/>
    </dgm:pt>
    <dgm:pt modelId="{EE563372-3FB9-4018-9311-6F439A79FA52}" type="pres">
      <dgm:prSet presAssocID="{AB0229B5-FCE9-4C6D-8F9A-D644A45C81A3}" presName="textRect" presStyleLbl="revTx" presStyleIdx="3" presStyleCnt="4">
        <dgm:presLayoutVars>
          <dgm:chMax val="1"/>
          <dgm:chPref val="1"/>
        </dgm:presLayoutVars>
      </dgm:prSet>
      <dgm:spPr/>
    </dgm:pt>
  </dgm:ptLst>
  <dgm:cxnLst>
    <dgm:cxn modelId="{25D36A21-8776-E64C-98F1-E3B57CA6EBC0}" type="presOf" srcId="{B072FDB3-1D4C-400D-A3F5-D5897B28964B}" destId="{4A0D2613-7654-49C8-AFDC-2E4A94A6D014}" srcOrd="0" destOrd="0" presId="urn:microsoft.com/office/officeart/2018/2/layout/IconCircleList"/>
    <dgm:cxn modelId="{4E2D032D-4993-1748-B9D5-EDC33802B17B}" type="presOf" srcId="{3E014BE3-13DF-4F4F-B9CD-D31B1BCAF891}" destId="{1F37EF47-0C42-4172-801D-F387D06C432B}" srcOrd="0" destOrd="0" presId="urn:microsoft.com/office/officeart/2018/2/layout/IconCircleList"/>
    <dgm:cxn modelId="{0F821431-ED6C-E745-9E24-300CFFE231D7}" type="presOf" srcId="{1386A2E7-147A-4E97-BBF5-48346BD6D37D}" destId="{BE6B5F77-44E1-4523-839B-52C41A0838C3}" srcOrd="0" destOrd="0" presId="urn:microsoft.com/office/officeart/2018/2/layout/IconCircleList"/>
    <dgm:cxn modelId="{92C19F31-F05B-EB4F-A9B5-C83AD4DD7F65}" type="presOf" srcId="{AB0229B5-FCE9-4C6D-8F9A-D644A45C81A3}" destId="{EE563372-3FB9-4018-9311-6F439A79FA52}" srcOrd="0" destOrd="0" presId="urn:microsoft.com/office/officeart/2018/2/layout/IconCircleList"/>
    <dgm:cxn modelId="{F2B3FE31-AB3D-294A-81FE-932544AE2AB7}" type="presOf" srcId="{36B63660-B3AD-4EB4-9336-88E8A2309872}" destId="{0F90B444-5031-4FB4-AB89-943AB79E8B1C}" srcOrd="0" destOrd="0" presId="urn:microsoft.com/office/officeart/2018/2/layout/IconCircleList"/>
    <dgm:cxn modelId="{46187B34-12BD-4C85-94C1-7361091D47CB}" srcId="{36B63660-B3AD-4EB4-9336-88E8A2309872}" destId="{AB0229B5-FCE9-4C6D-8F9A-D644A45C81A3}" srcOrd="3" destOrd="0" parTransId="{23370CCE-C035-4373-A775-4BBB5F12177E}" sibTransId="{4184449A-6671-4420-AFB5-BC2B59BD84E4}"/>
    <dgm:cxn modelId="{DEDE0F62-0D15-FA43-BC48-6681C665B31D}" type="presOf" srcId="{63216BF5-7D34-4479-ABC2-406C56C9BD23}" destId="{5EF7E740-0F40-405A-8198-E3E0FB85E4F2}" srcOrd="0" destOrd="0" presId="urn:microsoft.com/office/officeart/2018/2/layout/IconCircleList"/>
    <dgm:cxn modelId="{8D863287-69F6-45CB-94FF-683AFD371C2B}" srcId="{36B63660-B3AD-4EB4-9336-88E8A2309872}" destId="{B072FDB3-1D4C-400D-A3F5-D5897B28964B}" srcOrd="2" destOrd="0" parTransId="{40078747-DEA0-47D9-9CF1-913F7E738041}" sibTransId="{3E014BE3-13DF-4F4F-B9CD-D31B1BCAF891}"/>
    <dgm:cxn modelId="{4FD8288F-3066-42E7-85B3-56F461A6E3CF}" srcId="{36B63660-B3AD-4EB4-9336-88E8A2309872}" destId="{63216BF5-7D34-4479-ABC2-406C56C9BD23}" srcOrd="1" destOrd="0" parTransId="{DB1B2030-B221-425D-B175-D7BF20297B49}" sibTransId="{85DF3EC5-24DD-4F26-8596-3EEEB305F4C5}"/>
    <dgm:cxn modelId="{8FDB3E92-A512-FE4E-9A9D-F7BBB4AA00A5}" type="presOf" srcId="{A0611ADE-7BCC-444A-B751-4BE26E83C264}" destId="{505A39DB-7A73-4FB5-9C01-582E2783AB57}" srcOrd="0" destOrd="0" presId="urn:microsoft.com/office/officeart/2018/2/layout/IconCircleList"/>
    <dgm:cxn modelId="{C9B0A792-D4FB-43F7-BB44-5B828E78CAD6}" srcId="{36B63660-B3AD-4EB4-9336-88E8A2309872}" destId="{A0611ADE-7BCC-444A-B751-4BE26E83C264}" srcOrd="0" destOrd="0" parTransId="{383ACF17-B775-4EC7-8C5C-7585DD90E3CC}" sibTransId="{1386A2E7-147A-4E97-BBF5-48346BD6D37D}"/>
    <dgm:cxn modelId="{9772AEF4-4857-EA4B-B915-2F3571FFF190}" type="presOf" srcId="{85DF3EC5-24DD-4F26-8596-3EEEB305F4C5}" destId="{507136E9-1737-4F20-8CE5-704AD0B5833B}" srcOrd="0" destOrd="0" presId="urn:microsoft.com/office/officeart/2018/2/layout/IconCircleList"/>
    <dgm:cxn modelId="{1FB79109-7232-B346-B8E4-710A243574E8}" type="presParOf" srcId="{0F90B444-5031-4FB4-AB89-943AB79E8B1C}" destId="{C1D1C1B4-1CDF-4FCC-A09E-1EEC1C705AF2}" srcOrd="0" destOrd="0" presId="urn:microsoft.com/office/officeart/2018/2/layout/IconCircleList"/>
    <dgm:cxn modelId="{AC802099-53EB-6646-BFBE-3F8A0961A3DC}" type="presParOf" srcId="{C1D1C1B4-1CDF-4FCC-A09E-1EEC1C705AF2}" destId="{A46E1522-C1FF-4556-865D-66C24B317CA3}" srcOrd="0" destOrd="0" presId="urn:microsoft.com/office/officeart/2018/2/layout/IconCircleList"/>
    <dgm:cxn modelId="{DD413556-D017-0549-97F2-1E284311487C}" type="presParOf" srcId="{A46E1522-C1FF-4556-865D-66C24B317CA3}" destId="{5E20C703-5D23-4A5E-82D1-AB669FEA3E66}" srcOrd="0" destOrd="0" presId="urn:microsoft.com/office/officeart/2018/2/layout/IconCircleList"/>
    <dgm:cxn modelId="{DCE8AED6-0547-404D-B752-673BBD31BC0D}" type="presParOf" srcId="{A46E1522-C1FF-4556-865D-66C24B317CA3}" destId="{21EE1E8A-7264-44A5-A3EB-8982542C8A7A}" srcOrd="1" destOrd="0" presId="urn:microsoft.com/office/officeart/2018/2/layout/IconCircleList"/>
    <dgm:cxn modelId="{D8B9C2E8-8DD3-C14C-9D03-A46653D59B9C}" type="presParOf" srcId="{A46E1522-C1FF-4556-865D-66C24B317CA3}" destId="{8399307A-A177-4088-BD8D-42CF6A5E2B04}" srcOrd="2" destOrd="0" presId="urn:microsoft.com/office/officeart/2018/2/layout/IconCircleList"/>
    <dgm:cxn modelId="{F28E622C-951A-3A46-AFD4-D292A55F88CE}" type="presParOf" srcId="{A46E1522-C1FF-4556-865D-66C24B317CA3}" destId="{505A39DB-7A73-4FB5-9C01-582E2783AB57}" srcOrd="3" destOrd="0" presId="urn:microsoft.com/office/officeart/2018/2/layout/IconCircleList"/>
    <dgm:cxn modelId="{80160946-8764-514D-992F-5E5DAE87EF9C}" type="presParOf" srcId="{C1D1C1B4-1CDF-4FCC-A09E-1EEC1C705AF2}" destId="{BE6B5F77-44E1-4523-839B-52C41A0838C3}" srcOrd="1" destOrd="0" presId="urn:microsoft.com/office/officeart/2018/2/layout/IconCircleList"/>
    <dgm:cxn modelId="{EFB66D3A-A21C-694E-81DC-0AF6C3925C20}" type="presParOf" srcId="{C1D1C1B4-1CDF-4FCC-A09E-1EEC1C705AF2}" destId="{7055E3E4-A4FB-4888-8849-BEBAB958B79F}" srcOrd="2" destOrd="0" presId="urn:microsoft.com/office/officeart/2018/2/layout/IconCircleList"/>
    <dgm:cxn modelId="{54D0E142-6BC0-B045-9C66-790BD26C4470}" type="presParOf" srcId="{7055E3E4-A4FB-4888-8849-BEBAB958B79F}" destId="{809EA5A6-B4E5-4558-9545-D5C785349BF4}" srcOrd="0" destOrd="0" presId="urn:microsoft.com/office/officeart/2018/2/layout/IconCircleList"/>
    <dgm:cxn modelId="{D9FD09B6-E590-8640-8A0E-5C7BFED4240E}" type="presParOf" srcId="{7055E3E4-A4FB-4888-8849-BEBAB958B79F}" destId="{DCDB90AC-BD9F-44B7-AD63-A00AA3B0AE0F}" srcOrd="1" destOrd="0" presId="urn:microsoft.com/office/officeart/2018/2/layout/IconCircleList"/>
    <dgm:cxn modelId="{48E318C9-D8D1-1148-ACE2-D8797ED4E1BD}" type="presParOf" srcId="{7055E3E4-A4FB-4888-8849-BEBAB958B79F}" destId="{F49B658E-1E99-403B-A0D3-3A7AC92073DC}" srcOrd="2" destOrd="0" presId="urn:microsoft.com/office/officeart/2018/2/layout/IconCircleList"/>
    <dgm:cxn modelId="{ABAE7293-5459-3B46-B573-3B1764AB21B3}" type="presParOf" srcId="{7055E3E4-A4FB-4888-8849-BEBAB958B79F}" destId="{5EF7E740-0F40-405A-8198-E3E0FB85E4F2}" srcOrd="3" destOrd="0" presId="urn:microsoft.com/office/officeart/2018/2/layout/IconCircleList"/>
    <dgm:cxn modelId="{5C3ADDCA-595C-2943-9F93-3F240FB3E189}" type="presParOf" srcId="{C1D1C1B4-1CDF-4FCC-A09E-1EEC1C705AF2}" destId="{507136E9-1737-4F20-8CE5-704AD0B5833B}" srcOrd="3" destOrd="0" presId="urn:microsoft.com/office/officeart/2018/2/layout/IconCircleList"/>
    <dgm:cxn modelId="{4A82208F-AA09-C141-9478-392BCE57FAA1}" type="presParOf" srcId="{C1D1C1B4-1CDF-4FCC-A09E-1EEC1C705AF2}" destId="{50A32398-AC02-4556-86EE-54CBA7AB69D6}" srcOrd="4" destOrd="0" presId="urn:microsoft.com/office/officeart/2018/2/layout/IconCircleList"/>
    <dgm:cxn modelId="{A5FF0AF5-0060-A746-A517-04A84C3C522A}" type="presParOf" srcId="{50A32398-AC02-4556-86EE-54CBA7AB69D6}" destId="{78864230-21AE-4B50-8B65-CD145C4AC312}" srcOrd="0" destOrd="0" presId="urn:microsoft.com/office/officeart/2018/2/layout/IconCircleList"/>
    <dgm:cxn modelId="{2DE24A81-5A25-5849-BA2C-43D84FA72A0F}" type="presParOf" srcId="{50A32398-AC02-4556-86EE-54CBA7AB69D6}" destId="{29656A00-0796-4BA6-972E-82FC4280AF51}" srcOrd="1" destOrd="0" presId="urn:microsoft.com/office/officeart/2018/2/layout/IconCircleList"/>
    <dgm:cxn modelId="{31F1931B-3789-614D-920E-1F4C4DB2C7CD}" type="presParOf" srcId="{50A32398-AC02-4556-86EE-54CBA7AB69D6}" destId="{47328CB1-274F-4D19-A6D7-7CC1241D8447}" srcOrd="2" destOrd="0" presId="urn:microsoft.com/office/officeart/2018/2/layout/IconCircleList"/>
    <dgm:cxn modelId="{C4516394-92DE-BE46-B1E9-AB8320B26184}" type="presParOf" srcId="{50A32398-AC02-4556-86EE-54CBA7AB69D6}" destId="{4A0D2613-7654-49C8-AFDC-2E4A94A6D014}" srcOrd="3" destOrd="0" presId="urn:microsoft.com/office/officeart/2018/2/layout/IconCircleList"/>
    <dgm:cxn modelId="{5E9A908A-89EA-374B-A875-915EB47E101C}" type="presParOf" srcId="{C1D1C1B4-1CDF-4FCC-A09E-1EEC1C705AF2}" destId="{1F37EF47-0C42-4172-801D-F387D06C432B}" srcOrd="5" destOrd="0" presId="urn:microsoft.com/office/officeart/2018/2/layout/IconCircleList"/>
    <dgm:cxn modelId="{334CFE63-909C-AD41-8028-DAD8B849E361}" type="presParOf" srcId="{C1D1C1B4-1CDF-4FCC-A09E-1EEC1C705AF2}" destId="{396E8051-F642-4172-9145-2D02DC87ACAE}" srcOrd="6" destOrd="0" presId="urn:microsoft.com/office/officeart/2018/2/layout/IconCircleList"/>
    <dgm:cxn modelId="{4E98CFDC-EDC2-514A-9AFA-BB7D8E661374}" type="presParOf" srcId="{396E8051-F642-4172-9145-2D02DC87ACAE}" destId="{0BECC497-53C7-45A2-BF01-4A84EC53F23D}" srcOrd="0" destOrd="0" presId="urn:microsoft.com/office/officeart/2018/2/layout/IconCircleList"/>
    <dgm:cxn modelId="{F75AA4E0-3693-F044-9474-9A935EDCF12F}" type="presParOf" srcId="{396E8051-F642-4172-9145-2D02DC87ACAE}" destId="{7BA6F99B-74B9-45E7-9A12-872FC8299674}" srcOrd="1" destOrd="0" presId="urn:microsoft.com/office/officeart/2018/2/layout/IconCircleList"/>
    <dgm:cxn modelId="{1F977578-31A8-CA4E-99DD-EF7C25530CD1}" type="presParOf" srcId="{396E8051-F642-4172-9145-2D02DC87ACAE}" destId="{F6406317-7ACE-441A-BE1F-31D5E9F37D98}" srcOrd="2" destOrd="0" presId="urn:microsoft.com/office/officeart/2018/2/layout/IconCircleList"/>
    <dgm:cxn modelId="{F461F043-6CE8-CD44-B700-2F57CD760173}" type="presParOf" srcId="{396E8051-F642-4172-9145-2D02DC87ACAE}" destId="{EE563372-3FB9-4018-9311-6F439A79FA52}"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BABA4E38-5B45-4B53-8684-5BD90DB59F33}"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C2AA79D1-E893-4D05-8B47-8DC828201E94}">
      <dgm:prSet/>
      <dgm:spPr/>
      <dgm:t>
        <a:bodyPr/>
        <a:lstStyle/>
        <a:p>
          <a:r>
            <a:rPr lang="en-US" dirty="0"/>
            <a:t>Requires less time to search for answers?</a:t>
          </a:r>
        </a:p>
      </dgm:t>
    </dgm:pt>
    <dgm:pt modelId="{772A0620-C874-49E6-881F-4FF059C6AF46}" type="parTrans" cxnId="{2C5B4BD9-B32C-4C61-B385-0C7030A8F999}">
      <dgm:prSet/>
      <dgm:spPr/>
      <dgm:t>
        <a:bodyPr/>
        <a:lstStyle/>
        <a:p>
          <a:endParaRPr lang="en-US"/>
        </a:p>
      </dgm:t>
    </dgm:pt>
    <dgm:pt modelId="{31BB3D2D-A921-4E71-8C82-4FB84A7D489D}" type="sibTrans" cxnId="{2C5B4BD9-B32C-4C61-B385-0C7030A8F999}">
      <dgm:prSet/>
      <dgm:spPr/>
      <dgm:t>
        <a:bodyPr/>
        <a:lstStyle/>
        <a:p>
          <a:endParaRPr lang="en-US"/>
        </a:p>
      </dgm:t>
    </dgm:pt>
    <dgm:pt modelId="{ED8B53ED-81EE-4367-A07F-1119028CA852}">
      <dgm:prSet/>
      <dgm:spPr/>
      <dgm:t>
        <a:bodyPr/>
        <a:lstStyle/>
        <a:p>
          <a:r>
            <a:rPr lang="en-US" dirty="0"/>
            <a:t>Requires less document interpretation?</a:t>
          </a:r>
        </a:p>
      </dgm:t>
    </dgm:pt>
    <dgm:pt modelId="{1D2319BB-80D3-4899-934D-0D0CADB0DBBD}" type="parTrans" cxnId="{B0AC2F25-49F0-4EB8-A8D8-7E0FB1AEBFAA}">
      <dgm:prSet/>
      <dgm:spPr/>
      <dgm:t>
        <a:bodyPr/>
        <a:lstStyle/>
        <a:p>
          <a:endParaRPr lang="en-US"/>
        </a:p>
      </dgm:t>
    </dgm:pt>
    <dgm:pt modelId="{09888172-98AE-46AC-A934-D078A0D23854}" type="sibTrans" cxnId="{B0AC2F25-49F0-4EB8-A8D8-7E0FB1AEBFAA}">
      <dgm:prSet/>
      <dgm:spPr/>
      <dgm:t>
        <a:bodyPr/>
        <a:lstStyle/>
        <a:p>
          <a:endParaRPr lang="en-US"/>
        </a:p>
      </dgm:t>
    </dgm:pt>
    <dgm:pt modelId="{7C49EDB2-DF3D-424E-8228-F2EE699DA1E1}" type="pres">
      <dgm:prSet presAssocID="{BABA4E38-5B45-4B53-8684-5BD90DB59F33}" presName="root" presStyleCnt="0">
        <dgm:presLayoutVars>
          <dgm:dir/>
          <dgm:resizeHandles val="exact"/>
        </dgm:presLayoutVars>
      </dgm:prSet>
      <dgm:spPr/>
    </dgm:pt>
    <dgm:pt modelId="{8F521667-85EF-49D0-A357-D8864EF2EA47}" type="pres">
      <dgm:prSet presAssocID="{BABA4E38-5B45-4B53-8684-5BD90DB59F33}" presName="container" presStyleCnt="0">
        <dgm:presLayoutVars>
          <dgm:dir/>
          <dgm:resizeHandles val="exact"/>
        </dgm:presLayoutVars>
      </dgm:prSet>
      <dgm:spPr/>
    </dgm:pt>
    <dgm:pt modelId="{A447D918-8B58-451E-97A5-8EBB92311713}" type="pres">
      <dgm:prSet presAssocID="{C2AA79D1-E893-4D05-8B47-8DC828201E94}" presName="compNode" presStyleCnt="0"/>
      <dgm:spPr/>
    </dgm:pt>
    <dgm:pt modelId="{3A356C16-B86C-4FD9-9366-F6428D3B81DB}" type="pres">
      <dgm:prSet presAssocID="{C2AA79D1-E893-4D05-8B47-8DC828201E94}" presName="iconBgRect" presStyleLbl="bgShp" presStyleIdx="0" presStyleCnt="2"/>
      <dgm:spPr/>
    </dgm:pt>
    <dgm:pt modelId="{2D402963-0537-4218-8AA1-C90EB36E1E5D}" type="pres">
      <dgm:prSet presAssocID="{C2AA79D1-E893-4D05-8B47-8DC828201E94}"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topwatch"/>
        </a:ext>
      </dgm:extLst>
    </dgm:pt>
    <dgm:pt modelId="{2FB89E6F-E525-4D96-8608-05C8427ABE41}" type="pres">
      <dgm:prSet presAssocID="{C2AA79D1-E893-4D05-8B47-8DC828201E94}" presName="spaceRect" presStyleCnt="0"/>
      <dgm:spPr/>
    </dgm:pt>
    <dgm:pt modelId="{0FD123A5-1EA3-4ACF-818C-7E98A6A4EAA4}" type="pres">
      <dgm:prSet presAssocID="{C2AA79D1-E893-4D05-8B47-8DC828201E94}" presName="textRect" presStyleLbl="revTx" presStyleIdx="0" presStyleCnt="2">
        <dgm:presLayoutVars>
          <dgm:chMax val="1"/>
          <dgm:chPref val="1"/>
        </dgm:presLayoutVars>
      </dgm:prSet>
      <dgm:spPr/>
    </dgm:pt>
    <dgm:pt modelId="{C1CC845B-9EA2-4564-AC0E-1E93EB957F58}" type="pres">
      <dgm:prSet presAssocID="{31BB3D2D-A921-4E71-8C82-4FB84A7D489D}" presName="sibTrans" presStyleLbl="sibTrans2D1" presStyleIdx="0" presStyleCnt="0"/>
      <dgm:spPr/>
    </dgm:pt>
    <dgm:pt modelId="{E0740C42-B764-49E9-8999-F29BC07B5B91}" type="pres">
      <dgm:prSet presAssocID="{ED8B53ED-81EE-4367-A07F-1119028CA852}" presName="compNode" presStyleCnt="0"/>
      <dgm:spPr/>
    </dgm:pt>
    <dgm:pt modelId="{1A1E47E7-9CE6-4B09-953E-680C8E82D2F5}" type="pres">
      <dgm:prSet presAssocID="{ED8B53ED-81EE-4367-A07F-1119028CA852}" presName="iconBgRect" presStyleLbl="bgShp" presStyleIdx="1" presStyleCnt="2"/>
      <dgm:spPr/>
    </dgm:pt>
    <dgm:pt modelId="{FB4BC448-B952-442B-8F52-33FFD6A75A4C}" type="pres">
      <dgm:prSet presAssocID="{ED8B53ED-81EE-4367-A07F-1119028CA852}"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ocument"/>
        </a:ext>
      </dgm:extLst>
    </dgm:pt>
    <dgm:pt modelId="{20121E6C-E129-49BB-A194-9E218686A473}" type="pres">
      <dgm:prSet presAssocID="{ED8B53ED-81EE-4367-A07F-1119028CA852}" presName="spaceRect" presStyleCnt="0"/>
      <dgm:spPr/>
    </dgm:pt>
    <dgm:pt modelId="{F0B2D8D0-45D9-4EF1-A609-68C60F844118}" type="pres">
      <dgm:prSet presAssocID="{ED8B53ED-81EE-4367-A07F-1119028CA852}" presName="textRect" presStyleLbl="revTx" presStyleIdx="1" presStyleCnt="2">
        <dgm:presLayoutVars>
          <dgm:chMax val="1"/>
          <dgm:chPref val="1"/>
        </dgm:presLayoutVars>
      </dgm:prSet>
      <dgm:spPr/>
    </dgm:pt>
  </dgm:ptLst>
  <dgm:cxnLst>
    <dgm:cxn modelId="{F517BA1A-1372-4A7F-9706-C43D26B583BE}" type="presOf" srcId="{C2AA79D1-E893-4D05-8B47-8DC828201E94}" destId="{0FD123A5-1EA3-4ACF-818C-7E98A6A4EAA4}" srcOrd="0" destOrd="0" presId="urn:microsoft.com/office/officeart/2018/2/layout/IconCircleList"/>
    <dgm:cxn modelId="{B0AC2F25-49F0-4EB8-A8D8-7E0FB1AEBFAA}" srcId="{BABA4E38-5B45-4B53-8684-5BD90DB59F33}" destId="{ED8B53ED-81EE-4367-A07F-1119028CA852}" srcOrd="1" destOrd="0" parTransId="{1D2319BB-80D3-4899-934D-0D0CADB0DBBD}" sibTransId="{09888172-98AE-46AC-A934-D078A0D23854}"/>
    <dgm:cxn modelId="{BBB01694-F5ED-41A0-881A-77DD27FEB313}" type="presOf" srcId="{BABA4E38-5B45-4B53-8684-5BD90DB59F33}" destId="{7C49EDB2-DF3D-424E-8228-F2EE699DA1E1}" srcOrd="0" destOrd="0" presId="urn:microsoft.com/office/officeart/2018/2/layout/IconCircleList"/>
    <dgm:cxn modelId="{2C5B4BD9-B32C-4C61-B385-0C7030A8F999}" srcId="{BABA4E38-5B45-4B53-8684-5BD90DB59F33}" destId="{C2AA79D1-E893-4D05-8B47-8DC828201E94}" srcOrd="0" destOrd="0" parTransId="{772A0620-C874-49E6-881F-4FF059C6AF46}" sibTransId="{31BB3D2D-A921-4E71-8C82-4FB84A7D489D}"/>
    <dgm:cxn modelId="{0785C8F8-47EE-4869-BA47-5AEC29673BBC}" type="presOf" srcId="{ED8B53ED-81EE-4367-A07F-1119028CA852}" destId="{F0B2D8D0-45D9-4EF1-A609-68C60F844118}" srcOrd="0" destOrd="0" presId="urn:microsoft.com/office/officeart/2018/2/layout/IconCircleList"/>
    <dgm:cxn modelId="{2F15D1FF-E23C-4791-9D45-C5FB71A62BCB}" type="presOf" srcId="{31BB3D2D-A921-4E71-8C82-4FB84A7D489D}" destId="{C1CC845B-9EA2-4564-AC0E-1E93EB957F58}" srcOrd="0" destOrd="0" presId="urn:microsoft.com/office/officeart/2018/2/layout/IconCircleList"/>
    <dgm:cxn modelId="{720101B8-EFBA-40C8-AE8B-3FFA5CA728F2}" type="presParOf" srcId="{7C49EDB2-DF3D-424E-8228-F2EE699DA1E1}" destId="{8F521667-85EF-49D0-A357-D8864EF2EA47}" srcOrd="0" destOrd="0" presId="urn:microsoft.com/office/officeart/2018/2/layout/IconCircleList"/>
    <dgm:cxn modelId="{89040B43-62CD-42C4-BDAE-A295A40B638C}" type="presParOf" srcId="{8F521667-85EF-49D0-A357-D8864EF2EA47}" destId="{A447D918-8B58-451E-97A5-8EBB92311713}" srcOrd="0" destOrd="0" presId="urn:microsoft.com/office/officeart/2018/2/layout/IconCircleList"/>
    <dgm:cxn modelId="{F1CEE90C-D92D-42A5-87A9-A8A361202D06}" type="presParOf" srcId="{A447D918-8B58-451E-97A5-8EBB92311713}" destId="{3A356C16-B86C-4FD9-9366-F6428D3B81DB}" srcOrd="0" destOrd="0" presId="urn:microsoft.com/office/officeart/2018/2/layout/IconCircleList"/>
    <dgm:cxn modelId="{F4D69E35-F359-45D9-9A1B-759AD8C8BCE9}" type="presParOf" srcId="{A447D918-8B58-451E-97A5-8EBB92311713}" destId="{2D402963-0537-4218-8AA1-C90EB36E1E5D}" srcOrd="1" destOrd="0" presId="urn:microsoft.com/office/officeart/2018/2/layout/IconCircleList"/>
    <dgm:cxn modelId="{DFE65AF2-08CD-46B7-BFD9-FF60B3C38016}" type="presParOf" srcId="{A447D918-8B58-451E-97A5-8EBB92311713}" destId="{2FB89E6F-E525-4D96-8608-05C8427ABE41}" srcOrd="2" destOrd="0" presId="urn:microsoft.com/office/officeart/2018/2/layout/IconCircleList"/>
    <dgm:cxn modelId="{6E36BECB-05EF-4705-850A-722D17E4DA52}" type="presParOf" srcId="{A447D918-8B58-451E-97A5-8EBB92311713}" destId="{0FD123A5-1EA3-4ACF-818C-7E98A6A4EAA4}" srcOrd="3" destOrd="0" presId="urn:microsoft.com/office/officeart/2018/2/layout/IconCircleList"/>
    <dgm:cxn modelId="{D2CB3391-19B8-4520-90FC-0B57703CE831}" type="presParOf" srcId="{8F521667-85EF-49D0-A357-D8864EF2EA47}" destId="{C1CC845B-9EA2-4564-AC0E-1E93EB957F58}" srcOrd="1" destOrd="0" presId="urn:microsoft.com/office/officeart/2018/2/layout/IconCircleList"/>
    <dgm:cxn modelId="{E8C07153-E7E1-4E77-988B-43F142CDFEF2}" type="presParOf" srcId="{8F521667-85EF-49D0-A357-D8864EF2EA47}" destId="{E0740C42-B764-49E9-8999-F29BC07B5B91}" srcOrd="2" destOrd="0" presId="urn:microsoft.com/office/officeart/2018/2/layout/IconCircleList"/>
    <dgm:cxn modelId="{BD2A9435-B957-41AA-ADD6-BC1AA6959290}" type="presParOf" srcId="{E0740C42-B764-49E9-8999-F29BC07B5B91}" destId="{1A1E47E7-9CE6-4B09-953E-680C8E82D2F5}" srcOrd="0" destOrd="0" presId="urn:microsoft.com/office/officeart/2018/2/layout/IconCircleList"/>
    <dgm:cxn modelId="{9B6C1F01-741C-4C02-9779-270029C80B20}" type="presParOf" srcId="{E0740C42-B764-49E9-8999-F29BC07B5B91}" destId="{FB4BC448-B952-442B-8F52-33FFD6A75A4C}" srcOrd="1" destOrd="0" presId="urn:microsoft.com/office/officeart/2018/2/layout/IconCircleList"/>
    <dgm:cxn modelId="{7297ECF0-4DC3-4011-98B4-B31E5F69C1D8}" type="presParOf" srcId="{E0740C42-B764-49E9-8999-F29BC07B5B91}" destId="{20121E6C-E129-49BB-A194-9E218686A473}" srcOrd="2" destOrd="0" presId="urn:microsoft.com/office/officeart/2018/2/layout/IconCircleList"/>
    <dgm:cxn modelId="{4FD74C2D-36F5-48F5-82B2-D9E8BB4AB422}" type="presParOf" srcId="{E0740C42-B764-49E9-8999-F29BC07B5B91}" destId="{F0B2D8D0-45D9-4EF1-A609-68C60F844118}"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36B63660-B3AD-4EB4-9336-88E8A2309872}" type="doc">
      <dgm:prSet loTypeId="urn:microsoft.com/office/officeart/2018/2/layout/IconCircleList" loCatId="icon" qsTypeId="urn:microsoft.com/office/officeart/2005/8/quickstyle/simple1" qsCatId="simple" csTypeId="urn:microsoft.com/office/officeart/2005/8/colors/accent0_3" csCatId="mainScheme" phldr="1"/>
      <dgm:spPr/>
      <dgm:t>
        <a:bodyPr/>
        <a:lstStyle/>
        <a:p>
          <a:endParaRPr lang="en-US"/>
        </a:p>
      </dgm:t>
    </dgm:pt>
    <dgm:pt modelId="{A0611ADE-7BCC-444A-B751-4BE26E83C264}">
      <dgm:prSet/>
      <dgm:spPr/>
      <dgm:t>
        <a:bodyPr/>
        <a:lstStyle/>
        <a:p>
          <a:pPr>
            <a:lnSpc>
              <a:spcPct val="100000"/>
            </a:lnSpc>
          </a:pPr>
          <a:r>
            <a:rPr lang="en-US" dirty="0"/>
            <a:t>Novel conceptual IR framework: Bridging Information Retrieval</a:t>
          </a:r>
        </a:p>
      </dgm:t>
    </dgm:pt>
    <dgm:pt modelId="{383ACF17-B775-4EC7-8C5C-7585DD90E3CC}" type="parTrans" cxnId="{C9B0A792-D4FB-43F7-BB44-5B828E78CAD6}">
      <dgm:prSet/>
      <dgm:spPr/>
      <dgm:t>
        <a:bodyPr/>
        <a:lstStyle/>
        <a:p>
          <a:endParaRPr lang="en-US" sz="1600"/>
        </a:p>
      </dgm:t>
    </dgm:pt>
    <dgm:pt modelId="{1386A2E7-147A-4E97-BBF5-48346BD6D37D}" type="sibTrans" cxnId="{C9B0A792-D4FB-43F7-BB44-5B828E78CAD6}">
      <dgm:prSet/>
      <dgm:spPr/>
      <dgm:t>
        <a:bodyPr/>
        <a:lstStyle/>
        <a:p>
          <a:pPr>
            <a:lnSpc>
              <a:spcPct val="100000"/>
            </a:lnSpc>
          </a:pPr>
          <a:endParaRPr lang="en-US"/>
        </a:p>
      </dgm:t>
    </dgm:pt>
    <dgm:pt modelId="{63216BF5-7D34-4479-ABC2-406C56C9BD23}">
      <dgm:prSet/>
      <dgm:spPr/>
      <dgm:t>
        <a:bodyPr/>
        <a:lstStyle/>
        <a:p>
          <a:pPr>
            <a:lnSpc>
              <a:spcPct val="100000"/>
            </a:lnSpc>
          </a:pPr>
          <a:r>
            <a:rPr lang="en-US" dirty="0"/>
            <a:t>﻿</a:t>
          </a:r>
          <a:r>
            <a:rPr lang="en-US" b="0" dirty="0"/>
            <a:t>Method to identify search task category (hunting, informing, entertaining) and thereby specify the resolution method; i.e., minimal or multiple interaction IR</a:t>
          </a:r>
        </a:p>
      </dgm:t>
    </dgm:pt>
    <dgm:pt modelId="{DB1B2030-B221-425D-B175-D7BF20297B49}" type="parTrans" cxnId="{4FD8288F-3066-42E7-85B3-56F461A6E3CF}">
      <dgm:prSet/>
      <dgm:spPr/>
      <dgm:t>
        <a:bodyPr/>
        <a:lstStyle/>
        <a:p>
          <a:endParaRPr lang="en-US" sz="1600"/>
        </a:p>
      </dgm:t>
    </dgm:pt>
    <dgm:pt modelId="{85DF3EC5-24DD-4F26-8596-3EEEB305F4C5}" type="sibTrans" cxnId="{4FD8288F-3066-42E7-85B3-56F461A6E3CF}">
      <dgm:prSet/>
      <dgm:spPr/>
      <dgm:t>
        <a:bodyPr/>
        <a:lstStyle/>
        <a:p>
          <a:pPr>
            <a:lnSpc>
              <a:spcPct val="100000"/>
            </a:lnSpc>
          </a:pPr>
          <a:endParaRPr lang="en-US"/>
        </a:p>
      </dgm:t>
    </dgm:pt>
    <dgm:pt modelId="{0F90B444-5031-4FB4-AB89-943AB79E8B1C}" type="pres">
      <dgm:prSet presAssocID="{36B63660-B3AD-4EB4-9336-88E8A2309872}" presName="root" presStyleCnt="0">
        <dgm:presLayoutVars>
          <dgm:dir/>
          <dgm:resizeHandles val="exact"/>
        </dgm:presLayoutVars>
      </dgm:prSet>
      <dgm:spPr/>
    </dgm:pt>
    <dgm:pt modelId="{C1D1C1B4-1CDF-4FCC-A09E-1EEC1C705AF2}" type="pres">
      <dgm:prSet presAssocID="{36B63660-B3AD-4EB4-9336-88E8A2309872}" presName="container" presStyleCnt="0">
        <dgm:presLayoutVars>
          <dgm:dir/>
          <dgm:resizeHandles val="exact"/>
        </dgm:presLayoutVars>
      </dgm:prSet>
      <dgm:spPr/>
    </dgm:pt>
    <dgm:pt modelId="{A46E1522-C1FF-4556-865D-66C24B317CA3}" type="pres">
      <dgm:prSet presAssocID="{A0611ADE-7BCC-444A-B751-4BE26E83C264}" presName="compNode" presStyleCnt="0"/>
      <dgm:spPr/>
    </dgm:pt>
    <dgm:pt modelId="{5E20C703-5D23-4A5E-82D1-AB669FEA3E66}" type="pres">
      <dgm:prSet presAssocID="{A0611ADE-7BCC-444A-B751-4BE26E83C264}" presName="iconBgRect" presStyleLbl="bgShp" presStyleIdx="0" presStyleCnt="2"/>
      <dgm:spPr/>
    </dgm:pt>
    <dgm:pt modelId="{21EE1E8A-7264-44A5-A3EB-8982542C8A7A}" type="pres">
      <dgm:prSet presAssocID="{A0611ADE-7BCC-444A-B751-4BE26E83C264}"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Head with Gears"/>
        </a:ext>
      </dgm:extLst>
    </dgm:pt>
    <dgm:pt modelId="{8399307A-A177-4088-BD8D-42CF6A5E2B04}" type="pres">
      <dgm:prSet presAssocID="{A0611ADE-7BCC-444A-B751-4BE26E83C264}" presName="spaceRect" presStyleCnt="0"/>
      <dgm:spPr/>
    </dgm:pt>
    <dgm:pt modelId="{505A39DB-7A73-4FB5-9C01-582E2783AB57}" type="pres">
      <dgm:prSet presAssocID="{A0611ADE-7BCC-444A-B751-4BE26E83C264}" presName="textRect" presStyleLbl="revTx" presStyleIdx="0" presStyleCnt="2">
        <dgm:presLayoutVars>
          <dgm:chMax val="1"/>
          <dgm:chPref val="1"/>
        </dgm:presLayoutVars>
      </dgm:prSet>
      <dgm:spPr/>
    </dgm:pt>
    <dgm:pt modelId="{BE6B5F77-44E1-4523-839B-52C41A0838C3}" type="pres">
      <dgm:prSet presAssocID="{1386A2E7-147A-4E97-BBF5-48346BD6D37D}" presName="sibTrans" presStyleLbl="sibTrans2D1" presStyleIdx="0" presStyleCnt="0"/>
      <dgm:spPr/>
    </dgm:pt>
    <dgm:pt modelId="{7055E3E4-A4FB-4888-8849-BEBAB958B79F}" type="pres">
      <dgm:prSet presAssocID="{63216BF5-7D34-4479-ABC2-406C56C9BD23}" presName="compNode" presStyleCnt="0"/>
      <dgm:spPr/>
    </dgm:pt>
    <dgm:pt modelId="{809EA5A6-B4E5-4558-9545-D5C785349BF4}" type="pres">
      <dgm:prSet presAssocID="{63216BF5-7D34-4479-ABC2-406C56C9BD23}" presName="iconBgRect" presStyleLbl="bgShp" presStyleIdx="1" presStyleCnt="2"/>
      <dgm:spPr/>
    </dgm:pt>
    <dgm:pt modelId="{DCDB90AC-BD9F-44B7-AD63-A00AA3B0AE0F}" type="pres">
      <dgm:prSet presAssocID="{63216BF5-7D34-4479-ABC2-406C56C9BD23}" presName="iconRect" presStyleLbl="node1" presStyleIdx="1" presStyleCnt="2"/>
      <dgm:spPr>
        <a:blipFill rotWithShape="1">
          <a:blip xmlns:r="http://schemas.openxmlformats.org/officeDocument/2006/relationships" r:embed="rId3">
            <a:extLs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Stopwatch"/>
        </a:ext>
      </dgm:extLst>
    </dgm:pt>
    <dgm:pt modelId="{F49B658E-1E99-403B-A0D3-3A7AC92073DC}" type="pres">
      <dgm:prSet presAssocID="{63216BF5-7D34-4479-ABC2-406C56C9BD23}" presName="spaceRect" presStyleCnt="0"/>
      <dgm:spPr/>
    </dgm:pt>
    <dgm:pt modelId="{5EF7E740-0F40-405A-8198-E3E0FB85E4F2}" type="pres">
      <dgm:prSet presAssocID="{63216BF5-7D34-4479-ABC2-406C56C9BD23}" presName="textRect" presStyleLbl="revTx" presStyleIdx="1" presStyleCnt="2">
        <dgm:presLayoutVars>
          <dgm:chMax val="1"/>
          <dgm:chPref val="1"/>
        </dgm:presLayoutVars>
      </dgm:prSet>
      <dgm:spPr/>
    </dgm:pt>
  </dgm:ptLst>
  <dgm:cxnLst>
    <dgm:cxn modelId="{0F821431-ED6C-E745-9E24-300CFFE231D7}" type="presOf" srcId="{1386A2E7-147A-4E97-BBF5-48346BD6D37D}" destId="{BE6B5F77-44E1-4523-839B-52C41A0838C3}" srcOrd="0" destOrd="0" presId="urn:microsoft.com/office/officeart/2018/2/layout/IconCircleList"/>
    <dgm:cxn modelId="{F2B3FE31-AB3D-294A-81FE-932544AE2AB7}" type="presOf" srcId="{36B63660-B3AD-4EB4-9336-88E8A2309872}" destId="{0F90B444-5031-4FB4-AB89-943AB79E8B1C}" srcOrd="0" destOrd="0" presId="urn:microsoft.com/office/officeart/2018/2/layout/IconCircleList"/>
    <dgm:cxn modelId="{DEDE0F62-0D15-FA43-BC48-6681C665B31D}" type="presOf" srcId="{63216BF5-7D34-4479-ABC2-406C56C9BD23}" destId="{5EF7E740-0F40-405A-8198-E3E0FB85E4F2}" srcOrd="0" destOrd="0" presId="urn:microsoft.com/office/officeart/2018/2/layout/IconCircleList"/>
    <dgm:cxn modelId="{4FD8288F-3066-42E7-85B3-56F461A6E3CF}" srcId="{36B63660-B3AD-4EB4-9336-88E8A2309872}" destId="{63216BF5-7D34-4479-ABC2-406C56C9BD23}" srcOrd="1" destOrd="0" parTransId="{DB1B2030-B221-425D-B175-D7BF20297B49}" sibTransId="{85DF3EC5-24DD-4F26-8596-3EEEB305F4C5}"/>
    <dgm:cxn modelId="{8FDB3E92-A512-FE4E-9A9D-F7BBB4AA00A5}" type="presOf" srcId="{A0611ADE-7BCC-444A-B751-4BE26E83C264}" destId="{505A39DB-7A73-4FB5-9C01-582E2783AB57}" srcOrd="0" destOrd="0" presId="urn:microsoft.com/office/officeart/2018/2/layout/IconCircleList"/>
    <dgm:cxn modelId="{C9B0A792-D4FB-43F7-BB44-5B828E78CAD6}" srcId="{36B63660-B3AD-4EB4-9336-88E8A2309872}" destId="{A0611ADE-7BCC-444A-B751-4BE26E83C264}" srcOrd="0" destOrd="0" parTransId="{383ACF17-B775-4EC7-8C5C-7585DD90E3CC}" sibTransId="{1386A2E7-147A-4E97-BBF5-48346BD6D37D}"/>
    <dgm:cxn modelId="{1FB79109-7232-B346-B8E4-710A243574E8}" type="presParOf" srcId="{0F90B444-5031-4FB4-AB89-943AB79E8B1C}" destId="{C1D1C1B4-1CDF-4FCC-A09E-1EEC1C705AF2}" srcOrd="0" destOrd="0" presId="urn:microsoft.com/office/officeart/2018/2/layout/IconCircleList"/>
    <dgm:cxn modelId="{AC802099-53EB-6646-BFBE-3F8A0961A3DC}" type="presParOf" srcId="{C1D1C1B4-1CDF-4FCC-A09E-1EEC1C705AF2}" destId="{A46E1522-C1FF-4556-865D-66C24B317CA3}" srcOrd="0" destOrd="0" presId="urn:microsoft.com/office/officeart/2018/2/layout/IconCircleList"/>
    <dgm:cxn modelId="{DD413556-D017-0549-97F2-1E284311487C}" type="presParOf" srcId="{A46E1522-C1FF-4556-865D-66C24B317CA3}" destId="{5E20C703-5D23-4A5E-82D1-AB669FEA3E66}" srcOrd="0" destOrd="0" presId="urn:microsoft.com/office/officeart/2018/2/layout/IconCircleList"/>
    <dgm:cxn modelId="{DCE8AED6-0547-404D-B752-673BBD31BC0D}" type="presParOf" srcId="{A46E1522-C1FF-4556-865D-66C24B317CA3}" destId="{21EE1E8A-7264-44A5-A3EB-8982542C8A7A}" srcOrd="1" destOrd="0" presId="urn:microsoft.com/office/officeart/2018/2/layout/IconCircleList"/>
    <dgm:cxn modelId="{D8B9C2E8-8DD3-C14C-9D03-A46653D59B9C}" type="presParOf" srcId="{A46E1522-C1FF-4556-865D-66C24B317CA3}" destId="{8399307A-A177-4088-BD8D-42CF6A5E2B04}" srcOrd="2" destOrd="0" presId="urn:microsoft.com/office/officeart/2018/2/layout/IconCircleList"/>
    <dgm:cxn modelId="{F28E622C-951A-3A46-AFD4-D292A55F88CE}" type="presParOf" srcId="{A46E1522-C1FF-4556-865D-66C24B317CA3}" destId="{505A39DB-7A73-4FB5-9C01-582E2783AB57}" srcOrd="3" destOrd="0" presId="urn:microsoft.com/office/officeart/2018/2/layout/IconCircleList"/>
    <dgm:cxn modelId="{80160946-8764-514D-992F-5E5DAE87EF9C}" type="presParOf" srcId="{C1D1C1B4-1CDF-4FCC-A09E-1EEC1C705AF2}" destId="{BE6B5F77-44E1-4523-839B-52C41A0838C3}" srcOrd="1" destOrd="0" presId="urn:microsoft.com/office/officeart/2018/2/layout/IconCircleList"/>
    <dgm:cxn modelId="{EFB66D3A-A21C-694E-81DC-0AF6C3925C20}" type="presParOf" srcId="{C1D1C1B4-1CDF-4FCC-A09E-1EEC1C705AF2}" destId="{7055E3E4-A4FB-4888-8849-BEBAB958B79F}" srcOrd="2" destOrd="0" presId="urn:microsoft.com/office/officeart/2018/2/layout/IconCircleList"/>
    <dgm:cxn modelId="{54D0E142-6BC0-B045-9C66-790BD26C4470}" type="presParOf" srcId="{7055E3E4-A4FB-4888-8849-BEBAB958B79F}" destId="{809EA5A6-B4E5-4558-9545-D5C785349BF4}" srcOrd="0" destOrd="0" presId="urn:microsoft.com/office/officeart/2018/2/layout/IconCircleList"/>
    <dgm:cxn modelId="{D9FD09B6-E590-8640-8A0E-5C7BFED4240E}" type="presParOf" srcId="{7055E3E4-A4FB-4888-8849-BEBAB958B79F}" destId="{DCDB90AC-BD9F-44B7-AD63-A00AA3B0AE0F}" srcOrd="1" destOrd="0" presId="urn:microsoft.com/office/officeart/2018/2/layout/IconCircleList"/>
    <dgm:cxn modelId="{48E318C9-D8D1-1148-ACE2-D8797ED4E1BD}" type="presParOf" srcId="{7055E3E4-A4FB-4888-8849-BEBAB958B79F}" destId="{F49B658E-1E99-403B-A0D3-3A7AC92073DC}" srcOrd="2" destOrd="0" presId="urn:microsoft.com/office/officeart/2018/2/layout/IconCircleList"/>
    <dgm:cxn modelId="{ABAE7293-5459-3B46-B573-3B1764AB21B3}" type="presParOf" srcId="{7055E3E4-A4FB-4888-8849-BEBAB958B79F}" destId="{5EF7E740-0F40-405A-8198-E3E0FB85E4F2}" srcOrd="3" destOrd="0" presId="urn:microsoft.com/office/officeart/2018/2/layout/IconCircle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36B63660-B3AD-4EB4-9336-88E8A2309872}" type="doc">
      <dgm:prSet loTypeId="urn:microsoft.com/office/officeart/2018/2/layout/IconCircleList" loCatId="icon" qsTypeId="urn:microsoft.com/office/officeart/2005/8/quickstyle/simple1" qsCatId="simple" csTypeId="urn:microsoft.com/office/officeart/2005/8/colors/accent0_3" csCatId="mainScheme" phldr="1"/>
      <dgm:spPr/>
      <dgm:t>
        <a:bodyPr/>
        <a:lstStyle/>
        <a:p>
          <a:endParaRPr lang="en-US"/>
        </a:p>
      </dgm:t>
    </dgm:pt>
    <dgm:pt modelId="{A0611ADE-7BCC-444A-B751-4BE26E83C264}">
      <dgm:prSet custT="1"/>
      <dgm:spPr/>
      <dgm:t>
        <a:bodyPr/>
        <a:lstStyle/>
        <a:p>
          <a:pPr>
            <a:lnSpc>
              <a:spcPct val="100000"/>
            </a:lnSpc>
          </a:pPr>
          <a:r>
            <a:rPr lang="en-US" sz="1600" dirty="0"/>
            <a:t>Theoretical model to resolve medical case-based problems using mini-IIR</a:t>
          </a:r>
        </a:p>
      </dgm:t>
    </dgm:pt>
    <dgm:pt modelId="{383ACF17-B775-4EC7-8C5C-7585DD90E3CC}" type="parTrans" cxnId="{C9B0A792-D4FB-43F7-BB44-5B828E78CAD6}">
      <dgm:prSet/>
      <dgm:spPr/>
      <dgm:t>
        <a:bodyPr/>
        <a:lstStyle/>
        <a:p>
          <a:endParaRPr lang="en-US" sz="1800"/>
        </a:p>
      </dgm:t>
    </dgm:pt>
    <dgm:pt modelId="{1386A2E7-147A-4E97-BBF5-48346BD6D37D}" type="sibTrans" cxnId="{C9B0A792-D4FB-43F7-BB44-5B828E78CAD6}">
      <dgm:prSet/>
      <dgm:spPr/>
      <dgm:t>
        <a:bodyPr/>
        <a:lstStyle/>
        <a:p>
          <a:pPr>
            <a:lnSpc>
              <a:spcPct val="100000"/>
            </a:lnSpc>
          </a:pPr>
          <a:endParaRPr lang="en-US" sz="2000"/>
        </a:p>
      </dgm:t>
    </dgm:pt>
    <dgm:pt modelId="{63216BF5-7D34-4479-ABC2-406C56C9BD23}">
      <dgm:prSet custT="1"/>
      <dgm:spPr/>
      <dgm:t>
        <a:bodyPr/>
        <a:lstStyle/>
        <a:p>
          <a:pPr>
            <a:lnSpc>
              <a:spcPct val="100000"/>
            </a:lnSpc>
          </a:pPr>
          <a:r>
            <a:rPr lang="en-US" sz="1600" dirty="0"/>
            <a:t>﻿Method to resolve medical case-based problems</a:t>
          </a:r>
          <a:endParaRPr lang="en-US" sz="1600" b="0" dirty="0"/>
        </a:p>
      </dgm:t>
    </dgm:pt>
    <dgm:pt modelId="{DB1B2030-B221-425D-B175-D7BF20297B49}" type="parTrans" cxnId="{4FD8288F-3066-42E7-85B3-56F461A6E3CF}">
      <dgm:prSet/>
      <dgm:spPr/>
      <dgm:t>
        <a:bodyPr/>
        <a:lstStyle/>
        <a:p>
          <a:endParaRPr lang="en-US" sz="1800"/>
        </a:p>
      </dgm:t>
    </dgm:pt>
    <dgm:pt modelId="{85DF3EC5-24DD-4F26-8596-3EEEB305F4C5}" type="sibTrans" cxnId="{4FD8288F-3066-42E7-85B3-56F461A6E3CF}">
      <dgm:prSet/>
      <dgm:spPr/>
      <dgm:t>
        <a:bodyPr/>
        <a:lstStyle/>
        <a:p>
          <a:pPr>
            <a:lnSpc>
              <a:spcPct val="100000"/>
            </a:lnSpc>
          </a:pPr>
          <a:endParaRPr lang="en-US" sz="2000"/>
        </a:p>
      </dgm:t>
    </dgm:pt>
    <dgm:pt modelId="{596EAB75-2E93-8F48-B235-F14BFB3F30F5}">
      <dgm:prSet custT="1"/>
      <dgm:spPr/>
      <dgm:t>
        <a:bodyPr/>
        <a:lstStyle/>
        <a:p>
          <a:pPr>
            <a:lnSpc>
              <a:spcPct val="100000"/>
            </a:lnSpc>
          </a:pPr>
          <a:r>
            <a:rPr lang="en-US" sz="1600" b="0" dirty="0"/>
            <a:t>Novel component method to extract disorder-centric, medical relationships from medical literature</a:t>
          </a:r>
        </a:p>
      </dgm:t>
    </dgm:pt>
    <dgm:pt modelId="{1EBFA808-DDE8-764C-917B-87A64CE4442B}" type="parTrans" cxnId="{106CEF85-9DA7-6243-9EE3-880C640A41D6}">
      <dgm:prSet/>
      <dgm:spPr/>
      <dgm:t>
        <a:bodyPr/>
        <a:lstStyle/>
        <a:p>
          <a:endParaRPr lang="en-GB" sz="2000"/>
        </a:p>
      </dgm:t>
    </dgm:pt>
    <dgm:pt modelId="{99871D90-4608-624F-B62C-84DEDF2717F1}" type="sibTrans" cxnId="{106CEF85-9DA7-6243-9EE3-880C640A41D6}">
      <dgm:prSet/>
      <dgm:spPr/>
      <dgm:t>
        <a:bodyPr/>
        <a:lstStyle/>
        <a:p>
          <a:endParaRPr lang="en-GB" sz="2000"/>
        </a:p>
      </dgm:t>
    </dgm:pt>
    <dgm:pt modelId="{0F90B444-5031-4FB4-AB89-943AB79E8B1C}" type="pres">
      <dgm:prSet presAssocID="{36B63660-B3AD-4EB4-9336-88E8A2309872}" presName="root" presStyleCnt="0">
        <dgm:presLayoutVars>
          <dgm:dir/>
          <dgm:resizeHandles val="exact"/>
        </dgm:presLayoutVars>
      </dgm:prSet>
      <dgm:spPr/>
    </dgm:pt>
    <dgm:pt modelId="{C1D1C1B4-1CDF-4FCC-A09E-1EEC1C705AF2}" type="pres">
      <dgm:prSet presAssocID="{36B63660-B3AD-4EB4-9336-88E8A2309872}" presName="container" presStyleCnt="0">
        <dgm:presLayoutVars>
          <dgm:dir/>
          <dgm:resizeHandles val="exact"/>
        </dgm:presLayoutVars>
      </dgm:prSet>
      <dgm:spPr/>
    </dgm:pt>
    <dgm:pt modelId="{A46E1522-C1FF-4556-865D-66C24B317CA3}" type="pres">
      <dgm:prSet presAssocID="{A0611ADE-7BCC-444A-B751-4BE26E83C264}" presName="compNode" presStyleCnt="0"/>
      <dgm:spPr/>
    </dgm:pt>
    <dgm:pt modelId="{5E20C703-5D23-4A5E-82D1-AB669FEA3E66}" type="pres">
      <dgm:prSet presAssocID="{A0611ADE-7BCC-444A-B751-4BE26E83C264}" presName="iconBgRect" presStyleLbl="bgShp" presStyleIdx="0" presStyleCnt="3"/>
      <dgm:spPr/>
    </dgm:pt>
    <dgm:pt modelId="{21EE1E8A-7264-44A5-A3EB-8982542C8A7A}" type="pres">
      <dgm:prSet presAssocID="{A0611ADE-7BCC-444A-B751-4BE26E83C264}"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Head with Gears"/>
        </a:ext>
      </dgm:extLst>
    </dgm:pt>
    <dgm:pt modelId="{8399307A-A177-4088-BD8D-42CF6A5E2B04}" type="pres">
      <dgm:prSet presAssocID="{A0611ADE-7BCC-444A-B751-4BE26E83C264}" presName="spaceRect" presStyleCnt="0"/>
      <dgm:spPr/>
    </dgm:pt>
    <dgm:pt modelId="{505A39DB-7A73-4FB5-9C01-582E2783AB57}" type="pres">
      <dgm:prSet presAssocID="{A0611ADE-7BCC-444A-B751-4BE26E83C264}" presName="textRect" presStyleLbl="revTx" presStyleIdx="0" presStyleCnt="3">
        <dgm:presLayoutVars>
          <dgm:chMax val="1"/>
          <dgm:chPref val="1"/>
        </dgm:presLayoutVars>
      </dgm:prSet>
      <dgm:spPr/>
    </dgm:pt>
    <dgm:pt modelId="{BE6B5F77-44E1-4523-839B-52C41A0838C3}" type="pres">
      <dgm:prSet presAssocID="{1386A2E7-147A-4E97-BBF5-48346BD6D37D}" presName="sibTrans" presStyleLbl="sibTrans2D1" presStyleIdx="0" presStyleCnt="0"/>
      <dgm:spPr/>
    </dgm:pt>
    <dgm:pt modelId="{7055E3E4-A4FB-4888-8849-BEBAB958B79F}" type="pres">
      <dgm:prSet presAssocID="{63216BF5-7D34-4479-ABC2-406C56C9BD23}" presName="compNode" presStyleCnt="0"/>
      <dgm:spPr/>
    </dgm:pt>
    <dgm:pt modelId="{809EA5A6-B4E5-4558-9545-D5C785349BF4}" type="pres">
      <dgm:prSet presAssocID="{63216BF5-7D34-4479-ABC2-406C56C9BD23}" presName="iconBgRect" presStyleLbl="bgShp" presStyleIdx="1" presStyleCnt="3"/>
      <dgm:spPr/>
    </dgm:pt>
    <dgm:pt modelId="{DCDB90AC-BD9F-44B7-AD63-A00AA3B0AE0F}" type="pres">
      <dgm:prSet presAssocID="{63216BF5-7D34-4479-ABC2-406C56C9BD23}" presName="iconRect" presStyleLbl="node1" presStyleIdx="1" presStyleCnt="3"/>
      <dgm:spPr>
        <a:blipFill rotWithShape="1">
          <a:blip xmlns:r="http://schemas.openxmlformats.org/officeDocument/2006/relationships" r:embed="rId3">
            <a:extLs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Stopwatch"/>
        </a:ext>
      </dgm:extLst>
    </dgm:pt>
    <dgm:pt modelId="{F49B658E-1E99-403B-A0D3-3A7AC92073DC}" type="pres">
      <dgm:prSet presAssocID="{63216BF5-7D34-4479-ABC2-406C56C9BD23}" presName="spaceRect" presStyleCnt="0"/>
      <dgm:spPr/>
    </dgm:pt>
    <dgm:pt modelId="{5EF7E740-0F40-405A-8198-E3E0FB85E4F2}" type="pres">
      <dgm:prSet presAssocID="{63216BF5-7D34-4479-ABC2-406C56C9BD23}" presName="textRect" presStyleLbl="revTx" presStyleIdx="1" presStyleCnt="3">
        <dgm:presLayoutVars>
          <dgm:chMax val="1"/>
          <dgm:chPref val="1"/>
        </dgm:presLayoutVars>
      </dgm:prSet>
      <dgm:spPr/>
    </dgm:pt>
    <dgm:pt modelId="{CDFB37B3-5DCD-6B4E-8321-85114F6F7DF8}" type="pres">
      <dgm:prSet presAssocID="{85DF3EC5-24DD-4F26-8596-3EEEB305F4C5}" presName="sibTrans" presStyleLbl="sibTrans2D1" presStyleIdx="0" presStyleCnt="0"/>
      <dgm:spPr/>
    </dgm:pt>
    <dgm:pt modelId="{843A31F3-C416-BB4D-A991-CADBAD10967E}" type="pres">
      <dgm:prSet presAssocID="{596EAB75-2E93-8F48-B235-F14BFB3F30F5}" presName="compNode" presStyleCnt="0"/>
      <dgm:spPr/>
    </dgm:pt>
    <dgm:pt modelId="{94BA003D-1FCF-5248-B6AA-38621E408923}" type="pres">
      <dgm:prSet presAssocID="{596EAB75-2E93-8F48-B235-F14BFB3F30F5}" presName="iconBgRect" presStyleLbl="bgShp" presStyleIdx="2" presStyleCnt="3"/>
      <dgm:spPr/>
    </dgm:pt>
    <dgm:pt modelId="{8C1FD549-D26F-7247-8B7B-75EA91A3F4AB}" type="pres">
      <dgm:prSet presAssocID="{596EAB75-2E93-8F48-B235-F14BFB3F30F5}" presName="iconRect" presStyleLbl="node1" presStyleIdx="2" presStyleCnt="3"/>
      <dgm:spPr>
        <a:blipFill rotWithShape="1">
          <a:blip xmlns:r="http://schemas.openxmlformats.org/officeDocument/2006/relationships" r:embed="rId5">
            <a:extLst>
              <a:ext uri="{96DAC541-7B7A-43D3-8B79-37D633B846F1}">
                <asvg:svgBlip xmlns:asvg="http://schemas.microsoft.com/office/drawing/2016/SVG/main" r:embed="rId6"/>
              </a:ext>
            </a:extLst>
          </a:blip>
          <a:srcRect/>
          <a:stretch>
            <a:fillRect/>
          </a:stretch>
        </a:blipFill>
      </dgm:spPr>
    </dgm:pt>
    <dgm:pt modelId="{79F5FBDB-9579-0643-B74D-AA9AB83A2866}" type="pres">
      <dgm:prSet presAssocID="{596EAB75-2E93-8F48-B235-F14BFB3F30F5}" presName="spaceRect" presStyleCnt="0"/>
      <dgm:spPr/>
    </dgm:pt>
    <dgm:pt modelId="{957F14C4-AF53-3A4E-B0D6-D8913435E957}" type="pres">
      <dgm:prSet presAssocID="{596EAB75-2E93-8F48-B235-F14BFB3F30F5}" presName="textRect" presStyleLbl="revTx" presStyleIdx="2" presStyleCnt="3">
        <dgm:presLayoutVars>
          <dgm:chMax val="1"/>
          <dgm:chPref val="1"/>
        </dgm:presLayoutVars>
      </dgm:prSet>
      <dgm:spPr/>
    </dgm:pt>
  </dgm:ptLst>
  <dgm:cxnLst>
    <dgm:cxn modelId="{132E4303-1526-BB46-BA01-AC005C2A7653}" type="presOf" srcId="{596EAB75-2E93-8F48-B235-F14BFB3F30F5}" destId="{957F14C4-AF53-3A4E-B0D6-D8913435E957}" srcOrd="0" destOrd="0" presId="urn:microsoft.com/office/officeart/2018/2/layout/IconCircleList"/>
    <dgm:cxn modelId="{0F821431-ED6C-E745-9E24-300CFFE231D7}" type="presOf" srcId="{1386A2E7-147A-4E97-BBF5-48346BD6D37D}" destId="{BE6B5F77-44E1-4523-839B-52C41A0838C3}" srcOrd="0" destOrd="0" presId="urn:microsoft.com/office/officeart/2018/2/layout/IconCircleList"/>
    <dgm:cxn modelId="{F2B3FE31-AB3D-294A-81FE-932544AE2AB7}" type="presOf" srcId="{36B63660-B3AD-4EB4-9336-88E8A2309872}" destId="{0F90B444-5031-4FB4-AB89-943AB79E8B1C}" srcOrd="0" destOrd="0" presId="urn:microsoft.com/office/officeart/2018/2/layout/IconCircleList"/>
    <dgm:cxn modelId="{DEDE0F62-0D15-FA43-BC48-6681C665B31D}" type="presOf" srcId="{63216BF5-7D34-4479-ABC2-406C56C9BD23}" destId="{5EF7E740-0F40-405A-8198-E3E0FB85E4F2}" srcOrd="0" destOrd="0" presId="urn:microsoft.com/office/officeart/2018/2/layout/IconCircleList"/>
    <dgm:cxn modelId="{106CEF85-9DA7-6243-9EE3-880C640A41D6}" srcId="{36B63660-B3AD-4EB4-9336-88E8A2309872}" destId="{596EAB75-2E93-8F48-B235-F14BFB3F30F5}" srcOrd="2" destOrd="0" parTransId="{1EBFA808-DDE8-764C-917B-87A64CE4442B}" sibTransId="{99871D90-4608-624F-B62C-84DEDF2717F1}"/>
    <dgm:cxn modelId="{4FD8288F-3066-42E7-85B3-56F461A6E3CF}" srcId="{36B63660-B3AD-4EB4-9336-88E8A2309872}" destId="{63216BF5-7D34-4479-ABC2-406C56C9BD23}" srcOrd="1" destOrd="0" parTransId="{DB1B2030-B221-425D-B175-D7BF20297B49}" sibTransId="{85DF3EC5-24DD-4F26-8596-3EEEB305F4C5}"/>
    <dgm:cxn modelId="{8FDB3E92-A512-FE4E-9A9D-F7BBB4AA00A5}" type="presOf" srcId="{A0611ADE-7BCC-444A-B751-4BE26E83C264}" destId="{505A39DB-7A73-4FB5-9C01-582E2783AB57}" srcOrd="0" destOrd="0" presId="urn:microsoft.com/office/officeart/2018/2/layout/IconCircleList"/>
    <dgm:cxn modelId="{C9B0A792-D4FB-43F7-BB44-5B828E78CAD6}" srcId="{36B63660-B3AD-4EB4-9336-88E8A2309872}" destId="{A0611ADE-7BCC-444A-B751-4BE26E83C264}" srcOrd="0" destOrd="0" parTransId="{383ACF17-B775-4EC7-8C5C-7585DD90E3CC}" sibTransId="{1386A2E7-147A-4E97-BBF5-48346BD6D37D}"/>
    <dgm:cxn modelId="{D368C7DA-4386-4F4F-9675-69FBE4EE712D}" type="presOf" srcId="{85DF3EC5-24DD-4F26-8596-3EEEB305F4C5}" destId="{CDFB37B3-5DCD-6B4E-8321-85114F6F7DF8}" srcOrd="0" destOrd="0" presId="urn:microsoft.com/office/officeart/2018/2/layout/IconCircleList"/>
    <dgm:cxn modelId="{1FB79109-7232-B346-B8E4-710A243574E8}" type="presParOf" srcId="{0F90B444-5031-4FB4-AB89-943AB79E8B1C}" destId="{C1D1C1B4-1CDF-4FCC-A09E-1EEC1C705AF2}" srcOrd="0" destOrd="0" presId="urn:microsoft.com/office/officeart/2018/2/layout/IconCircleList"/>
    <dgm:cxn modelId="{AC802099-53EB-6646-BFBE-3F8A0961A3DC}" type="presParOf" srcId="{C1D1C1B4-1CDF-4FCC-A09E-1EEC1C705AF2}" destId="{A46E1522-C1FF-4556-865D-66C24B317CA3}" srcOrd="0" destOrd="0" presId="urn:microsoft.com/office/officeart/2018/2/layout/IconCircleList"/>
    <dgm:cxn modelId="{DD413556-D017-0549-97F2-1E284311487C}" type="presParOf" srcId="{A46E1522-C1FF-4556-865D-66C24B317CA3}" destId="{5E20C703-5D23-4A5E-82D1-AB669FEA3E66}" srcOrd="0" destOrd="0" presId="urn:microsoft.com/office/officeart/2018/2/layout/IconCircleList"/>
    <dgm:cxn modelId="{DCE8AED6-0547-404D-B752-673BBD31BC0D}" type="presParOf" srcId="{A46E1522-C1FF-4556-865D-66C24B317CA3}" destId="{21EE1E8A-7264-44A5-A3EB-8982542C8A7A}" srcOrd="1" destOrd="0" presId="urn:microsoft.com/office/officeart/2018/2/layout/IconCircleList"/>
    <dgm:cxn modelId="{D8B9C2E8-8DD3-C14C-9D03-A46653D59B9C}" type="presParOf" srcId="{A46E1522-C1FF-4556-865D-66C24B317CA3}" destId="{8399307A-A177-4088-BD8D-42CF6A5E2B04}" srcOrd="2" destOrd="0" presId="urn:microsoft.com/office/officeart/2018/2/layout/IconCircleList"/>
    <dgm:cxn modelId="{F28E622C-951A-3A46-AFD4-D292A55F88CE}" type="presParOf" srcId="{A46E1522-C1FF-4556-865D-66C24B317CA3}" destId="{505A39DB-7A73-4FB5-9C01-582E2783AB57}" srcOrd="3" destOrd="0" presId="urn:microsoft.com/office/officeart/2018/2/layout/IconCircleList"/>
    <dgm:cxn modelId="{80160946-8764-514D-992F-5E5DAE87EF9C}" type="presParOf" srcId="{C1D1C1B4-1CDF-4FCC-A09E-1EEC1C705AF2}" destId="{BE6B5F77-44E1-4523-839B-52C41A0838C3}" srcOrd="1" destOrd="0" presId="urn:microsoft.com/office/officeart/2018/2/layout/IconCircleList"/>
    <dgm:cxn modelId="{EFB66D3A-A21C-694E-81DC-0AF6C3925C20}" type="presParOf" srcId="{C1D1C1B4-1CDF-4FCC-A09E-1EEC1C705AF2}" destId="{7055E3E4-A4FB-4888-8849-BEBAB958B79F}" srcOrd="2" destOrd="0" presId="urn:microsoft.com/office/officeart/2018/2/layout/IconCircleList"/>
    <dgm:cxn modelId="{54D0E142-6BC0-B045-9C66-790BD26C4470}" type="presParOf" srcId="{7055E3E4-A4FB-4888-8849-BEBAB958B79F}" destId="{809EA5A6-B4E5-4558-9545-D5C785349BF4}" srcOrd="0" destOrd="0" presId="urn:microsoft.com/office/officeart/2018/2/layout/IconCircleList"/>
    <dgm:cxn modelId="{D9FD09B6-E590-8640-8A0E-5C7BFED4240E}" type="presParOf" srcId="{7055E3E4-A4FB-4888-8849-BEBAB958B79F}" destId="{DCDB90AC-BD9F-44B7-AD63-A00AA3B0AE0F}" srcOrd="1" destOrd="0" presId="urn:microsoft.com/office/officeart/2018/2/layout/IconCircleList"/>
    <dgm:cxn modelId="{48E318C9-D8D1-1148-ACE2-D8797ED4E1BD}" type="presParOf" srcId="{7055E3E4-A4FB-4888-8849-BEBAB958B79F}" destId="{F49B658E-1E99-403B-A0D3-3A7AC92073DC}" srcOrd="2" destOrd="0" presId="urn:microsoft.com/office/officeart/2018/2/layout/IconCircleList"/>
    <dgm:cxn modelId="{ABAE7293-5459-3B46-B573-3B1764AB21B3}" type="presParOf" srcId="{7055E3E4-A4FB-4888-8849-BEBAB958B79F}" destId="{5EF7E740-0F40-405A-8198-E3E0FB85E4F2}" srcOrd="3" destOrd="0" presId="urn:microsoft.com/office/officeart/2018/2/layout/IconCircleList"/>
    <dgm:cxn modelId="{738F388B-1422-5342-88D6-FFB0DA30098F}" type="presParOf" srcId="{C1D1C1B4-1CDF-4FCC-A09E-1EEC1C705AF2}" destId="{CDFB37B3-5DCD-6B4E-8321-85114F6F7DF8}" srcOrd="3" destOrd="0" presId="urn:microsoft.com/office/officeart/2018/2/layout/IconCircleList"/>
    <dgm:cxn modelId="{59B03B00-0AF7-8D4B-9307-266807C86D3F}" type="presParOf" srcId="{C1D1C1B4-1CDF-4FCC-A09E-1EEC1C705AF2}" destId="{843A31F3-C416-BB4D-A991-CADBAD10967E}" srcOrd="4" destOrd="0" presId="urn:microsoft.com/office/officeart/2018/2/layout/IconCircleList"/>
    <dgm:cxn modelId="{E8BDE18F-7E46-B746-AA47-76474B47C538}" type="presParOf" srcId="{843A31F3-C416-BB4D-A991-CADBAD10967E}" destId="{94BA003D-1FCF-5248-B6AA-38621E408923}" srcOrd="0" destOrd="0" presId="urn:microsoft.com/office/officeart/2018/2/layout/IconCircleList"/>
    <dgm:cxn modelId="{207E64A1-01DD-F842-B26F-895D88AAEDCC}" type="presParOf" srcId="{843A31F3-C416-BB4D-A991-CADBAD10967E}" destId="{8C1FD549-D26F-7247-8B7B-75EA91A3F4AB}" srcOrd="1" destOrd="0" presId="urn:microsoft.com/office/officeart/2018/2/layout/IconCircleList"/>
    <dgm:cxn modelId="{EEB11F3B-68D6-B440-99C2-E1892B02D961}" type="presParOf" srcId="{843A31F3-C416-BB4D-A991-CADBAD10967E}" destId="{79F5FBDB-9579-0643-B74D-AA9AB83A2866}" srcOrd="2" destOrd="0" presId="urn:microsoft.com/office/officeart/2018/2/layout/IconCircleList"/>
    <dgm:cxn modelId="{196A4039-C9A6-C143-95DC-ABAAF2986A7B}" type="presParOf" srcId="{843A31F3-C416-BB4D-A991-CADBAD10967E}" destId="{957F14C4-AF53-3A4E-B0D6-D8913435E957}" srcOrd="3" destOrd="0" presId="urn:microsoft.com/office/officeart/2018/2/layout/IconCircle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8631840-2C10-4642-9417-B47D903101DF}" type="doc">
      <dgm:prSet loTypeId="urn:microsoft.com/office/officeart/2008/layout/LinedList" loCatId="list" qsTypeId="urn:microsoft.com/office/officeart/2005/8/quickstyle/simple1" qsCatId="simple" csTypeId="urn:microsoft.com/office/officeart/2005/8/colors/colorful5" csCatId="colorful" phldr="1"/>
      <dgm:spPr/>
      <dgm:t>
        <a:bodyPr/>
        <a:lstStyle/>
        <a:p>
          <a:endParaRPr lang="en-US"/>
        </a:p>
      </dgm:t>
    </dgm:pt>
    <dgm:pt modelId="{065507E3-9941-4714-8011-52E1189CA90C}">
      <dgm:prSet/>
      <dgm:spPr/>
      <dgm:t>
        <a:bodyPr/>
        <a:lstStyle/>
        <a:p>
          <a:r>
            <a:rPr lang="en-US" dirty="0"/>
            <a:t>additional tests and procedures (49%)</a:t>
          </a:r>
        </a:p>
      </dgm:t>
    </dgm:pt>
    <dgm:pt modelId="{4B40604A-9F80-4DF8-A31C-677BB30912CF}" type="parTrans" cxnId="{5E15EB78-8C14-4538-B0F7-7298DD2A3CD0}">
      <dgm:prSet/>
      <dgm:spPr/>
      <dgm:t>
        <a:bodyPr/>
        <a:lstStyle/>
        <a:p>
          <a:endParaRPr lang="en-US"/>
        </a:p>
      </dgm:t>
    </dgm:pt>
    <dgm:pt modelId="{C02D1810-6889-4059-B558-F3AE0E383863}" type="sibTrans" cxnId="{5E15EB78-8C14-4538-B0F7-7298DD2A3CD0}">
      <dgm:prSet/>
      <dgm:spPr/>
      <dgm:t>
        <a:bodyPr/>
        <a:lstStyle/>
        <a:p>
          <a:endParaRPr lang="en-US"/>
        </a:p>
      </dgm:t>
    </dgm:pt>
    <dgm:pt modelId="{7F65AFA5-7E75-415F-AABD-C72660A0C326}">
      <dgm:prSet/>
      <dgm:spPr/>
      <dgm:t>
        <a:bodyPr/>
        <a:lstStyle/>
        <a:p>
          <a:r>
            <a:rPr lang="en-US" dirty="0"/>
            <a:t>additional outpatient </a:t>
          </a:r>
          <a:br>
            <a:rPr lang="en-US" dirty="0"/>
          </a:br>
          <a:r>
            <a:rPr lang="en-US" dirty="0"/>
            <a:t>visits (26%)</a:t>
          </a:r>
        </a:p>
      </dgm:t>
    </dgm:pt>
    <dgm:pt modelId="{AE395446-F2FB-4A59-A20B-3A07BABD93CA}" type="parTrans" cxnId="{3BD13330-D498-4357-918F-B55A75BD65B2}">
      <dgm:prSet/>
      <dgm:spPr/>
      <dgm:t>
        <a:bodyPr/>
        <a:lstStyle/>
        <a:p>
          <a:endParaRPr lang="en-US"/>
        </a:p>
      </dgm:t>
    </dgm:pt>
    <dgm:pt modelId="{B0AC6E94-9ABB-4B6A-9611-E15B153AD1C0}" type="sibTrans" cxnId="{3BD13330-D498-4357-918F-B55A75BD65B2}">
      <dgm:prSet/>
      <dgm:spPr/>
      <dgm:t>
        <a:bodyPr/>
        <a:lstStyle/>
        <a:p>
          <a:endParaRPr lang="en-US"/>
        </a:p>
      </dgm:t>
    </dgm:pt>
    <dgm:pt modelId="{47AA2642-B6ED-47FA-85BB-FB4E31D81CC4}">
      <dgm:prSet/>
      <dgm:spPr/>
      <dgm:t>
        <a:bodyPr/>
        <a:lstStyle/>
        <a:p>
          <a:r>
            <a:rPr lang="en-US" dirty="0"/>
            <a:t>additional surgery (21%)</a:t>
          </a:r>
        </a:p>
      </dgm:t>
    </dgm:pt>
    <dgm:pt modelId="{23795C42-C4ED-4374-96C2-93DF6803161E}" type="parTrans" cxnId="{BBFB80C5-8E20-4113-A1FD-361436C56CEB}">
      <dgm:prSet/>
      <dgm:spPr/>
      <dgm:t>
        <a:bodyPr/>
        <a:lstStyle/>
        <a:p>
          <a:endParaRPr lang="en-US"/>
        </a:p>
      </dgm:t>
    </dgm:pt>
    <dgm:pt modelId="{9FDBD819-B1F5-4C27-8351-004909297FBB}" type="sibTrans" cxnId="{BBFB80C5-8E20-4113-A1FD-361436C56CEB}">
      <dgm:prSet/>
      <dgm:spPr/>
      <dgm:t>
        <a:bodyPr/>
        <a:lstStyle/>
        <a:p>
          <a:endParaRPr lang="en-US"/>
        </a:p>
      </dgm:t>
    </dgm:pt>
    <dgm:pt modelId="{6D36B573-C9B5-4F5F-A0DE-DEE5A3DB64E8}">
      <dgm:prSet/>
      <dgm:spPr/>
      <dgm:t>
        <a:bodyPr/>
        <a:lstStyle/>
        <a:p>
          <a:r>
            <a:rPr lang="en-US" dirty="0"/>
            <a:t>patient mortality (19%)</a:t>
          </a:r>
        </a:p>
      </dgm:t>
    </dgm:pt>
    <dgm:pt modelId="{A933F18F-B03C-4BD0-B39D-C6B5ACB0F86A}" type="parTrans" cxnId="{6B1A4448-34C5-44AB-9CEE-DF86B2018D58}">
      <dgm:prSet/>
      <dgm:spPr/>
      <dgm:t>
        <a:bodyPr/>
        <a:lstStyle/>
        <a:p>
          <a:endParaRPr lang="en-US"/>
        </a:p>
      </dgm:t>
    </dgm:pt>
    <dgm:pt modelId="{71D7607A-D8E4-44D8-B96D-F5003BBF657B}" type="sibTrans" cxnId="{6B1A4448-34C5-44AB-9CEE-DF86B2018D58}">
      <dgm:prSet/>
      <dgm:spPr/>
      <dgm:t>
        <a:bodyPr/>
        <a:lstStyle/>
        <a:p>
          <a:endParaRPr lang="en-US"/>
        </a:p>
      </dgm:t>
    </dgm:pt>
    <dgm:pt modelId="{41BB8E26-C7F6-3945-90BC-30DE07CFA32D}" type="pres">
      <dgm:prSet presAssocID="{18631840-2C10-4642-9417-B47D903101DF}" presName="vert0" presStyleCnt="0">
        <dgm:presLayoutVars>
          <dgm:dir/>
          <dgm:animOne val="branch"/>
          <dgm:animLvl val="lvl"/>
        </dgm:presLayoutVars>
      </dgm:prSet>
      <dgm:spPr/>
    </dgm:pt>
    <dgm:pt modelId="{38D27C2A-3287-8247-963F-11CC6DF94A40}" type="pres">
      <dgm:prSet presAssocID="{065507E3-9941-4714-8011-52E1189CA90C}" presName="thickLine" presStyleLbl="alignNode1" presStyleIdx="0" presStyleCnt="4"/>
      <dgm:spPr/>
    </dgm:pt>
    <dgm:pt modelId="{A4FACE7E-CD6F-8D4A-920B-0DBA67D2DF38}" type="pres">
      <dgm:prSet presAssocID="{065507E3-9941-4714-8011-52E1189CA90C}" presName="horz1" presStyleCnt="0"/>
      <dgm:spPr/>
    </dgm:pt>
    <dgm:pt modelId="{5E211773-9AD4-954C-910D-E9F3CAEAD84E}" type="pres">
      <dgm:prSet presAssocID="{065507E3-9941-4714-8011-52E1189CA90C}" presName="tx1" presStyleLbl="revTx" presStyleIdx="0" presStyleCnt="4"/>
      <dgm:spPr/>
    </dgm:pt>
    <dgm:pt modelId="{4A6147B7-0059-984C-804D-7BA450A4418F}" type="pres">
      <dgm:prSet presAssocID="{065507E3-9941-4714-8011-52E1189CA90C}" presName="vert1" presStyleCnt="0"/>
      <dgm:spPr/>
    </dgm:pt>
    <dgm:pt modelId="{3BBDCCE1-B6F6-EE43-996A-1996F2384550}" type="pres">
      <dgm:prSet presAssocID="{7F65AFA5-7E75-415F-AABD-C72660A0C326}" presName="thickLine" presStyleLbl="alignNode1" presStyleIdx="1" presStyleCnt="4"/>
      <dgm:spPr/>
    </dgm:pt>
    <dgm:pt modelId="{4CA14718-EDA7-5D49-B8E8-0348EE59C4C2}" type="pres">
      <dgm:prSet presAssocID="{7F65AFA5-7E75-415F-AABD-C72660A0C326}" presName="horz1" presStyleCnt="0"/>
      <dgm:spPr/>
    </dgm:pt>
    <dgm:pt modelId="{28D8DE83-72F8-CD45-9451-46627C768363}" type="pres">
      <dgm:prSet presAssocID="{7F65AFA5-7E75-415F-AABD-C72660A0C326}" presName="tx1" presStyleLbl="revTx" presStyleIdx="1" presStyleCnt="4"/>
      <dgm:spPr/>
    </dgm:pt>
    <dgm:pt modelId="{ABB2520B-63BA-544F-8A5E-325B4ABE17DE}" type="pres">
      <dgm:prSet presAssocID="{7F65AFA5-7E75-415F-AABD-C72660A0C326}" presName="vert1" presStyleCnt="0"/>
      <dgm:spPr/>
    </dgm:pt>
    <dgm:pt modelId="{8144FC3E-736F-A04D-9246-65D0F6A2DE6E}" type="pres">
      <dgm:prSet presAssocID="{47AA2642-B6ED-47FA-85BB-FB4E31D81CC4}" presName="thickLine" presStyleLbl="alignNode1" presStyleIdx="2" presStyleCnt="4"/>
      <dgm:spPr/>
    </dgm:pt>
    <dgm:pt modelId="{BD092579-CE14-BA4F-BEB4-47D461C18B89}" type="pres">
      <dgm:prSet presAssocID="{47AA2642-B6ED-47FA-85BB-FB4E31D81CC4}" presName="horz1" presStyleCnt="0"/>
      <dgm:spPr/>
    </dgm:pt>
    <dgm:pt modelId="{A0039AE2-3769-7A46-838E-530F2DE0D8B2}" type="pres">
      <dgm:prSet presAssocID="{47AA2642-B6ED-47FA-85BB-FB4E31D81CC4}" presName="tx1" presStyleLbl="revTx" presStyleIdx="2" presStyleCnt="4"/>
      <dgm:spPr/>
    </dgm:pt>
    <dgm:pt modelId="{C72B3ECB-D491-5A45-BD6D-4E9AF175D715}" type="pres">
      <dgm:prSet presAssocID="{47AA2642-B6ED-47FA-85BB-FB4E31D81CC4}" presName="vert1" presStyleCnt="0"/>
      <dgm:spPr/>
    </dgm:pt>
    <dgm:pt modelId="{67249712-6E20-4747-B304-AAA02FDAD875}" type="pres">
      <dgm:prSet presAssocID="{6D36B573-C9B5-4F5F-A0DE-DEE5A3DB64E8}" presName="thickLine" presStyleLbl="alignNode1" presStyleIdx="3" presStyleCnt="4"/>
      <dgm:spPr/>
    </dgm:pt>
    <dgm:pt modelId="{4EB1E845-E958-2A4C-AE94-DFA589C926BE}" type="pres">
      <dgm:prSet presAssocID="{6D36B573-C9B5-4F5F-A0DE-DEE5A3DB64E8}" presName="horz1" presStyleCnt="0"/>
      <dgm:spPr/>
    </dgm:pt>
    <dgm:pt modelId="{66B0CD5A-43CC-D94B-8053-9435981D74C6}" type="pres">
      <dgm:prSet presAssocID="{6D36B573-C9B5-4F5F-A0DE-DEE5A3DB64E8}" presName="tx1" presStyleLbl="revTx" presStyleIdx="3" presStyleCnt="4"/>
      <dgm:spPr/>
    </dgm:pt>
    <dgm:pt modelId="{CDA7AE69-0AD9-034C-B2FC-86EAC2CEA247}" type="pres">
      <dgm:prSet presAssocID="{6D36B573-C9B5-4F5F-A0DE-DEE5A3DB64E8}" presName="vert1" presStyleCnt="0"/>
      <dgm:spPr/>
    </dgm:pt>
  </dgm:ptLst>
  <dgm:cxnLst>
    <dgm:cxn modelId="{43ABB704-24E4-764F-A5E4-7C473F663C93}" type="presOf" srcId="{065507E3-9941-4714-8011-52E1189CA90C}" destId="{5E211773-9AD4-954C-910D-E9F3CAEAD84E}" srcOrd="0" destOrd="0" presId="urn:microsoft.com/office/officeart/2008/layout/LinedList"/>
    <dgm:cxn modelId="{C09F712F-16AD-F24A-924A-2A803AE07984}" type="presOf" srcId="{18631840-2C10-4642-9417-B47D903101DF}" destId="{41BB8E26-C7F6-3945-90BC-30DE07CFA32D}" srcOrd="0" destOrd="0" presId="urn:microsoft.com/office/officeart/2008/layout/LinedList"/>
    <dgm:cxn modelId="{3BD13330-D498-4357-918F-B55A75BD65B2}" srcId="{18631840-2C10-4642-9417-B47D903101DF}" destId="{7F65AFA5-7E75-415F-AABD-C72660A0C326}" srcOrd="1" destOrd="0" parTransId="{AE395446-F2FB-4A59-A20B-3A07BABD93CA}" sibTransId="{B0AC6E94-9ABB-4B6A-9611-E15B153AD1C0}"/>
    <dgm:cxn modelId="{A5AD6C46-3BA1-DE47-893A-FDA9C82E9AE7}" type="presOf" srcId="{7F65AFA5-7E75-415F-AABD-C72660A0C326}" destId="{28D8DE83-72F8-CD45-9451-46627C768363}" srcOrd="0" destOrd="0" presId="urn:microsoft.com/office/officeart/2008/layout/LinedList"/>
    <dgm:cxn modelId="{6B1A4448-34C5-44AB-9CEE-DF86B2018D58}" srcId="{18631840-2C10-4642-9417-B47D903101DF}" destId="{6D36B573-C9B5-4F5F-A0DE-DEE5A3DB64E8}" srcOrd="3" destOrd="0" parTransId="{A933F18F-B03C-4BD0-B39D-C6B5ACB0F86A}" sibTransId="{71D7607A-D8E4-44D8-B96D-F5003BBF657B}"/>
    <dgm:cxn modelId="{5E15EB78-8C14-4538-B0F7-7298DD2A3CD0}" srcId="{18631840-2C10-4642-9417-B47D903101DF}" destId="{065507E3-9941-4714-8011-52E1189CA90C}" srcOrd="0" destOrd="0" parTransId="{4B40604A-9F80-4DF8-A31C-677BB30912CF}" sibTransId="{C02D1810-6889-4059-B558-F3AE0E383863}"/>
    <dgm:cxn modelId="{0E2F879C-346B-5246-8904-BF71066697EE}" type="presOf" srcId="{47AA2642-B6ED-47FA-85BB-FB4E31D81CC4}" destId="{A0039AE2-3769-7A46-838E-530F2DE0D8B2}" srcOrd="0" destOrd="0" presId="urn:microsoft.com/office/officeart/2008/layout/LinedList"/>
    <dgm:cxn modelId="{807A72AB-06E0-8343-AC74-13D190BBB0E8}" type="presOf" srcId="{6D36B573-C9B5-4F5F-A0DE-DEE5A3DB64E8}" destId="{66B0CD5A-43CC-D94B-8053-9435981D74C6}" srcOrd="0" destOrd="0" presId="urn:microsoft.com/office/officeart/2008/layout/LinedList"/>
    <dgm:cxn modelId="{BBFB80C5-8E20-4113-A1FD-361436C56CEB}" srcId="{18631840-2C10-4642-9417-B47D903101DF}" destId="{47AA2642-B6ED-47FA-85BB-FB4E31D81CC4}" srcOrd="2" destOrd="0" parTransId="{23795C42-C4ED-4374-96C2-93DF6803161E}" sibTransId="{9FDBD819-B1F5-4C27-8351-004909297FBB}"/>
    <dgm:cxn modelId="{2CE76BC2-8D91-A441-ACC6-EF35F4A90114}" type="presParOf" srcId="{41BB8E26-C7F6-3945-90BC-30DE07CFA32D}" destId="{38D27C2A-3287-8247-963F-11CC6DF94A40}" srcOrd="0" destOrd="0" presId="urn:microsoft.com/office/officeart/2008/layout/LinedList"/>
    <dgm:cxn modelId="{5130B9B8-1241-4E45-A60A-C2CF4BA772DA}" type="presParOf" srcId="{41BB8E26-C7F6-3945-90BC-30DE07CFA32D}" destId="{A4FACE7E-CD6F-8D4A-920B-0DBA67D2DF38}" srcOrd="1" destOrd="0" presId="urn:microsoft.com/office/officeart/2008/layout/LinedList"/>
    <dgm:cxn modelId="{0F2A8738-0C37-AF41-ACE6-B86FA8FE9CDD}" type="presParOf" srcId="{A4FACE7E-CD6F-8D4A-920B-0DBA67D2DF38}" destId="{5E211773-9AD4-954C-910D-E9F3CAEAD84E}" srcOrd="0" destOrd="0" presId="urn:microsoft.com/office/officeart/2008/layout/LinedList"/>
    <dgm:cxn modelId="{73D532A1-BB32-0245-A882-4E1FDE9AC749}" type="presParOf" srcId="{A4FACE7E-CD6F-8D4A-920B-0DBA67D2DF38}" destId="{4A6147B7-0059-984C-804D-7BA450A4418F}" srcOrd="1" destOrd="0" presId="urn:microsoft.com/office/officeart/2008/layout/LinedList"/>
    <dgm:cxn modelId="{01983F03-84EA-A94C-9847-581D515B23D0}" type="presParOf" srcId="{41BB8E26-C7F6-3945-90BC-30DE07CFA32D}" destId="{3BBDCCE1-B6F6-EE43-996A-1996F2384550}" srcOrd="2" destOrd="0" presId="urn:microsoft.com/office/officeart/2008/layout/LinedList"/>
    <dgm:cxn modelId="{0231DAD6-37CD-BC4F-8D9C-24AEA07E0272}" type="presParOf" srcId="{41BB8E26-C7F6-3945-90BC-30DE07CFA32D}" destId="{4CA14718-EDA7-5D49-B8E8-0348EE59C4C2}" srcOrd="3" destOrd="0" presId="urn:microsoft.com/office/officeart/2008/layout/LinedList"/>
    <dgm:cxn modelId="{9D52EA3C-5532-3340-912E-E49770A49DBD}" type="presParOf" srcId="{4CA14718-EDA7-5D49-B8E8-0348EE59C4C2}" destId="{28D8DE83-72F8-CD45-9451-46627C768363}" srcOrd="0" destOrd="0" presId="urn:microsoft.com/office/officeart/2008/layout/LinedList"/>
    <dgm:cxn modelId="{DC50013D-EB40-C547-ACD1-C5F40696855F}" type="presParOf" srcId="{4CA14718-EDA7-5D49-B8E8-0348EE59C4C2}" destId="{ABB2520B-63BA-544F-8A5E-325B4ABE17DE}" srcOrd="1" destOrd="0" presId="urn:microsoft.com/office/officeart/2008/layout/LinedList"/>
    <dgm:cxn modelId="{6E7BCABD-C83F-C646-88BC-F78F0688B298}" type="presParOf" srcId="{41BB8E26-C7F6-3945-90BC-30DE07CFA32D}" destId="{8144FC3E-736F-A04D-9246-65D0F6A2DE6E}" srcOrd="4" destOrd="0" presId="urn:microsoft.com/office/officeart/2008/layout/LinedList"/>
    <dgm:cxn modelId="{B69636D6-BC02-6343-8DF9-614B8CD9738C}" type="presParOf" srcId="{41BB8E26-C7F6-3945-90BC-30DE07CFA32D}" destId="{BD092579-CE14-BA4F-BEB4-47D461C18B89}" srcOrd="5" destOrd="0" presId="urn:microsoft.com/office/officeart/2008/layout/LinedList"/>
    <dgm:cxn modelId="{619F0D3C-2A0A-B544-9439-8CBDA7E301D8}" type="presParOf" srcId="{BD092579-CE14-BA4F-BEB4-47D461C18B89}" destId="{A0039AE2-3769-7A46-838E-530F2DE0D8B2}" srcOrd="0" destOrd="0" presId="urn:microsoft.com/office/officeart/2008/layout/LinedList"/>
    <dgm:cxn modelId="{A53BF757-754A-7D42-9613-AFFF17955DE2}" type="presParOf" srcId="{BD092579-CE14-BA4F-BEB4-47D461C18B89}" destId="{C72B3ECB-D491-5A45-BD6D-4E9AF175D715}" srcOrd="1" destOrd="0" presId="urn:microsoft.com/office/officeart/2008/layout/LinedList"/>
    <dgm:cxn modelId="{A67D0386-9094-384C-8E06-36E289CD58F2}" type="presParOf" srcId="{41BB8E26-C7F6-3945-90BC-30DE07CFA32D}" destId="{67249712-6E20-4747-B304-AAA02FDAD875}" srcOrd="6" destOrd="0" presId="urn:microsoft.com/office/officeart/2008/layout/LinedList"/>
    <dgm:cxn modelId="{49390C00-7881-AE42-8093-34050B96FF5D}" type="presParOf" srcId="{41BB8E26-C7F6-3945-90BC-30DE07CFA32D}" destId="{4EB1E845-E958-2A4C-AE94-DFA589C926BE}" srcOrd="7" destOrd="0" presId="urn:microsoft.com/office/officeart/2008/layout/LinedList"/>
    <dgm:cxn modelId="{E4E8C469-915C-CC4A-A372-64BCE665971B}" type="presParOf" srcId="{4EB1E845-E958-2A4C-AE94-DFA589C926BE}" destId="{66B0CD5A-43CC-D94B-8053-9435981D74C6}" srcOrd="0" destOrd="0" presId="urn:microsoft.com/office/officeart/2008/layout/LinedList"/>
    <dgm:cxn modelId="{9A9449B6-E330-194F-9AF4-2128B781A735}" type="presParOf" srcId="{4EB1E845-E958-2A4C-AE94-DFA589C926BE}" destId="{CDA7AE69-0AD9-034C-B2FC-86EAC2CEA247}"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DCE58B89-1605-47CF-AF77-E40A5A5DF6E9}"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E8827F02-B5BB-4B13-94A9-AEBB82C5D63B}">
      <dgm:prSet/>
      <dgm:spPr/>
      <dgm:t>
        <a:bodyPr/>
        <a:lstStyle/>
        <a:p>
          <a:pPr>
            <a:lnSpc>
              <a:spcPct val="100000"/>
            </a:lnSpc>
          </a:pPr>
          <a:r>
            <a:rPr lang="en-US" dirty="0"/>
            <a:t>Typically used sentence syntax, such as shortest dependency path (SDP), to identify relationships</a:t>
          </a:r>
          <a:r>
            <a:rPr lang="en-US" baseline="30000" dirty="0"/>
            <a:t>1,2,3</a:t>
          </a:r>
        </a:p>
      </dgm:t>
    </dgm:pt>
    <dgm:pt modelId="{161FCC92-38E5-40DF-9AED-E2C9151BD22E}" type="parTrans" cxnId="{CBA4A3C6-4945-4F94-95D6-91D1356D8951}">
      <dgm:prSet/>
      <dgm:spPr/>
      <dgm:t>
        <a:bodyPr/>
        <a:lstStyle/>
        <a:p>
          <a:endParaRPr lang="en-US"/>
        </a:p>
      </dgm:t>
    </dgm:pt>
    <dgm:pt modelId="{9A9E1C6C-98A8-4529-BF9D-447E4FCEF04F}" type="sibTrans" cxnId="{CBA4A3C6-4945-4F94-95D6-91D1356D8951}">
      <dgm:prSet/>
      <dgm:spPr/>
      <dgm:t>
        <a:bodyPr/>
        <a:lstStyle/>
        <a:p>
          <a:endParaRPr lang="en-US"/>
        </a:p>
      </dgm:t>
    </dgm:pt>
    <dgm:pt modelId="{D11056BF-B425-4AF7-87EA-7EE3B2926D8F}">
      <dgm:prSet/>
      <dgm:spPr/>
      <dgm:t>
        <a:bodyPr/>
        <a:lstStyle/>
        <a:p>
          <a:pPr>
            <a:lnSpc>
              <a:spcPct val="100000"/>
            </a:lnSpc>
          </a:pPr>
          <a:r>
            <a:rPr lang="en-US" dirty="0"/>
            <a:t>But these models have problems working across sentence borders</a:t>
          </a:r>
          <a:r>
            <a:rPr lang="en-US" baseline="30000" dirty="0"/>
            <a:t>4</a:t>
          </a:r>
          <a:r>
            <a:rPr lang="en-US" dirty="0"/>
            <a:t> </a:t>
          </a:r>
        </a:p>
      </dgm:t>
    </dgm:pt>
    <dgm:pt modelId="{E8775617-4949-4374-BFEA-2002D0A63557}" type="parTrans" cxnId="{784D8B72-5E77-4701-A0DE-60B8ED6968F3}">
      <dgm:prSet/>
      <dgm:spPr/>
      <dgm:t>
        <a:bodyPr/>
        <a:lstStyle/>
        <a:p>
          <a:endParaRPr lang="en-US"/>
        </a:p>
      </dgm:t>
    </dgm:pt>
    <dgm:pt modelId="{54820547-4FC2-4E75-8F51-E36781A04675}" type="sibTrans" cxnId="{784D8B72-5E77-4701-A0DE-60B8ED6968F3}">
      <dgm:prSet/>
      <dgm:spPr/>
      <dgm:t>
        <a:bodyPr/>
        <a:lstStyle/>
        <a:p>
          <a:endParaRPr lang="en-US"/>
        </a:p>
      </dgm:t>
    </dgm:pt>
    <dgm:pt modelId="{75CE9548-1E8F-6E49-A848-F09D7F8D4B2F}">
      <dgm:prSet/>
      <dgm:spPr/>
      <dgm:t>
        <a:bodyPr/>
        <a:lstStyle/>
        <a:p>
          <a:pPr>
            <a:lnSpc>
              <a:spcPct val="100000"/>
            </a:lnSpc>
          </a:pPr>
          <a:r>
            <a:rPr lang="en-US" dirty="0">
              <a:solidFill>
                <a:schemeClr val="tx1"/>
              </a:solidFill>
            </a:rPr>
            <a:t>We recast the problem as a binary classification of relationship detection between two known medical concepts</a:t>
          </a:r>
        </a:p>
      </dgm:t>
    </dgm:pt>
    <dgm:pt modelId="{C6BD62FE-8F4D-634D-A684-511A76A8D41F}" type="parTrans" cxnId="{9B214AE5-DBCA-0C44-BD88-F31F3D79E1F7}">
      <dgm:prSet/>
      <dgm:spPr/>
      <dgm:t>
        <a:bodyPr/>
        <a:lstStyle/>
        <a:p>
          <a:endParaRPr lang="en-GB"/>
        </a:p>
      </dgm:t>
    </dgm:pt>
    <dgm:pt modelId="{860DA00B-336D-B843-AF2D-F88A0D465597}" type="sibTrans" cxnId="{9B214AE5-DBCA-0C44-BD88-F31F3D79E1F7}">
      <dgm:prSet/>
      <dgm:spPr/>
      <dgm:t>
        <a:bodyPr/>
        <a:lstStyle/>
        <a:p>
          <a:endParaRPr lang="en-GB"/>
        </a:p>
      </dgm:t>
    </dgm:pt>
    <dgm:pt modelId="{A2E3F80B-0680-4E62-B4FA-FA72C9476AEF}" type="pres">
      <dgm:prSet presAssocID="{DCE58B89-1605-47CF-AF77-E40A5A5DF6E9}" presName="root" presStyleCnt="0">
        <dgm:presLayoutVars>
          <dgm:dir/>
          <dgm:resizeHandles val="exact"/>
        </dgm:presLayoutVars>
      </dgm:prSet>
      <dgm:spPr/>
    </dgm:pt>
    <dgm:pt modelId="{14441D1C-193E-4C42-A146-56A961CFC30E}" type="pres">
      <dgm:prSet presAssocID="{E8827F02-B5BB-4B13-94A9-AEBB82C5D63B}" presName="compNode" presStyleCnt="0"/>
      <dgm:spPr/>
    </dgm:pt>
    <dgm:pt modelId="{32632B44-08B2-480F-9A7B-ED4C397AAA41}" type="pres">
      <dgm:prSet presAssocID="{E8827F02-B5BB-4B13-94A9-AEBB82C5D63B}" presName="bgRect" presStyleLbl="bgShp" presStyleIdx="0" presStyleCnt="3"/>
      <dgm:spPr/>
    </dgm:pt>
    <dgm:pt modelId="{53205241-36D1-49C0-A7B6-C71D5917F899}" type="pres">
      <dgm:prSet presAssocID="{E8827F02-B5BB-4B13-94A9-AEBB82C5D63B}"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isconnected"/>
        </a:ext>
      </dgm:extLst>
    </dgm:pt>
    <dgm:pt modelId="{7C2ED737-AA4A-48D0-9A7F-15790CB032A2}" type="pres">
      <dgm:prSet presAssocID="{E8827F02-B5BB-4B13-94A9-AEBB82C5D63B}" presName="spaceRect" presStyleCnt="0"/>
      <dgm:spPr/>
    </dgm:pt>
    <dgm:pt modelId="{45DE491E-1620-4393-8E0F-965450F7CFE7}" type="pres">
      <dgm:prSet presAssocID="{E8827F02-B5BB-4B13-94A9-AEBB82C5D63B}" presName="parTx" presStyleLbl="revTx" presStyleIdx="0" presStyleCnt="3">
        <dgm:presLayoutVars>
          <dgm:chMax val="0"/>
          <dgm:chPref val="0"/>
        </dgm:presLayoutVars>
      </dgm:prSet>
      <dgm:spPr/>
    </dgm:pt>
    <dgm:pt modelId="{7F944F63-38A0-4F7E-B3DB-47BB715333FE}" type="pres">
      <dgm:prSet presAssocID="{9A9E1C6C-98A8-4529-BF9D-447E4FCEF04F}" presName="sibTrans" presStyleCnt="0"/>
      <dgm:spPr/>
    </dgm:pt>
    <dgm:pt modelId="{7A3C0656-02C8-43E1-B8A1-309ABC50EFF9}" type="pres">
      <dgm:prSet presAssocID="{D11056BF-B425-4AF7-87EA-7EE3B2926D8F}" presName="compNode" presStyleCnt="0"/>
      <dgm:spPr/>
    </dgm:pt>
    <dgm:pt modelId="{C28B3402-DE5F-447F-92B8-1229C01389DC}" type="pres">
      <dgm:prSet presAssocID="{D11056BF-B425-4AF7-87EA-7EE3B2926D8F}" presName="bgRect" presStyleLbl="bgShp" presStyleIdx="1" presStyleCnt="3"/>
      <dgm:spPr/>
    </dgm:pt>
    <dgm:pt modelId="{A06B60F0-4B2A-4524-BCF5-11771BC166A2}" type="pres">
      <dgm:prSet presAssocID="{D11056BF-B425-4AF7-87EA-7EE3B2926D8F}"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Warning"/>
        </a:ext>
      </dgm:extLst>
    </dgm:pt>
    <dgm:pt modelId="{6D179379-82D1-4F06-956F-606A60F23CCD}" type="pres">
      <dgm:prSet presAssocID="{D11056BF-B425-4AF7-87EA-7EE3B2926D8F}" presName="spaceRect" presStyleCnt="0"/>
      <dgm:spPr/>
    </dgm:pt>
    <dgm:pt modelId="{8FD4D160-D4E0-4443-865D-73A953A43FD5}" type="pres">
      <dgm:prSet presAssocID="{D11056BF-B425-4AF7-87EA-7EE3B2926D8F}" presName="parTx" presStyleLbl="revTx" presStyleIdx="1" presStyleCnt="3">
        <dgm:presLayoutVars>
          <dgm:chMax val="0"/>
          <dgm:chPref val="0"/>
        </dgm:presLayoutVars>
      </dgm:prSet>
      <dgm:spPr/>
    </dgm:pt>
    <dgm:pt modelId="{3775241F-ED41-2D4D-9D82-5B1A92EF543A}" type="pres">
      <dgm:prSet presAssocID="{54820547-4FC2-4E75-8F51-E36781A04675}" presName="sibTrans" presStyleCnt="0"/>
      <dgm:spPr/>
    </dgm:pt>
    <dgm:pt modelId="{F51966A3-EE35-7C40-A0E2-58512255C9BA}" type="pres">
      <dgm:prSet presAssocID="{75CE9548-1E8F-6E49-A848-F09D7F8D4B2F}" presName="compNode" presStyleCnt="0"/>
      <dgm:spPr/>
    </dgm:pt>
    <dgm:pt modelId="{7D0F9BBA-1037-A940-A21A-B80AD2A7F95E}" type="pres">
      <dgm:prSet presAssocID="{75CE9548-1E8F-6E49-A848-F09D7F8D4B2F}" presName="bgRect" presStyleLbl="bgShp" presStyleIdx="2" presStyleCnt="3"/>
      <dgm:spPr/>
    </dgm:pt>
    <dgm:pt modelId="{F6D1BE3E-B2A0-CA4F-94A6-6D6A6A3BB2D1}" type="pres">
      <dgm:prSet presAssocID="{75CE9548-1E8F-6E49-A848-F09D7F8D4B2F}" presName="iconRect" presStyleLbl="node1" presStyleIdx="2" presStyleCnt="3"/>
      <dgm:spPr>
        <a:blipFill rotWithShape="1">
          <a:blip xmlns:r="http://schemas.openxmlformats.org/officeDocument/2006/relationships" r:embed="rId5">
            <a:extLst>
              <a:ext uri="{96DAC541-7B7A-43D3-8B79-37D633B846F1}">
                <asvg:svgBlip xmlns:asvg="http://schemas.microsoft.com/office/drawing/2016/SVG/main" r:embed="rId6"/>
              </a:ext>
            </a:extLst>
          </a:blip>
          <a:srcRect/>
          <a:stretch>
            <a:fillRect/>
          </a:stretch>
        </a:blipFill>
      </dgm:spPr>
    </dgm:pt>
    <dgm:pt modelId="{E5C5550B-8C38-494A-AD7C-89DA23A13884}" type="pres">
      <dgm:prSet presAssocID="{75CE9548-1E8F-6E49-A848-F09D7F8D4B2F}" presName="spaceRect" presStyleCnt="0"/>
      <dgm:spPr/>
    </dgm:pt>
    <dgm:pt modelId="{6E7F0008-8CB0-D643-867D-2A127B7566C1}" type="pres">
      <dgm:prSet presAssocID="{75CE9548-1E8F-6E49-A848-F09D7F8D4B2F}" presName="parTx" presStyleLbl="revTx" presStyleIdx="2" presStyleCnt="3">
        <dgm:presLayoutVars>
          <dgm:chMax val="0"/>
          <dgm:chPref val="0"/>
        </dgm:presLayoutVars>
      </dgm:prSet>
      <dgm:spPr/>
    </dgm:pt>
  </dgm:ptLst>
  <dgm:cxnLst>
    <dgm:cxn modelId="{784D8B72-5E77-4701-A0DE-60B8ED6968F3}" srcId="{DCE58B89-1605-47CF-AF77-E40A5A5DF6E9}" destId="{D11056BF-B425-4AF7-87EA-7EE3B2926D8F}" srcOrd="1" destOrd="0" parTransId="{E8775617-4949-4374-BFEA-2002D0A63557}" sibTransId="{54820547-4FC2-4E75-8F51-E36781A04675}"/>
    <dgm:cxn modelId="{CA029A86-B83B-2941-BE73-B02584E12A4A}" type="presOf" srcId="{75CE9548-1E8F-6E49-A848-F09D7F8D4B2F}" destId="{6E7F0008-8CB0-D643-867D-2A127B7566C1}" srcOrd="0" destOrd="0" presId="urn:microsoft.com/office/officeart/2018/2/layout/IconVerticalSolidList"/>
    <dgm:cxn modelId="{B992E49F-BD39-46C7-B737-F84E1E6CAAEF}" type="presOf" srcId="{E8827F02-B5BB-4B13-94A9-AEBB82C5D63B}" destId="{45DE491E-1620-4393-8E0F-965450F7CFE7}" srcOrd="0" destOrd="0" presId="urn:microsoft.com/office/officeart/2018/2/layout/IconVerticalSolidList"/>
    <dgm:cxn modelId="{CBA4A3C6-4945-4F94-95D6-91D1356D8951}" srcId="{DCE58B89-1605-47CF-AF77-E40A5A5DF6E9}" destId="{E8827F02-B5BB-4B13-94A9-AEBB82C5D63B}" srcOrd="0" destOrd="0" parTransId="{161FCC92-38E5-40DF-9AED-E2C9151BD22E}" sibTransId="{9A9E1C6C-98A8-4529-BF9D-447E4FCEF04F}"/>
    <dgm:cxn modelId="{15EC1CDE-06DA-4870-A473-47B232728720}" type="presOf" srcId="{D11056BF-B425-4AF7-87EA-7EE3B2926D8F}" destId="{8FD4D160-D4E0-4443-865D-73A953A43FD5}" srcOrd="0" destOrd="0" presId="urn:microsoft.com/office/officeart/2018/2/layout/IconVerticalSolidList"/>
    <dgm:cxn modelId="{9B214AE5-DBCA-0C44-BD88-F31F3D79E1F7}" srcId="{DCE58B89-1605-47CF-AF77-E40A5A5DF6E9}" destId="{75CE9548-1E8F-6E49-A848-F09D7F8D4B2F}" srcOrd="2" destOrd="0" parTransId="{C6BD62FE-8F4D-634D-A684-511A76A8D41F}" sibTransId="{860DA00B-336D-B843-AF2D-F88A0D465597}"/>
    <dgm:cxn modelId="{2CBA33FF-2D0A-41F0-95C5-279823EC5B9B}" type="presOf" srcId="{DCE58B89-1605-47CF-AF77-E40A5A5DF6E9}" destId="{A2E3F80B-0680-4E62-B4FA-FA72C9476AEF}" srcOrd="0" destOrd="0" presId="urn:microsoft.com/office/officeart/2018/2/layout/IconVerticalSolidList"/>
    <dgm:cxn modelId="{DFC360D1-8EFD-445A-BC43-CB4E9B94BA99}" type="presParOf" srcId="{A2E3F80B-0680-4E62-B4FA-FA72C9476AEF}" destId="{14441D1C-193E-4C42-A146-56A961CFC30E}" srcOrd="0" destOrd="0" presId="urn:microsoft.com/office/officeart/2018/2/layout/IconVerticalSolidList"/>
    <dgm:cxn modelId="{71B620BA-546B-4DF4-AF9C-9EB857F04F54}" type="presParOf" srcId="{14441D1C-193E-4C42-A146-56A961CFC30E}" destId="{32632B44-08B2-480F-9A7B-ED4C397AAA41}" srcOrd="0" destOrd="0" presId="urn:microsoft.com/office/officeart/2018/2/layout/IconVerticalSolidList"/>
    <dgm:cxn modelId="{98C0BF8B-10FC-4EF9-8502-264D66FCF607}" type="presParOf" srcId="{14441D1C-193E-4C42-A146-56A961CFC30E}" destId="{53205241-36D1-49C0-A7B6-C71D5917F899}" srcOrd="1" destOrd="0" presId="urn:microsoft.com/office/officeart/2018/2/layout/IconVerticalSolidList"/>
    <dgm:cxn modelId="{3129CE6A-D949-49AF-B365-5D5A9AFE7035}" type="presParOf" srcId="{14441D1C-193E-4C42-A146-56A961CFC30E}" destId="{7C2ED737-AA4A-48D0-9A7F-15790CB032A2}" srcOrd="2" destOrd="0" presId="urn:microsoft.com/office/officeart/2018/2/layout/IconVerticalSolidList"/>
    <dgm:cxn modelId="{4FC86B6A-1CD7-42C6-AEF7-FA6706F1A323}" type="presParOf" srcId="{14441D1C-193E-4C42-A146-56A961CFC30E}" destId="{45DE491E-1620-4393-8E0F-965450F7CFE7}" srcOrd="3" destOrd="0" presId="urn:microsoft.com/office/officeart/2018/2/layout/IconVerticalSolidList"/>
    <dgm:cxn modelId="{052A9EB1-7205-42B6-B3C6-FD5ED92D99A2}" type="presParOf" srcId="{A2E3F80B-0680-4E62-B4FA-FA72C9476AEF}" destId="{7F944F63-38A0-4F7E-B3DB-47BB715333FE}" srcOrd="1" destOrd="0" presId="urn:microsoft.com/office/officeart/2018/2/layout/IconVerticalSolidList"/>
    <dgm:cxn modelId="{83B5737C-149B-4A71-B253-41F7C0A9217A}" type="presParOf" srcId="{A2E3F80B-0680-4E62-B4FA-FA72C9476AEF}" destId="{7A3C0656-02C8-43E1-B8A1-309ABC50EFF9}" srcOrd="2" destOrd="0" presId="urn:microsoft.com/office/officeart/2018/2/layout/IconVerticalSolidList"/>
    <dgm:cxn modelId="{AEB90709-69F2-49F4-9DB5-C161DBBD1B7D}" type="presParOf" srcId="{7A3C0656-02C8-43E1-B8A1-309ABC50EFF9}" destId="{C28B3402-DE5F-447F-92B8-1229C01389DC}" srcOrd="0" destOrd="0" presId="urn:microsoft.com/office/officeart/2018/2/layout/IconVerticalSolidList"/>
    <dgm:cxn modelId="{8469AF67-71F4-4BC7-8B8B-5D6368401A11}" type="presParOf" srcId="{7A3C0656-02C8-43E1-B8A1-309ABC50EFF9}" destId="{A06B60F0-4B2A-4524-BCF5-11771BC166A2}" srcOrd="1" destOrd="0" presId="urn:microsoft.com/office/officeart/2018/2/layout/IconVerticalSolidList"/>
    <dgm:cxn modelId="{DBCE70BC-B8BF-4E57-A9B1-9D1F96C7DFC2}" type="presParOf" srcId="{7A3C0656-02C8-43E1-B8A1-309ABC50EFF9}" destId="{6D179379-82D1-4F06-956F-606A60F23CCD}" srcOrd="2" destOrd="0" presId="urn:microsoft.com/office/officeart/2018/2/layout/IconVerticalSolidList"/>
    <dgm:cxn modelId="{72A22F4F-0D2D-49FC-A2AE-5284017C80AF}" type="presParOf" srcId="{7A3C0656-02C8-43E1-B8A1-309ABC50EFF9}" destId="{8FD4D160-D4E0-4443-865D-73A953A43FD5}" srcOrd="3" destOrd="0" presId="urn:microsoft.com/office/officeart/2018/2/layout/IconVerticalSolidList"/>
    <dgm:cxn modelId="{D14683E9-E518-1444-A088-48244FF38481}" type="presParOf" srcId="{A2E3F80B-0680-4E62-B4FA-FA72C9476AEF}" destId="{3775241F-ED41-2D4D-9D82-5B1A92EF543A}" srcOrd="3" destOrd="0" presId="urn:microsoft.com/office/officeart/2018/2/layout/IconVerticalSolidList"/>
    <dgm:cxn modelId="{6E10683B-DC94-9542-9B24-E673E4BD71D7}" type="presParOf" srcId="{A2E3F80B-0680-4E62-B4FA-FA72C9476AEF}" destId="{F51966A3-EE35-7C40-A0E2-58512255C9BA}" srcOrd="4" destOrd="0" presId="urn:microsoft.com/office/officeart/2018/2/layout/IconVerticalSolidList"/>
    <dgm:cxn modelId="{441A888C-C1E6-4848-B8D0-23AF330C5C4A}" type="presParOf" srcId="{F51966A3-EE35-7C40-A0E2-58512255C9BA}" destId="{7D0F9BBA-1037-A940-A21A-B80AD2A7F95E}" srcOrd="0" destOrd="0" presId="urn:microsoft.com/office/officeart/2018/2/layout/IconVerticalSolidList"/>
    <dgm:cxn modelId="{4B8400EA-AB79-CD48-83A6-EAE2509F57E2}" type="presParOf" srcId="{F51966A3-EE35-7C40-A0E2-58512255C9BA}" destId="{F6D1BE3E-B2A0-CA4F-94A6-6D6A6A3BB2D1}" srcOrd="1" destOrd="0" presId="urn:microsoft.com/office/officeart/2018/2/layout/IconVerticalSolidList"/>
    <dgm:cxn modelId="{3E0F36BC-C7F0-CF44-A5F3-2AFB2F01F955}" type="presParOf" srcId="{F51966A3-EE35-7C40-A0E2-58512255C9BA}" destId="{E5C5550B-8C38-494A-AD7C-89DA23A13884}" srcOrd="2" destOrd="0" presId="urn:microsoft.com/office/officeart/2018/2/layout/IconVerticalSolidList"/>
    <dgm:cxn modelId="{CB1A488D-4914-B345-894D-A6B45E9DB730}" type="presParOf" srcId="{F51966A3-EE35-7C40-A0E2-58512255C9BA}" destId="{6E7F0008-8CB0-D643-867D-2A127B7566C1}"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36B63660-B3AD-4EB4-9336-88E8A2309872}" type="doc">
      <dgm:prSet loTypeId="urn:microsoft.com/office/officeart/2018/2/layout/IconCircleList" loCatId="icon" qsTypeId="urn:microsoft.com/office/officeart/2005/8/quickstyle/simple1" qsCatId="simple" csTypeId="urn:microsoft.com/office/officeart/2005/8/colors/accent0_3" csCatId="mainScheme" phldr="1"/>
      <dgm:spPr/>
      <dgm:t>
        <a:bodyPr/>
        <a:lstStyle/>
        <a:p>
          <a:endParaRPr lang="en-US"/>
        </a:p>
      </dgm:t>
    </dgm:pt>
    <dgm:pt modelId="{A0611ADE-7BCC-444A-B751-4BE26E83C264}">
      <dgm:prSet custT="1"/>
      <dgm:spPr/>
      <dgm:t>
        <a:bodyPr/>
        <a:lstStyle/>
        <a:p>
          <a:pPr>
            <a:lnSpc>
              <a:spcPct val="100000"/>
            </a:lnSpc>
          </a:pPr>
          <a:r>
            <a:rPr lang="en-US" sz="1600" dirty="0"/>
            <a:t>Inter-sentence relationship extraction is superior to other methods</a:t>
          </a:r>
        </a:p>
      </dgm:t>
    </dgm:pt>
    <dgm:pt modelId="{383ACF17-B775-4EC7-8C5C-7585DD90E3CC}" type="parTrans" cxnId="{C9B0A792-D4FB-43F7-BB44-5B828E78CAD6}">
      <dgm:prSet/>
      <dgm:spPr/>
      <dgm:t>
        <a:bodyPr/>
        <a:lstStyle/>
        <a:p>
          <a:endParaRPr lang="en-US" sz="1800"/>
        </a:p>
      </dgm:t>
    </dgm:pt>
    <dgm:pt modelId="{1386A2E7-147A-4E97-BBF5-48346BD6D37D}" type="sibTrans" cxnId="{C9B0A792-D4FB-43F7-BB44-5B828E78CAD6}">
      <dgm:prSet/>
      <dgm:spPr/>
      <dgm:t>
        <a:bodyPr/>
        <a:lstStyle/>
        <a:p>
          <a:pPr>
            <a:lnSpc>
              <a:spcPct val="100000"/>
            </a:lnSpc>
          </a:pPr>
          <a:endParaRPr lang="en-US" sz="2000"/>
        </a:p>
      </dgm:t>
    </dgm:pt>
    <dgm:pt modelId="{63216BF5-7D34-4479-ABC2-406C56C9BD23}">
      <dgm:prSet custT="1"/>
      <dgm:spPr/>
      <dgm:t>
        <a:bodyPr/>
        <a:lstStyle/>
        <a:p>
          <a:pPr>
            <a:lnSpc>
              <a:spcPct val="100000"/>
            </a:lnSpc>
          </a:pPr>
          <a:r>
            <a:rPr lang="en-US" sz="1600" dirty="0"/>
            <a:t>﻿Domain knowledge representation is key model feature</a:t>
          </a:r>
          <a:endParaRPr lang="en-US" sz="1600" b="0" dirty="0"/>
        </a:p>
      </dgm:t>
    </dgm:pt>
    <dgm:pt modelId="{DB1B2030-B221-425D-B175-D7BF20297B49}" type="parTrans" cxnId="{4FD8288F-3066-42E7-85B3-56F461A6E3CF}">
      <dgm:prSet/>
      <dgm:spPr/>
      <dgm:t>
        <a:bodyPr/>
        <a:lstStyle/>
        <a:p>
          <a:endParaRPr lang="en-US" sz="1800"/>
        </a:p>
      </dgm:t>
    </dgm:pt>
    <dgm:pt modelId="{85DF3EC5-24DD-4F26-8596-3EEEB305F4C5}" type="sibTrans" cxnId="{4FD8288F-3066-42E7-85B3-56F461A6E3CF}">
      <dgm:prSet/>
      <dgm:spPr/>
      <dgm:t>
        <a:bodyPr/>
        <a:lstStyle/>
        <a:p>
          <a:pPr>
            <a:lnSpc>
              <a:spcPct val="100000"/>
            </a:lnSpc>
          </a:pPr>
          <a:endParaRPr lang="en-US" sz="2000"/>
        </a:p>
      </dgm:t>
    </dgm:pt>
    <dgm:pt modelId="{596EAB75-2E93-8F48-B235-F14BFB3F30F5}">
      <dgm:prSet custT="1"/>
      <dgm:spPr/>
      <dgm:t>
        <a:bodyPr/>
        <a:lstStyle/>
        <a:p>
          <a:pPr>
            <a:lnSpc>
              <a:spcPct val="100000"/>
            </a:lnSpc>
          </a:pPr>
          <a:r>
            <a:rPr lang="en-US" sz="1600" b="0" dirty="0"/>
            <a:t>Creation of new MEDLINE wide </a:t>
          </a:r>
          <a:r>
            <a:rPr lang="en-US" sz="1600" b="0" dirty="0" err="1"/>
            <a:t>semType</a:t>
          </a:r>
          <a:r>
            <a:rPr lang="en-US" sz="1600" b="0" dirty="0"/>
            <a:t> and concept embeddings</a:t>
          </a:r>
        </a:p>
      </dgm:t>
    </dgm:pt>
    <dgm:pt modelId="{1EBFA808-DDE8-764C-917B-87A64CE4442B}" type="parTrans" cxnId="{106CEF85-9DA7-6243-9EE3-880C640A41D6}">
      <dgm:prSet/>
      <dgm:spPr/>
      <dgm:t>
        <a:bodyPr/>
        <a:lstStyle/>
        <a:p>
          <a:endParaRPr lang="en-GB" sz="2000"/>
        </a:p>
      </dgm:t>
    </dgm:pt>
    <dgm:pt modelId="{99871D90-4608-624F-B62C-84DEDF2717F1}" type="sibTrans" cxnId="{106CEF85-9DA7-6243-9EE3-880C640A41D6}">
      <dgm:prSet/>
      <dgm:spPr/>
      <dgm:t>
        <a:bodyPr/>
        <a:lstStyle/>
        <a:p>
          <a:endParaRPr lang="en-GB" sz="2000"/>
        </a:p>
      </dgm:t>
    </dgm:pt>
    <dgm:pt modelId="{0F90B444-5031-4FB4-AB89-943AB79E8B1C}" type="pres">
      <dgm:prSet presAssocID="{36B63660-B3AD-4EB4-9336-88E8A2309872}" presName="root" presStyleCnt="0">
        <dgm:presLayoutVars>
          <dgm:dir/>
          <dgm:resizeHandles val="exact"/>
        </dgm:presLayoutVars>
      </dgm:prSet>
      <dgm:spPr/>
    </dgm:pt>
    <dgm:pt modelId="{C1D1C1B4-1CDF-4FCC-A09E-1EEC1C705AF2}" type="pres">
      <dgm:prSet presAssocID="{36B63660-B3AD-4EB4-9336-88E8A2309872}" presName="container" presStyleCnt="0">
        <dgm:presLayoutVars>
          <dgm:dir/>
          <dgm:resizeHandles val="exact"/>
        </dgm:presLayoutVars>
      </dgm:prSet>
      <dgm:spPr/>
    </dgm:pt>
    <dgm:pt modelId="{A46E1522-C1FF-4556-865D-66C24B317CA3}" type="pres">
      <dgm:prSet presAssocID="{A0611ADE-7BCC-444A-B751-4BE26E83C264}" presName="compNode" presStyleCnt="0"/>
      <dgm:spPr/>
    </dgm:pt>
    <dgm:pt modelId="{5E20C703-5D23-4A5E-82D1-AB669FEA3E66}" type="pres">
      <dgm:prSet presAssocID="{A0611ADE-7BCC-444A-B751-4BE26E83C264}" presName="iconBgRect" presStyleLbl="bgShp" presStyleIdx="0" presStyleCnt="3"/>
      <dgm:spPr/>
    </dgm:pt>
    <dgm:pt modelId="{21EE1E8A-7264-44A5-A3EB-8982542C8A7A}" type="pres">
      <dgm:prSet presAssocID="{A0611ADE-7BCC-444A-B751-4BE26E83C264}" presName="iconRect" presStyleLbl="node1" presStyleIdx="0" presStyleCnt="3"/>
      <dgm:spPr>
        <a:blipFill rotWithShape="1">
          <a:blip xmlns:r="http://schemas.openxmlformats.org/officeDocument/2006/relationships" r:embed="rId1">
            <a:extLs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Head with Gears"/>
        </a:ext>
      </dgm:extLst>
    </dgm:pt>
    <dgm:pt modelId="{8399307A-A177-4088-BD8D-42CF6A5E2B04}" type="pres">
      <dgm:prSet presAssocID="{A0611ADE-7BCC-444A-B751-4BE26E83C264}" presName="spaceRect" presStyleCnt="0"/>
      <dgm:spPr/>
    </dgm:pt>
    <dgm:pt modelId="{505A39DB-7A73-4FB5-9C01-582E2783AB57}" type="pres">
      <dgm:prSet presAssocID="{A0611ADE-7BCC-444A-B751-4BE26E83C264}" presName="textRect" presStyleLbl="revTx" presStyleIdx="0" presStyleCnt="3">
        <dgm:presLayoutVars>
          <dgm:chMax val="1"/>
          <dgm:chPref val="1"/>
        </dgm:presLayoutVars>
      </dgm:prSet>
      <dgm:spPr/>
    </dgm:pt>
    <dgm:pt modelId="{BE6B5F77-44E1-4523-839B-52C41A0838C3}" type="pres">
      <dgm:prSet presAssocID="{1386A2E7-147A-4E97-BBF5-48346BD6D37D}" presName="sibTrans" presStyleLbl="sibTrans2D1" presStyleIdx="0" presStyleCnt="0"/>
      <dgm:spPr/>
    </dgm:pt>
    <dgm:pt modelId="{7055E3E4-A4FB-4888-8849-BEBAB958B79F}" type="pres">
      <dgm:prSet presAssocID="{63216BF5-7D34-4479-ABC2-406C56C9BD23}" presName="compNode" presStyleCnt="0"/>
      <dgm:spPr/>
    </dgm:pt>
    <dgm:pt modelId="{809EA5A6-B4E5-4558-9545-D5C785349BF4}" type="pres">
      <dgm:prSet presAssocID="{63216BF5-7D34-4479-ABC2-406C56C9BD23}" presName="iconBgRect" presStyleLbl="bgShp" presStyleIdx="1" presStyleCnt="3"/>
      <dgm:spPr/>
    </dgm:pt>
    <dgm:pt modelId="{DCDB90AC-BD9F-44B7-AD63-A00AA3B0AE0F}" type="pres">
      <dgm:prSet presAssocID="{63216BF5-7D34-4479-ABC2-406C56C9BD23}" presName="iconRect" presStyleLbl="node1" presStyleIdx="1" presStyleCnt="3"/>
      <dgm:spPr>
        <a:blipFill rotWithShape="1">
          <a:blip xmlns:r="http://schemas.openxmlformats.org/officeDocument/2006/relationships" r:embed="rId3">
            <a:extLs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Stopwatch"/>
        </a:ext>
      </dgm:extLst>
    </dgm:pt>
    <dgm:pt modelId="{F49B658E-1E99-403B-A0D3-3A7AC92073DC}" type="pres">
      <dgm:prSet presAssocID="{63216BF5-7D34-4479-ABC2-406C56C9BD23}" presName="spaceRect" presStyleCnt="0"/>
      <dgm:spPr/>
    </dgm:pt>
    <dgm:pt modelId="{5EF7E740-0F40-405A-8198-E3E0FB85E4F2}" type="pres">
      <dgm:prSet presAssocID="{63216BF5-7D34-4479-ABC2-406C56C9BD23}" presName="textRect" presStyleLbl="revTx" presStyleIdx="1" presStyleCnt="3">
        <dgm:presLayoutVars>
          <dgm:chMax val="1"/>
          <dgm:chPref val="1"/>
        </dgm:presLayoutVars>
      </dgm:prSet>
      <dgm:spPr/>
    </dgm:pt>
    <dgm:pt modelId="{CDFB37B3-5DCD-6B4E-8321-85114F6F7DF8}" type="pres">
      <dgm:prSet presAssocID="{85DF3EC5-24DD-4F26-8596-3EEEB305F4C5}" presName="sibTrans" presStyleLbl="sibTrans2D1" presStyleIdx="0" presStyleCnt="0"/>
      <dgm:spPr/>
    </dgm:pt>
    <dgm:pt modelId="{843A31F3-C416-BB4D-A991-CADBAD10967E}" type="pres">
      <dgm:prSet presAssocID="{596EAB75-2E93-8F48-B235-F14BFB3F30F5}" presName="compNode" presStyleCnt="0"/>
      <dgm:spPr/>
    </dgm:pt>
    <dgm:pt modelId="{94BA003D-1FCF-5248-B6AA-38621E408923}" type="pres">
      <dgm:prSet presAssocID="{596EAB75-2E93-8F48-B235-F14BFB3F30F5}" presName="iconBgRect" presStyleLbl="bgShp" presStyleIdx="2" presStyleCnt="3"/>
      <dgm:spPr/>
    </dgm:pt>
    <dgm:pt modelId="{8C1FD549-D26F-7247-8B7B-75EA91A3F4AB}" type="pres">
      <dgm:prSet presAssocID="{596EAB75-2E93-8F48-B235-F14BFB3F30F5}" presName="iconRect" presStyleLbl="node1" presStyleIdx="2" presStyleCnt="3"/>
      <dgm:spPr>
        <a:blipFill rotWithShape="1">
          <a:blip xmlns:r="http://schemas.openxmlformats.org/officeDocument/2006/relationships" r:embed="rId5">
            <a:extLst>
              <a:ext uri="{96DAC541-7B7A-43D3-8B79-37D633B846F1}">
                <asvg:svgBlip xmlns:asvg="http://schemas.microsoft.com/office/drawing/2016/SVG/main" r:embed="rId6"/>
              </a:ext>
            </a:extLst>
          </a:blip>
          <a:srcRect/>
          <a:stretch>
            <a:fillRect/>
          </a:stretch>
        </a:blipFill>
      </dgm:spPr>
    </dgm:pt>
    <dgm:pt modelId="{79F5FBDB-9579-0643-B74D-AA9AB83A2866}" type="pres">
      <dgm:prSet presAssocID="{596EAB75-2E93-8F48-B235-F14BFB3F30F5}" presName="spaceRect" presStyleCnt="0"/>
      <dgm:spPr/>
    </dgm:pt>
    <dgm:pt modelId="{957F14C4-AF53-3A4E-B0D6-D8913435E957}" type="pres">
      <dgm:prSet presAssocID="{596EAB75-2E93-8F48-B235-F14BFB3F30F5}" presName="textRect" presStyleLbl="revTx" presStyleIdx="2" presStyleCnt="3">
        <dgm:presLayoutVars>
          <dgm:chMax val="1"/>
          <dgm:chPref val="1"/>
        </dgm:presLayoutVars>
      </dgm:prSet>
      <dgm:spPr/>
    </dgm:pt>
  </dgm:ptLst>
  <dgm:cxnLst>
    <dgm:cxn modelId="{132E4303-1526-BB46-BA01-AC005C2A7653}" type="presOf" srcId="{596EAB75-2E93-8F48-B235-F14BFB3F30F5}" destId="{957F14C4-AF53-3A4E-B0D6-D8913435E957}" srcOrd="0" destOrd="0" presId="urn:microsoft.com/office/officeart/2018/2/layout/IconCircleList"/>
    <dgm:cxn modelId="{0F821431-ED6C-E745-9E24-300CFFE231D7}" type="presOf" srcId="{1386A2E7-147A-4E97-BBF5-48346BD6D37D}" destId="{BE6B5F77-44E1-4523-839B-52C41A0838C3}" srcOrd="0" destOrd="0" presId="urn:microsoft.com/office/officeart/2018/2/layout/IconCircleList"/>
    <dgm:cxn modelId="{F2B3FE31-AB3D-294A-81FE-932544AE2AB7}" type="presOf" srcId="{36B63660-B3AD-4EB4-9336-88E8A2309872}" destId="{0F90B444-5031-4FB4-AB89-943AB79E8B1C}" srcOrd="0" destOrd="0" presId="urn:microsoft.com/office/officeart/2018/2/layout/IconCircleList"/>
    <dgm:cxn modelId="{DEDE0F62-0D15-FA43-BC48-6681C665B31D}" type="presOf" srcId="{63216BF5-7D34-4479-ABC2-406C56C9BD23}" destId="{5EF7E740-0F40-405A-8198-E3E0FB85E4F2}" srcOrd="0" destOrd="0" presId="urn:microsoft.com/office/officeart/2018/2/layout/IconCircleList"/>
    <dgm:cxn modelId="{106CEF85-9DA7-6243-9EE3-880C640A41D6}" srcId="{36B63660-B3AD-4EB4-9336-88E8A2309872}" destId="{596EAB75-2E93-8F48-B235-F14BFB3F30F5}" srcOrd="2" destOrd="0" parTransId="{1EBFA808-DDE8-764C-917B-87A64CE4442B}" sibTransId="{99871D90-4608-624F-B62C-84DEDF2717F1}"/>
    <dgm:cxn modelId="{4FD8288F-3066-42E7-85B3-56F461A6E3CF}" srcId="{36B63660-B3AD-4EB4-9336-88E8A2309872}" destId="{63216BF5-7D34-4479-ABC2-406C56C9BD23}" srcOrd="1" destOrd="0" parTransId="{DB1B2030-B221-425D-B175-D7BF20297B49}" sibTransId="{85DF3EC5-24DD-4F26-8596-3EEEB305F4C5}"/>
    <dgm:cxn modelId="{8FDB3E92-A512-FE4E-9A9D-F7BBB4AA00A5}" type="presOf" srcId="{A0611ADE-7BCC-444A-B751-4BE26E83C264}" destId="{505A39DB-7A73-4FB5-9C01-582E2783AB57}" srcOrd="0" destOrd="0" presId="urn:microsoft.com/office/officeart/2018/2/layout/IconCircleList"/>
    <dgm:cxn modelId="{C9B0A792-D4FB-43F7-BB44-5B828E78CAD6}" srcId="{36B63660-B3AD-4EB4-9336-88E8A2309872}" destId="{A0611ADE-7BCC-444A-B751-4BE26E83C264}" srcOrd="0" destOrd="0" parTransId="{383ACF17-B775-4EC7-8C5C-7585DD90E3CC}" sibTransId="{1386A2E7-147A-4E97-BBF5-48346BD6D37D}"/>
    <dgm:cxn modelId="{D368C7DA-4386-4F4F-9675-69FBE4EE712D}" type="presOf" srcId="{85DF3EC5-24DD-4F26-8596-3EEEB305F4C5}" destId="{CDFB37B3-5DCD-6B4E-8321-85114F6F7DF8}" srcOrd="0" destOrd="0" presId="urn:microsoft.com/office/officeart/2018/2/layout/IconCircleList"/>
    <dgm:cxn modelId="{1FB79109-7232-B346-B8E4-710A243574E8}" type="presParOf" srcId="{0F90B444-5031-4FB4-AB89-943AB79E8B1C}" destId="{C1D1C1B4-1CDF-4FCC-A09E-1EEC1C705AF2}" srcOrd="0" destOrd="0" presId="urn:microsoft.com/office/officeart/2018/2/layout/IconCircleList"/>
    <dgm:cxn modelId="{AC802099-53EB-6646-BFBE-3F8A0961A3DC}" type="presParOf" srcId="{C1D1C1B4-1CDF-4FCC-A09E-1EEC1C705AF2}" destId="{A46E1522-C1FF-4556-865D-66C24B317CA3}" srcOrd="0" destOrd="0" presId="urn:microsoft.com/office/officeart/2018/2/layout/IconCircleList"/>
    <dgm:cxn modelId="{DD413556-D017-0549-97F2-1E284311487C}" type="presParOf" srcId="{A46E1522-C1FF-4556-865D-66C24B317CA3}" destId="{5E20C703-5D23-4A5E-82D1-AB669FEA3E66}" srcOrd="0" destOrd="0" presId="urn:microsoft.com/office/officeart/2018/2/layout/IconCircleList"/>
    <dgm:cxn modelId="{DCE8AED6-0547-404D-B752-673BBD31BC0D}" type="presParOf" srcId="{A46E1522-C1FF-4556-865D-66C24B317CA3}" destId="{21EE1E8A-7264-44A5-A3EB-8982542C8A7A}" srcOrd="1" destOrd="0" presId="urn:microsoft.com/office/officeart/2018/2/layout/IconCircleList"/>
    <dgm:cxn modelId="{D8B9C2E8-8DD3-C14C-9D03-A46653D59B9C}" type="presParOf" srcId="{A46E1522-C1FF-4556-865D-66C24B317CA3}" destId="{8399307A-A177-4088-BD8D-42CF6A5E2B04}" srcOrd="2" destOrd="0" presId="urn:microsoft.com/office/officeart/2018/2/layout/IconCircleList"/>
    <dgm:cxn modelId="{F28E622C-951A-3A46-AFD4-D292A55F88CE}" type="presParOf" srcId="{A46E1522-C1FF-4556-865D-66C24B317CA3}" destId="{505A39DB-7A73-4FB5-9C01-582E2783AB57}" srcOrd="3" destOrd="0" presId="urn:microsoft.com/office/officeart/2018/2/layout/IconCircleList"/>
    <dgm:cxn modelId="{80160946-8764-514D-992F-5E5DAE87EF9C}" type="presParOf" srcId="{C1D1C1B4-1CDF-4FCC-A09E-1EEC1C705AF2}" destId="{BE6B5F77-44E1-4523-839B-52C41A0838C3}" srcOrd="1" destOrd="0" presId="urn:microsoft.com/office/officeart/2018/2/layout/IconCircleList"/>
    <dgm:cxn modelId="{EFB66D3A-A21C-694E-81DC-0AF6C3925C20}" type="presParOf" srcId="{C1D1C1B4-1CDF-4FCC-A09E-1EEC1C705AF2}" destId="{7055E3E4-A4FB-4888-8849-BEBAB958B79F}" srcOrd="2" destOrd="0" presId="urn:microsoft.com/office/officeart/2018/2/layout/IconCircleList"/>
    <dgm:cxn modelId="{54D0E142-6BC0-B045-9C66-790BD26C4470}" type="presParOf" srcId="{7055E3E4-A4FB-4888-8849-BEBAB958B79F}" destId="{809EA5A6-B4E5-4558-9545-D5C785349BF4}" srcOrd="0" destOrd="0" presId="urn:microsoft.com/office/officeart/2018/2/layout/IconCircleList"/>
    <dgm:cxn modelId="{D9FD09B6-E590-8640-8A0E-5C7BFED4240E}" type="presParOf" srcId="{7055E3E4-A4FB-4888-8849-BEBAB958B79F}" destId="{DCDB90AC-BD9F-44B7-AD63-A00AA3B0AE0F}" srcOrd="1" destOrd="0" presId="urn:microsoft.com/office/officeart/2018/2/layout/IconCircleList"/>
    <dgm:cxn modelId="{48E318C9-D8D1-1148-ACE2-D8797ED4E1BD}" type="presParOf" srcId="{7055E3E4-A4FB-4888-8849-BEBAB958B79F}" destId="{F49B658E-1E99-403B-A0D3-3A7AC92073DC}" srcOrd="2" destOrd="0" presId="urn:microsoft.com/office/officeart/2018/2/layout/IconCircleList"/>
    <dgm:cxn modelId="{ABAE7293-5459-3B46-B573-3B1764AB21B3}" type="presParOf" srcId="{7055E3E4-A4FB-4888-8849-BEBAB958B79F}" destId="{5EF7E740-0F40-405A-8198-E3E0FB85E4F2}" srcOrd="3" destOrd="0" presId="urn:microsoft.com/office/officeart/2018/2/layout/IconCircleList"/>
    <dgm:cxn modelId="{738F388B-1422-5342-88D6-FFB0DA30098F}" type="presParOf" srcId="{C1D1C1B4-1CDF-4FCC-A09E-1EEC1C705AF2}" destId="{CDFB37B3-5DCD-6B4E-8321-85114F6F7DF8}" srcOrd="3" destOrd="0" presId="urn:microsoft.com/office/officeart/2018/2/layout/IconCircleList"/>
    <dgm:cxn modelId="{59B03B00-0AF7-8D4B-9307-266807C86D3F}" type="presParOf" srcId="{C1D1C1B4-1CDF-4FCC-A09E-1EEC1C705AF2}" destId="{843A31F3-C416-BB4D-A991-CADBAD10967E}" srcOrd="4" destOrd="0" presId="urn:microsoft.com/office/officeart/2018/2/layout/IconCircleList"/>
    <dgm:cxn modelId="{E8BDE18F-7E46-B746-AA47-76474B47C538}" type="presParOf" srcId="{843A31F3-C416-BB4D-A991-CADBAD10967E}" destId="{94BA003D-1FCF-5248-B6AA-38621E408923}" srcOrd="0" destOrd="0" presId="urn:microsoft.com/office/officeart/2018/2/layout/IconCircleList"/>
    <dgm:cxn modelId="{207E64A1-01DD-F842-B26F-895D88AAEDCC}" type="presParOf" srcId="{843A31F3-C416-BB4D-A991-CADBAD10967E}" destId="{8C1FD549-D26F-7247-8B7B-75EA91A3F4AB}" srcOrd="1" destOrd="0" presId="urn:microsoft.com/office/officeart/2018/2/layout/IconCircleList"/>
    <dgm:cxn modelId="{EEB11F3B-68D6-B440-99C2-E1892B02D961}" type="presParOf" srcId="{843A31F3-C416-BB4D-A991-CADBAD10967E}" destId="{79F5FBDB-9579-0643-B74D-AA9AB83A2866}" srcOrd="2" destOrd="0" presId="urn:microsoft.com/office/officeart/2018/2/layout/IconCircleList"/>
    <dgm:cxn modelId="{196A4039-C9A6-C143-95DC-ABAAF2986A7B}" type="presParOf" srcId="{843A31F3-C416-BB4D-A991-CADBAD10967E}" destId="{957F14C4-AF53-3A4E-B0D6-D8913435E957}"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4DE81F17-6AFB-44A1-8EA9-0CF07A1A54AA}"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027044AD-5EDB-4219-85E1-1DE1E39AF4E6}">
      <dgm:prSet/>
      <dgm:spPr/>
      <dgm:t>
        <a:bodyPr/>
        <a:lstStyle/>
        <a:p>
          <a:pPr>
            <a:lnSpc>
              <a:spcPct val="100000"/>
            </a:lnSpc>
          </a:pPr>
          <a:r>
            <a:rPr lang="en-US" dirty="0"/>
            <a:t>Task: To identify and rank the correct answer to 60 diagnosis-based medical cases</a:t>
          </a:r>
        </a:p>
      </dgm:t>
    </dgm:pt>
    <dgm:pt modelId="{0057D4FC-2239-4E20-A01E-363CF9668DC4}" type="parTrans" cxnId="{AE33BAD8-EF7D-4BAF-9C18-CD9526DEB535}">
      <dgm:prSet/>
      <dgm:spPr/>
      <dgm:t>
        <a:bodyPr/>
        <a:lstStyle/>
        <a:p>
          <a:endParaRPr lang="en-US"/>
        </a:p>
      </dgm:t>
    </dgm:pt>
    <dgm:pt modelId="{3B2303C7-2C5C-4D59-A21F-78411369356E}" type="sibTrans" cxnId="{AE33BAD8-EF7D-4BAF-9C18-CD9526DEB535}">
      <dgm:prSet/>
      <dgm:spPr/>
      <dgm:t>
        <a:bodyPr/>
        <a:lstStyle/>
        <a:p>
          <a:endParaRPr lang="en-US"/>
        </a:p>
      </dgm:t>
    </dgm:pt>
    <dgm:pt modelId="{74AEF412-C3BA-487D-BF61-7D6CF028996D}">
      <dgm:prSet/>
      <dgm:spPr/>
      <dgm:t>
        <a:bodyPr/>
        <a:lstStyle/>
        <a:p>
          <a:pPr>
            <a:lnSpc>
              <a:spcPct val="100000"/>
            </a:lnSpc>
          </a:pPr>
          <a:r>
            <a:rPr lang="en-US"/>
            <a:t>Assess impact of relationship extraction, scorers, quantity of evidence used and case format</a:t>
          </a:r>
        </a:p>
      </dgm:t>
    </dgm:pt>
    <dgm:pt modelId="{66366B2E-5A8F-48E9-BCD0-B1260928B8AE}" type="parTrans" cxnId="{A2E7ADFC-23DE-4AE4-8CCD-6A008ABE8CA5}">
      <dgm:prSet/>
      <dgm:spPr/>
      <dgm:t>
        <a:bodyPr/>
        <a:lstStyle/>
        <a:p>
          <a:endParaRPr lang="en-US"/>
        </a:p>
      </dgm:t>
    </dgm:pt>
    <dgm:pt modelId="{DE1B91F4-36F4-43A9-A609-605821568DB9}" type="sibTrans" cxnId="{A2E7ADFC-23DE-4AE4-8CCD-6A008ABE8CA5}">
      <dgm:prSet/>
      <dgm:spPr/>
      <dgm:t>
        <a:bodyPr/>
        <a:lstStyle/>
        <a:p>
          <a:endParaRPr lang="en-US"/>
        </a:p>
      </dgm:t>
    </dgm:pt>
    <dgm:pt modelId="{D9579151-5FF0-944C-A338-73EE50BCC441}">
      <dgm:prSet/>
      <dgm:spPr/>
      <dgm:t>
        <a:bodyPr/>
        <a:lstStyle/>
        <a:p>
          <a:pPr>
            <a:lnSpc>
              <a:spcPct val="100000"/>
            </a:lnSpc>
          </a:pPr>
          <a:r>
            <a:rPr lang="en-US" dirty="0"/>
            <a:t>Compare with benchmark Relationship Extraction Methods: </a:t>
          </a:r>
          <a:r>
            <a:rPr lang="en-US" dirty="0" err="1"/>
            <a:t>SemRep</a:t>
          </a:r>
          <a:r>
            <a:rPr lang="en-US" dirty="0"/>
            <a:t>, PASMED &amp; Co-occur</a:t>
          </a:r>
        </a:p>
      </dgm:t>
    </dgm:pt>
    <dgm:pt modelId="{673578C8-9014-6D4F-998F-D01593AE6245}" type="parTrans" cxnId="{69A1CF7E-F193-1145-952E-BFDB8F5B84EA}">
      <dgm:prSet/>
      <dgm:spPr/>
      <dgm:t>
        <a:bodyPr/>
        <a:lstStyle/>
        <a:p>
          <a:endParaRPr lang="en-GB"/>
        </a:p>
      </dgm:t>
    </dgm:pt>
    <dgm:pt modelId="{CEA6A3A4-D821-1645-AFF8-A860768AE27C}" type="sibTrans" cxnId="{69A1CF7E-F193-1145-952E-BFDB8F5B84EA}">
      <dgm:prSet/>
      <dgm:spPr/>
      <dgm:t>
        <a:bodyPr/>
        <a:lstStyle/>
        <a:p>
          <a:endParaRPr lang="en-GB"/>
        </a:p>
      </dgm:t>
    </dgm:pt>
    <dgm:pt modelId="{BDDB5F1D-5889-4854-9A59-4B43E621FB30}" type="pres">
      <dgm:prSet presAssocID="{4DE81F17-6AFB-44A1-8EA9-0CF07A1A54AA}" presName="root" presStyleCnt="0">
        <dgm:presLayoutVars>
          <dgm:dir/>
          <dgm:resizeHandles val="exact"/>
        </dgm:presLayoutVars>
      </dgm:prSet>
      <dgm:spPr/>
    </dgm:pt>
    <dgm:pt modelId="{B392165F-308E-448F-9780-1AD8D6AE2DEB}" type="pres">
      <dgm:prSet presAssocID="{027044AD-5EDB-4219-85E1-1DE1E39AF4E6}" presName="compNode" presStyleCnt="0"/>
      <dgm:spPr/>
    </dgm:pt>
    <dgm:pt modelId="{DC389248-0645-45ED-B0C7-BB2129433FE4}" type="pres">
      <dgm:prSet presAssocID="{027044AD-5EDB-4219-85E1-1DE1E39AF4E6}" presName="bgRect" presStyleLbl="bgShp" presStyleIdx="0" presStyleCnt="3"/>
      <dgm:spPr/>
    </dgm:pt>
    <dgm:pt modelId="{DD2AB987-5924-47AB-B711-5AAB8E44899F}" type="pres">
      <dgm:prSet presAssocID="{027044AD-5EDB-4219-85E1-1DE1E39AF4E6}"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Stethoscope"/>
        </a:ext>
      </dgm:extLst>
    </dgm:pt>
    <dgm:pt modelId="{4B32F91F-1AA4-4B54-BA2B-36942202F107}" type="pres">
      <dgm:prSet presAssocID="{027044AD-5EDB-4219-85E1-1DE1E39AF4E6}" presName="spaceRect" presStyleCnt="0"/>
      <dgm:spPr/>
    </dgm:pt>
    <dgm:pt modelId="{E692C11B-60C9-4413-9751-4B59677E8785}" type="pres">
      <dgm:prSet presAssocID="{027044AD-5EDB-4219-85E1-1DE1E39AF4E6}" presName="parTx" presStyleLbl="revTx" presStyleIdx="0" presStyleCnt="3">
        <dgm:presLayoutVars>
          <dgm:chMax val="0"/>
          <dgm:chPref val="0"/>
        </dgm:presLayoutVars>
      </dgm:prSet>
      <dgm:spPr/>
    </dgm:pt>
    <dgm:pt modelId="{1D176210-2629-4BB0-B251-638832AEC207}" type="pres">
      <dgm:prSet presAssocID="{3B2303C7-2C5C-4D59-A21F-78411369356E}" presName="sibTrans" presStyleCnt="0"/>
      <dgm:spPr/>
    </dgm:pt>
    <dgm:pt modelId="{C6EBB767-E93C-9349-A056-E955002479D4}" type="pres">
      <dgm:prSet presAssocID="{D9579151-5FF0-944C-A338-73EE50BCC441}" presName="compNode" presStyleCnt="0"/>
      <dgm:spPr/>
    </dgm:pt>
    <dgm:pt modelId="{C79BFEBC-EBB7-3846-9939-D2141DCF3FDC}" type="pres">
      <dgm:prSet presAssocID="{D9579151-5FF0-944C-A338-73EE50BCC441}" presName="bgRect" presStyleLbl="bgShp" presStyleIdx="1" presStyleCnt="3"/>
      <dgm:spPr/>
    </dgm:pt>
    <dgm:pt modelId="{5CC254C9-6603-4945-9676-A8D48CA12219}" type="pres">
      <dgm:prSet presAssocID="{D9579151-5FF0-944C-A338-73EE50BCC441}" presName="iconRect" presStyleLbl="node1" presStyleIdx="1" presStyleCnt="3"/>
      <dgm:spPr>
        <a:blipFill rotWithShape="1">
          <a:blip xmlns:r="http://schemas.openxmlformats.org/officeDocument/2006/relationships" r:embed="rId3">
            <a:extLst>
              <a:ext uri="{96DAC541-7B7A-43D3-8B79-37D633B846F1}">
                <asvg:svgBlip xmlns:asvg="http://schemas.microsoft.com/office/drawing/2016/SVG/main" r:embed="rId4"/>
              </a:ext>
            </a:extLst>
          </a:blip>
          <a:srcRect/>
          <a:stretch>
            <a:fillRect/>
          </a:stretch>
        </a:blipFill>
      </dgm:spPr>
    </dgm:pt>
    <dgm:pt modelId="{4572B592-7516-1F41-9658-2987B9E5BAE3}" type="pres">
      <dgm:prSet presAssocID="{D9579151-5FF0-944C-A338-73EE50BCC441}" presName="spaceRect" presStyleCnt="0"/>
      <dgm:spPr/>
    </dgm:pt>
    <dgm:pt modelId="{8137650D-5535-B54B-8D63-3E709A8DA68A}" type="pres">
      <dgm:prSet presAssocID="{D9579151-5FF0-944C-A338-73EE50BCC441}" presName="parTx" presStyleLbl="revTx" presStyleIdx="1" presStyleCnt="3">
        <dgm:presLayoutVars>
          <dgm:chMax val="0"/>
          <dgm:chPref val="0"/>
        </dgm:presLayoutVars>
      </dgm:prSet>
      <dgm:spPr/>
    </dgm:pt>
    <dgm:pt modelId="{D696134C-6368-AA45-832D-E8D61C82C275}" type="pres">
      <dgm:prSet presAssocID="{CEA6A3A4-D821-1645-AFF8-A860768AE27C}" presName="sibTrans" presStyleCnt="0"/>
      <dgm:spPr/>
    </dgm:pt>
    <dgm:pt modelId="{21782385-9F4C-476A-AE84-6E262E41B7AF}" type="pres">
      <dgm:prSet presAssocID="{74AEF412-C3BA-487D-BF61-7D6CF028996D}" presName="compNode" presStyleCnt="0"/>
      <dgm:spPr/>
    </dgm:pt>
    <dgm:pt modelId="{C75734DF-9AE7-4E59-B70B-6558E04EACEE}" type="pres">
      <dgm:prSet presAssocID="{74AEF412-C3BA-487D-BF61-7D6CF028996D}" presName="bgRect" presStyleLbl="bgShp" presStyleIdx="2" presStyleCnt="3"/>
      <dgm:spPr/>
    </dgm:pt>
    <dgm:pt modelId="{0CE9EB8B-457D-44FF-9717-D18621BA5DAF}" type="pres">
      <dgm:prSet presAssocID="{74AEF412-C3BA-487D-BF61-7D6CF028996D}"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Research"/>
        </a:ext>
      </dgm:extLst>
    </dgm:pt>
    <dgm:pt modelId="{65460ECA-4BA4-412B-BE8C-2E4BFD718FDC}" type="pres">
      <dgm:prSet presAssocID="{74AEF412-C3BA-487D-BF61-7D6CF028996D}" presName="spaceRect" presStyleCnt="0"/>
      <dgm:spPr/>
    </dgm:pt>
    <dgm:pt modelId="{7D304081-A500-4C13-BD81-F85442BEA094}" type="pres">
      <dgm:prSet presAssocID="{74AEF412-C3BA-487D-BF61-7D6CF028996D}" presName="parTx" presStyleLbl="revTx" presStyleIdx="2" presStyleCnt="3">
        <dgm:presLayoutVars>
          <dgm:chMax val="0"/>
          <dgm:chPref val="0"/>
        </dgm:presLayoutVars>
      </dgm:prSet>
      <dgm:spPr/>
    </dgm:pt>
  </dgm:ptLst>
  <dgm:cxnLst>
    <dgm:cxn modelId="{BE258A0B-FD3A-DC46-AFA4-E9B2CFB87DF4}" type="presOf" srcId="{D9579151-5FF0-944C-A338-73EE50BCC441}" destId="{8137650D-5535-B54B-8D63-3E709A8DA68A}" srcOrd="0" destOrd="0" presId="urn:microsoft.com/office/officeart/2018/2/layout/IconVerticalSolidList"/>
    <dgm:cxn modelId="{B9C46C37-7CE8-4F55-AD57-561F2DA6A1E7}" type="presOf" srcId="{4DE81F17-6AFB-44A1-8EA9-0CF07A1A54AA}" destId="{BDDB5F1D-5889-4854-9A59-4B43E621FB30}" srcOrd="0" destOrd="0" presId="urn:microsoft.com/office/officeart/2018/2/layout/IconVerticalSolidList"/>
    <dgm:cxn modelId="{39CFA453-1BA2-4106-9B1D-AADFA8E1A375}" type="presOf" srcId="{74AEF412-C3BA-487D-BF61-7D6CF028996D}" destId="{7D304081-A500-4C13-BD81-F85442BEA094}" srcOrd="0" destOrd="0" presId="urn:microsoft.com/office/officeart/2018/2/layout/IconVerticalSolidList"/>
    <dgm:cxn modelId="{F6A3B66C-6676-4FAC-87FA-3EB7FF6E274B}" type="presOf" srcId="{027044AD-5EDB-4219-85E1-1DE1E39AF4E6}" destId="{E692C11B-60C9-4413-9751-4B59677E8785}" srcOrd="0" destOrd="0" presId="urn:microsoft.com/office/officeart/2018/2/layout/IconVerticalSolidList"/>
    <dgm:cxn modelId="{69A1CF7E-F193-1145-952E-BFDB8F5B84EA}" srcId="{4DE81F17-6AFB-44A1-8EA9-0CF07A1A54AA}" destId="{D9579151-5FF0-944C-A338-73EE50BCC441}" srcOrd="1" destOrd="0" parTransId="{673578C8-9014-6D4F-998F-D01593AE6245}" sibTransId="{CEA6A3A4-D821-1645-AFF8-A860768AE27C}"/>
    <dgm:cxn modelId="{AE33BAD8-EF7D-4BAF-9C18-CD9526DEB535}" srcId="{4DE81F17-6AFB-44A1-8EA9-0CF07A1A54AA}" destId="{027044AD-5EDB-4219-85E1-1DE1E39AF4E6}" srcOrd="0" destOrd="0" parTransId="{0057D4FC-2239-4E20-A01E-363CF9668DC4}" sibTransId="{3B2303C7-2C5C-4D59-A21F-78411369356E}"/>
    <dgm:cxn modelId="{A2E7ADFC-23DE-4AE4-8CCD-6A008ABE8CA5}" srcId="{4DE81F17-6AFB-44A1-8EA9-0CF07A1A54AA}" destId="{74AEF412-C3BA-487D-BF61-7D6CF028996D}" srcOrd="2" destOrd="0" parTransId="{66366B2E-5A8F-48E9-BCD0-B1260928B8AE}" sibTransId="{DE1B91F4-36F4-43A9-A609-605821568DB9}"/>
    <dgm:cxn modelId="{E67919A2-F65B-435C-B85F-F69B44223378}" type="presParOf" srcId="{BDDB5F1D-5889-4854-9A59-4B43E621FB30}" destId="{B392165F-308E-448F-9780-1AD8D6AE2DEB}" srcOrd="0" destOrd="0" presId="urn:microsoft.com/office/officeart/2018/2/layout/IconVerticalSolidList"/>
    <dgm:cxn modelId="{390A8E19-60C1-4937-AF41-8B1E7C295366}" type="presParOf" srcId="{B392165F-308E-448F-9780-1AD8D6AE2DEB}" destId="{DC389248-0645-45ED-B0C7-BB2129433FE4}" srcOrd="0" destOrd="0" presId="urn:microsoft.com/office/officeart/2018/2/layout/IconVerticalSolidList"/>
    <dgm:cxn modelId="{A334FFF5-6B2B-40EB-9DF3-3007257C9A12}" type="presParOf" srcId="{B392165F-308E-448F-9780-1AD8D6AE2DEB}" destId="{DD2AB987-5924-47AB-B711-5AAB8E44899F}" srcOrd="1" destOrd="0" presId="urn:microsoft.com/office/officeart/2018/2/layout/IconVerticalSolidList"/>
    <dgm:cxn modelId="{BB10050A-05CD-44CB-9F94-DB5FB276A377}" type="presParOf" srcId="{B392165F-308E-448F-9780-1AD8D6AE2DEB}" destId="{4B32F91F-1AA4-4B54-BA2B-36942202F107}" srcOrd="2" destOrd="0" presId="urn:microsoft.com/office/officeart/2018/2/layout/IconVerticalSolidList"/>
    <dgm:cxn modelId="{5E6494AF-3E89-447D-A356-088C0384B2CD}" type="presParOf" srcId="{B392165F-308E-448F-9780-1AD8D6AE2DEB}" destId="{E692C11B-60C9-4413-9751-4B59677E8785}" srcOrd="3" destOrd="0" presId="urn:microsoft.com/office/officeart/2018/2/layout/IconVerticalSolidList"/>
    <dgm:cxn modelId="{A7CAA068-F1EC-4AC4-9727-5461E6AA709D}" type="presParOf" srcId="{BDDB5F1D-5889-4854-9A59-4B43E621FB30}" destId="{1D176210-2629-4BB0-B251-638832AEC207}" srcOrd="1" destOrd="0" presId="urn:microsoft.com/office/officeart/2018/2/layout/IconVerticalSolidList"/>
    <dgm:cxn modelId="{B34E22BB-F629-3243-B181-A5B8289357D2}" type="presParOf" srcId="{BDDB5F1D-5889-4854-9A59-4B43E621FB30}" destId="{C6EBB767-E93C-9349-A056-E955002479D4}" srcOrd="2" destOrd="0" presId="urn:microsoft.com/office/officeart/2018/2/layout/IconVerticalSolidList"/>
    <dgm:cxn modelId="{BF9295B3-B196-DA43-A672-1A00E635385F}" type="presParOf" srcId="{C6EBB767-E93C-9349-A056-E955002479D4}" destId="{C79BFEBC-EBB7-3846-9939-D2141DCF3FDC}" srcOrd="0" destOrd="0" presId="urn:microsoft.com/office/officeart/2018/2/layout/IconVerticalSolidList"/>
    <dgm:cxn modelId="{B38A7BBC-A7CF-044F-99B9-B12A6DCE2927}" type="presParOf" srcId="{C6EBB767-E93C-9349-A056-E955002479D4}" destId="{5CC254C9-6603-4945-9676-A8D48CA12219}" srcOrd="1" destOrd="0" presId="urn:microsoft.com/office/officeart/2018/2/layout/IconVerticalSolidList"/>
    <dgm:cxn modelId="{96B3C416-BAA7-CA4C-8A01-13159C606EED}" type="presParOf" srcId="{C6EBB767-E93C-9349-A056-E955002479D4}" destId="{4572B592-7516-1F41-9658-2987B9E5BAE3}" srcOrd="2" destOrd="0" presId="urn:microsoft.com/office/officeart/2018/2/layout/IconVerticalSolidList"/>
    <dgm:cxn modelId="{EFE599F5-8427-EA48-A7BB-54F2DFA3A74C}" type="presParOf" srcId="{C6EBB767-E93C-9349-A056-E955002479D4}" destId="{8137650D-5535-B54B-8D63-3E709A8DA68A}" srcOrd="3" destOrd="0" presId="urn:microsoft.com/office/officeart/2018/2/layout/IconVerticalSolidList"/>
    <dgm:cxn modelId="{7E91EBD7-9D4C-F74C-8C61-4A897FEB1DFE}" type="presParOf" srcId="{BDDB5F1D-5889-4854-9A59-4B43E621FB30}" destId="{D696134C-6368-AA45-832D-E8D61C82C275}" srcOrd="3" destOrd="0" presId="urn:microsoft.com/office/officeart/2018/2/layout/IconVerticalSolidList"/>
    <dgm:cxn modelId="{D9754A3B-A051-4355-8D1C-76A27F41461E}" type="presParOf" srcId="{BDDB5F1D-5889-4854-9A59-4B43E621FB30}" destId="{21782385-9F4C-476A-AE84-6E262E41B7AF}" srcOrd="4" destOrd="0" presId="urn:microsoft.com/office/officeart/2018/2/layout/IconVerticalSolidList"/>
    <dgm:cxn modelId="{A2243764-F9E1-4932-878A-F7BD3EE05BBB}" type="presParOf" srcId="{21782385-9F4C-476A-AE84-6E262E41B7AF}" destId="{C75734DF-9AE7-4E59-B70B-6558E04EACEE}" srcOrd="0" destOrd="0" presId="urn:microsoft.com/office/officeart/2018/2/layout/IconVerticalSolidList"/>
    <dgm:cxn modelId="{C3A0A64F-00F7-4FEA-B82C-0132D63F3570}" type="presParOf" srcId="{21782385-9F4C-476A-AE84-6E262E41B7AF}" destId="{0CE9EB8B-457D-44FF-9717-D18621BA5DAF}" srcOrd="1" destOrd="0" presId="urn:microsoft.com/office/officeart/2018/2/layout/IconVerticalSolidList"/>
    <dgm:cxn modelId="{7642829E-1C43-4520-AE5B-74851A4B15F8}" type="presParOf" srcId="{21782385-9F4C-476A-AE84-6E262E41B7AF}" destId="{65460ECA-4BA4-412B-BE8C-2E4BFD718FDC}" srcOrd="2" destOrd="0" presId="urn:microsoft.com/office/officeart/2018/2/layout/IconVerticalSolidList"/>
    <dgm:cxn modelId="{41C4C8DD-1362-4B28-BF1F-94BA24F614BC}" type="presParOf" srcId="{21782385-9F4C-476A-AE84-6E262E41B7AF}" destId="{7D304081-A500-4C13-BD81-F85442BEA094}"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23.xml><?xml version="1.0" encoding="utf-8"?>
<dgm:dataModel xmlns:dgm="http://schemas.openxmlformats.org/drawingml/2006/diagram" xmlns:a="http://schemas.openxmlformats.org/drawingml/2006/main">
  <dgm:ptLst>
    <dgm:pt modelId="{36B63660-B3AD-4EB4-9336-88E8A2309872}" type="doc">
      <dgm:prSet loTypeId="urn:microsoft.com/office/officeart/2018/2/layout/IconCircleList" loCatId="icon" qsTypeId="urn:microsoft.com/office/officeart/2005/8/quickstyle/simple1" qsCatId="simple" csTypeId="urn:microsoft.com/office/officeart/2005/8/colors/accent0_3" csCatId="mainScheme" phldr="1"/>
      <dgm:spPr/>
      <dgm:t>
        <a:bodyPr/>
        <a:lstStyle/>
        <a:p>
          <a:endParaRPr lang="en-US"/>
        </a:p>
      </dgm:t>
    </dgm:pt>
    <dgm:pt modelId="{A0611ADE-7BCC-444A-B751-4BE26E83C264}">
      <dgm:prSet custT="1"/>
      <dgm:spPr/>
      <dgm:t>
        <a:bodyPr/>
        <a:lstStyle/>
        <a:p>
          <a:pPr>
            <a:lnSpc>
              <a:spcPct val="100000"/>
            </a:lnSpc>
          </a:pPr>
          <a:r>
            <a:rPr lang="en-US" sz="1600" dirty="0"/>
            <a:t>New baselined mini-IIR medical answer retrieval system</a:t>
          </a:r>
        </a:p>
      </dgm:t>
    </dgm:pt>
    <dgm:pt modelId="{383ACF17-B775-4EC7-8C5C-7585DD90E3CC}" type="parTrans" cxnId="{C9B0A792-D4FB-43F7-BB44-5B828E78CAD6}">
      <dgm:prSet/>
      <dgm:spPr/>
      <dgm:t>
        <a:bodyPr/>
        <a:lstStyle/>
        <a:p>
          <a:endParaRPr lang="en-US" sz="1800"/>
        </a:p>
      </dgm:t>
    </dgm:pt>
    <dgm:pt modelId="{1386A2E7-147A-4E97-BBF5-48346BD6D37D}" type="sibTrans" cxnId="{C9B0A792-D4FB-43F7-BB44-5B828E78CAD6}">
      <dgm:prSet/>
      <dgm:spPr/>
      <dgm:t>
        <a:bodyPr/>
        <a:lstStyle/>
        <a:p>
          <a:pPr>
            <a:lnSpc>
              <a:spcPct val="100000"/>
            </a:lnSpc>
          </a:pPr>
          <a:endParaRPr lang="en-US" sz="2000"/>
        </a:p>
      </dgm:t>
    </dgm:pt>
    <dgm:pt modelId="{63216BF5-7D34-4479-ABC2-406C56C9BD23}">
      <dgm:prSet custT="1"/>
      <dgm:spPr/>
      <dgm:t>
        <a:bodyPr/>
        <a:lstStyle/>
        <a:p>
          <a:pPr>
            <a:lnSpc>
              <a:spcPct val="100000"/>
            </a:lnSpc>
          </a:pPr>
          <a:r>
            <a:rPr lang="en-US" sz="1600" dirty="0"/>
            <a:t>﻿Relationship extraction is a significant factor for medical answer retrieval</a:t>
          </a:r>
          <a:endParaRPr lang="en-US" sz="1600" b="0" dirty="0"/>
        </a:p>
      </dgm:t>
    </dgm:pt>
    <dgm:pt modelId="{DB1B2030-B221-425D-B175-D7BF20297B49}" type="parTrans" cxnId="{4FD8288F-3066-42E7-85B3-56F461A6E3CF}">
      <dgm:prSet/>
      <dgm:spPr/>
      <dgm:t>
        <a:bodyPr/>
        <a:lstStyle/>
        <a:p>
          <a:endParaRPr lang="en-US" sz="1800"/>
        </a:p>
      </dgm:t>
    </dgm:pt>
    <dgm:pt modelId="{85DF3EC5-24DD-4F26-8596-3EEEB305F4C5}" type="sibTrans" cxnId="{4FD8288F-3066-42E7-85B3-56F461A6E3CF}">
      <dgm:prSet/>
      <dgm:spPr/>
      <dgm:t>
        <a:bodyPr/>
        <a:lstStyle/>
        <a:p>
          <a:pPr>
            <a:lnSpc>
              <a:spcPct val="100000"/>
            </a:lnSpc>
          </a:pPr>
          <a:endParaRPr lang="en-US" sz="2000"/>
        </a:p>
      </dgm:t>
    </dgm:pt>
    <dgm:pt modelId="{596EAB75-2E93-8F48-B235-F14BFB3F30F5}">
      <dgm:prSet custT="1"/>
      <dgm:spPr/>
      <dgm:t>
        <a:bodyPr/>
        <a:lstStyle/>
        <a:p>
          <a:pPr>
            <a:lnSpc>
              <a:spcPct val="100000"/>
            </a:lnSpc>
          </a:pPr>
          <a:r>
            <a:rPr lang="en-US" sz="1600" b="0" dirty="0"/>
            <a:t>Scoring is not a significant factor, but when combined with PRF it is</a:t>
          </a:r>
        </a:p>
      </dgm:t>
    </dgm:pt>
    <dgm:pt modelId="{1EBFA808-DDE8-764C-917B-87A64CE4442B}" type="parTrans" cxnId="{106CEF85-9DA7-6243-9EE3-880C640A41D6}">
      <dgm:prSet/>
      <dgm:spPr/>
      <dgm:t>
        <a:bodyPr/>
        <a:lstStyle/>
        <a:p>
          <a:endParaRPr lang="en-GB" sz="2000"/>
        </a:p>
      </dgm:t>
    </dgm:pt>
    <dgm:pt modelId="{99871D90-4608-624F-B62C-84DEDF2717F1}" type="sibTrans" cxnId="{106CEF85-9DA7-6243-9EE3-880C640A41D6}">
      <dgm:prSet/>
      <dgm:spPr/>
      <dgm:t>
        <a:bodyPr/>
        <a:lstStyle/>
        <a:p>
          <a:pPr>
            <a:lnSpc>
              <a:spcPct val="100000"/>
            </a:lnSpc>
          </a:pPr>
          <a:endParaRPr lang="en-GB" sz="2000"/>
        </a:p>
      </dgm:t>
    </dgm:pt>
    <dgm:pt modelId="{15340B7D-B7FB-9D42-BEDC-AAE3B723C86B}">
      <dgm:prSet custT="1"/>
      <dgm:spPr/>
      <dgm:t>
        <a:bodyPr/>
        <a:lstStyle/>
        <a:p>
          <a:pPr>
            <a:lnSpc>
              <a:spcPct val="100000"/>
            </a:lnSpc>
          </a:pPr>
          <a:r>
            <a:rPr lang="en-US" sz="1600" b="0" dirty="0"/>
            <a:t>Quantity of evidence available is a significant factor: the more the better</a:t>
          </a:r>
        </a:p>
      </dgm:t>
    </dgm:pt>
    <dgm:pt modelId="{EAF09A96-207B-E547-B56D-D3FE332FD2B6}" type="parTrans" cxnId="{AD75C4B1-CAFC-6347-8986-C1FD4AC019C0}">
      <dgm:prSet/>
      <dgm:spPr/>
      <dgm:t>
        <a:bodyPr/>
        <a:lstStyle/>
        <a:p>
          <a:endParaRPr lang="en-GB"/>
        </a:p>
      </dgm:t>
    </dgm:pt>
    <dgm:pt modelId="{74A59878-2113-5943-AD58-D1B191734AE0}" type="sibTrans" cxnId="{AD75C4B1-CAFC-6347-8986-C1FD4AC019C0}">
      <dgm:prSet/>
      <dgm:spPr/>
      <dgm:t>
        <a:bodyPr/>
        <a:lstStyle/>
        <a:p>
          <a:pPr>
            <a:lnSpc>
              <a:spcPct val="100000"/>
            </a:lnSpc>
          </a:pPr>
          <a:endParaRPr lang="en-GB"/>
        </a:p>
      </dgm:t>
    </dgm:pt>
    <dgm:pt modelId="{3BA80595-2A00-3243-9E02-221F86BAD05E}">
      <dgm:prSet custT="1"/>
      <dgm:spPr/>
      <dgm:t>
        <a:bodyPr/>
        <a:lstStyle/>
        <a:p>
          <a:pPr>
            <a:lnSpc>
              <a:spcPct val="100000"/>
            </a:lnSpc>
          </a:pPr>
          <a:r>
            <a:rPr lang="en-US" sz="1600" b="0" dirty="0"/>
            <a:t>Redundancy bias is a key challenge</a:t>
          </a:r>
        </a:p>
      </dgm:t>
    </dgm:pt>
    <dgm:pt modelId="{499D2715-11D9-3E4D-B66B-9800873E1484}" type="parTrans" cxnId="{8C8AAC81-9B12-7C48-B5E2-2E52BAA7E081}">
      <dgm:prSet/>
      <dgm:spPr/>
      <dgm:t>
        <a:bodyPr/>
        <a:lstStyle/>
        <a:p>
          <a:endParaRPr lang="en-GB"/>
        </a:p>
      </dgm:t>
    </dgm:pt>
    <dgm:pt modelId="{0B1C138D-1037-E745-9853-5D2D2B20D1C8}" type="sibTrans" cxnId="{8C8AAC81-9B12-7C48-B5E2-2E52BAA7E081}">
      <dgm:prSet/>
      <dgm:spPr/>
      <dgm:t>
        <a:bodyPr/>
        <a:lstStyle/>
        <a:p>
          <a:endParaRPr lang="en-GB"/>
        </a:p>
      </dgm:t>
    </dgm:pt>
    <dgm:pt modelId="{0F90B444-5031-4FB4-AB89-943AB79E8B1C}" type="pres">
      <dgm:prSet presAssocID="{36B63660-B3AD-4EB4-9336-88E8A2309872}" presName="root" presStyleCnt="0">
        <dgm:presLayoutVars>
          <dgm:dir/>
          <dgm:resizeHandles val="exact"/>
        </dgm:presLayoutVars>
      </dgm:prSet>
      <dgm:spPr/>
    </dgm:pt>
    <dgm:pt modelId="{C1D1C1B4-1CDF-4FCC-A09E-1EEC1C705AF2}" type="pres">
      <dgm:prSet presAssocID="{36B63660-B3AD-4EB4-9336-88E8A2309872}" presName="container" presStyleCnt="0">
        <dgm:presLayoutVars>
          <dgm:dir/>
          <dgm:resizeHandles val="exact"/>
        </dgm:presLayoutVars>
      </dgm:prSet>
      <dgm:spPr/>
    </dgm:pt>
    <dgm:pt modelId="{A46E1522-C1FF-4556-865D-66C24B317CA3}" type="pres">
      <dgm:prSet presAssocID="{A0611ADE-7BCC-444A-B751-4BE26E83C264}" presName="compNode" presStyleCnt="0"/>
      <dgm:spPr/>
    </dgm:pt>
    <dgm:pt modelId="{5E20C703-5D23-4A5E-82D1-AB669FEA3E66}" type="pres">
      <dgm:prSet presAssocID="{A0611ADE-7BCC-444A-B751-4BE26E83C264}" presName="iconBgRect" presStyleLbl="bgShp" presStyleIdx="0" presStyleCnt="5"/>
      <dgm:spPr/>
    </dgm:pt>
    <dgm:pt modelId="{21EE1E8A-7264-44A5-A3EB-8982542C8A7A}" type="pres">
      <dgm:prSet presAssocID="{A0611ADE-7BCC-444A-B751-4BE26E83C264}" presName="iconRect" presStyleLbl="node1" presStyleIdx="0" presStyleCnt="5"/>
      <dgm:spPr>
        <a:blipFill rotWithShape="1">
          <a:blip xmlns:r="http://schemas.openxmlformats.org/officeDocument/2006/relationships" r:embed="rId1">
            <a:extLs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Head with Gears"/>
        </a:ext>
      </dgm:extLst>
    </dgm:pt>
    <dgm:pt modelId="{8399307A-A177-4088-BD8D-42CF6A5E2B04}" type="pres">
      <dgm:prSet presAssocID="{A0611ADE-7BCC-444A-B751-4BE26E83C264}" presName="spaceRect" presStyleCnt="0"/>
      <dgm:spPr/>
    </dgm:pt>
    <dgm:pt modelId="{505A39DB-7A73-4FB5-9C01-582E2783AB57}" type="pres">
      <dgm:prSet presAssocID="{A0611ADE-7BCC-444A-B751-4BE26E83C264}" presName="textRect" presStyleLbl="revTx" presStyleIdx="0" presStyleCnt="5">
        <dgm:presLayoutVars>
          <dgm:chMax val="1"/>
          <dgm:chPref val="1"/>
        </dgm:presLayoutVars>
      </dgm:prSet>
      <dgm:spPr/>
    </dgm:pt>
    <dgm:pt modelId="{BE6B5F77-44E1-4523-839B-52C41A0838C3}" type="pres">
      <dgm:prSet presAssocID="{1386A2E7-147A-4E97-BBF5-48346BD6D37D}" presName="sibTrans" presStyleLbl="sibTrans2D1" presStyleIdx="0" presStyleCnt="0"/>
      <dgm:spPr/>
    </dgm:pt>
    <dgm:pt modelId="{7055E3E4-A4FB-4888-8849-BEBAB958B79F}" type="pres">
      <dgm:prSet presAssocID="{63216BF5-7D34-4479-ABC2-406C56C9BD23}" presName="compNode" presStyleCnt="0"/>
      <dgm:spPr/>
    </dgm:pt>
    <dgm:pt modelId="{809EA5A6-B4E5-4558-9545-D5C785349BF4}" type="pres">
      <dgm:prSet presAssocID="{63216BF5-7D34-4479-ABC2-406C56C9BD23}" presName="iconBgRect" presStyleLbl="bgShp" presStyleIdx="1" presStyleCnt="5"/>
      <dgm:spPr/>
    </dgm:pt>
    <dgm:pt modelId="{DCDB90AC-BD9F-44B7-AD63-A00AA3B0AE0F}" type="pres">
      <dgm:prSet presAssocID="{63216BF5-7D34-4479-ABC2-406C56C9BD23}" presName="iconRect" presStyleLbl="node1" presStyleIdx="1" presStyleCnt="5"/>
      <dgm:spPr>
        <a:blipFill rotWithShape="1">
          <a:blip xmlns:r="http://schemas.openxmlformats.org/officeDocument/2006/relationships" r:embed="rId3">
            <a:extLs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Stopwatch"/>
        </a:ext>
      </dgm:extLst>
    </dgm:pt>
    <dgm:pt modelId="{F49B658E-1E99-403B-A0D3-3A7AC92073DC}" type="pres">
      <dgm:prSet presAssocID="{63216BF5-7D34-4479-ABC2-406C56C9BD23}" presName="spaceRect" presStyleCnt="0"/>
      <dgm:spPr/>
    </dgm:pt>
    <dgm:pt modelId="{5EF7E740-0F40-405A-8198-E3E0FB85E4F2}" type="pres">
      <dgm:prSet presAssocID="{63216BF5-7D34-4479-ABC2-406C56C9BD23}" presName="textRect" presStyleLbl="revTx" presStyleIdx="1" presStyleCnt="5">
        <dgm:presLayoutVars>
          <dgm:chMax val="1"/>
          <dgm:chPref val="1"/>
        </dgm:presLayoutVars>
      </dgm:prSet>
      <dgm:spPr/>
    </dgm:pt>
    <dgm:pt modelId="{CDFB37B3-5DCD-6B4E-8321-85114F6F7DF8}" type="pres">
      <dgm:prSet presAssocID="{85DF3EC5-24DD-4F26-8596-3EEEB305F4C5}" presName="sibTrans" presStyleLbl="sibTrans2D1" presStyleIdx="0" presStyleCnt="0"/>
      <dgm:spPr/>
    </dgm:pt>
    <dgm:pt modelId="{843A31F3-C416-BB4D-A991-CADBAD10967E}" type="pres">
      <dgm:prSet presAssocID="{596EAB75-2E93-8F48-B235-F14BFB3F30F5}" presName="compNode" presStyleCnt="0"/>
      <dgm:spPr/>
    </dgm:pt>
    <dgm:pt modelId="{94BA003D-1FCF-5248-B6AA-38621E408923}" type="pres">
      <dgm:prSet presAssocID="{596EAB75-2E93-8F48-B235-F14BFB3F30F5}" presName="iconBgRect" presStyleLbl="bgShp" presStyleIdx="2" presStyleCnt="5"/>
      <dgm:spPr/>
    </dgm:pt>
    <dgm:pt modelId="{8C1FD549-D26F-7247-8B7B-75EA91A3F4AB}" type="pres">
      <dgm:prSet presAssocID="{596EAB75-2E93-8F48-B235-F14BFB3F30F5}" presName="iconRect" presStyleLbl="node1" presStyleIdx="2" presStyleCnt="5"/>
      <dgm:spPr>
        <a:blipFill rotWithShape="1">
          <a:blip xmlns:r="http://schemas.openxmlformats.org/officeDocument/2006/relationships" r:embed="rId5">
            <a:extLst>
              <a:ext uri="{96DAC541-7B7A-43D3-8B79-37D633B846F1}">
                <asvg:svgBlip xmlns:asvg="http://schemas.microsoft.com/office/drawing/2016/SVG/main" r:embed="rId6"/>
              </a:ext>
            </a:extLst>
          </a:blip>
          <a:srcRect/>
          <a:stretch>
            <a:fillRect/>
          </a:stretch>
        </a:blipFill>
      </dgm:spPr>
    </dgm:pt>
    <dgm:pt modelId="{79F5FBDB-9579-0643-B74D-AA9AB83A2866}" type="pres">
      <dgm:prSet presAssocID="{596EAB75-2E93-8F48-B235-F14BFB3F30F5}" presName="spaceRect" presStyleCnt="0"/>
      <dgm:spPr/>
    </dgm:pt>
    <dgm:pt modelId="{957F14C4-AF53-3A4E-B0D6-D8913435E957}" type="pres">
      <dgm:prSet presAssocID="{596EAB75-2E93-8F48-B235-F14BFB3F30F5}" presName="textRect" presStyleLbl="revTx" presStyleIdx="2" presStyleCnt="5">
        <dgm:presLayoutVars>
          <dgm:chMax val="1"/>
          <dgm:chPref val="1"/>
        </dgm:presLayoutVars>
      </dgm:prSet>
      <dgm:spPr/>
    </dgm:pt>
    <dgm:pt modelId="{72DE3B5C-3185-4C4C-BAF5-90B1F59D62BB}" type="pres">
      <dgm:prSet presAssocID="{99871D90-4608-624F-B62C-84DEDF2717F1}" presName="sibTrans" presStyleLbl="sibTrans2D1" presStyleIdx="0" presStyleCnt="0"/>
      <dgm:spPr/>
    </dgm:pt>
    <dgm:pt modelId="{274FAB5D-63C2-104F-AF03-03FA8C15CECB}" type="pres">
      <dgm:prSet presAssocID="{15340B7D-B7FB-9D42-BEDC-AAE3B723C86B}" presName="compNode" presStyleCnt="0"/>
      <dgm:spPr/>
    </dgm:pt>
    <dgm:pt modelId="{3A5B19E9-09B5-4247-8513-29D5C357416F}" type="pres">
      <dgm:prSet presAssocID="{15340B7D-B7FB-9D42-BEDC-AAE3B723C86B}" presName="iconBgRect" presStyleLbl="bgShp" presStyleIdx="3" presStyleCnt="5"/>
      <dgm:spPr/>
    </dgm:pt>
    <dgm:pt modelId="{43FA513A-7A60-CE49-975A-3AA1FEADD782}" type="pres">
      <dgm:prSet presAssocID="{15340B7D-B7FB-9D42-BEDC-AAE3B723C86B}" presName="iconRect" presStyleLbl="node1" presStyleIdx="3" presStyleCnt="5"/>
      <dgm:spPr>
        <a:blipFill rotWithShape="1">
          <a:blip xmlns:r="http://schemas.openxmlformats.org/officeDocument/2006/relationships" r:embed="rId3">
            <a:extLst>
              <a:ext uri="{96DAC541-7B7A-43D3-8B79-37D633B846F1}">
                <asvg:svgBlip xmlns:asvg="http://schemas.microsoft.com/office/drawing/2016/SVG/main" r:embed="rId4"/>
              </a:ext>
            </a:extLst>
          </a:blip>
          <a:srcRect/>
          <a:stretch>
            <a:fillRect/>
          </a:stretch>
        </a:blipFill>
      </dgm:spPr>
    </dgm:pt>
    <dgm:pt modelId="{F43B0AB9-3A13-BE4D-BDA2-B45B95942C08}" type="pres">
      <dgm:prSet presAssocID="{15340B7D-B7FB-9D42-BEDC-AAE3B723C86B}" presName="spaceRect" presStyleCnt="0"/>
      <dgm:spPr/>
    </dgm:pt>
    <dgm:pt modelId="{E227C3FA-8FA1-1B4B-A1BA-86901872EEBD}" type="pres">
      <dgm:prSet presAssocID="{15340B7D-B7FB-9D42-BEDC-AAE3B723C86B}" presName="textRect" presStyleLbl="revTx" presStyleIdx="3" presStyleCnt="5">
        <dgm:presLayoutVars>
          <dgm:chMax val="1"/>
          <dgm:chPref val="1"/>
        </dgm:presLayoutVars>
      </dgm:prSet>
      <dgm:spPr/>
    </dgm:pt>
    <dgm:pt modelId="{FF512386-0A90-F04F-A703-A7C66850B04E}" type="pres">
      <dgm:prSet presAssocID="{74A59878-2113-5943-AD58-D1B191734AE0}" presName="sibTrans" presStyleLbl="sibTrans2D1" presStyleIdx="0" presStyleCnt="0"/>
      <dgm:spPr/>
    </dgm:pt>
    <dgm:pt modelId="{46B0585C-7074-B94A-B460-832DF71CED95}" type="pres">
      <dgm:prSet presAssocID="{3BA80595-2A00-3243-9E02-221F86BAD05E}" presName="compNode" presStyleCnt="0"/>
      <dgm:spPr/>
    </dgm:pt>
    <dgm:pt modelId="{B762FFDD-1CD6-4B40-9EFA-3FC6A31D25B0}" type="pres">
      <dgm:prSet presAssocID="{3BA80595-2A00-3243-9E02-221F86BAD05E}" presName="iconBgRect" presStyleLbl="bgShp" presStyleIdx="4" presStyleCnt="5"/>
      <dgm:spPr/>
    </dgm:pt>
    <dgm:pt modelId="{D5BCEF26-FE94-7047-9C68-F93471BE371C}" type="pres">
      <dgm:prSet presAssocID="{3BA80595-2A00-3243-9E02-221F86BAD05E}" presName="iconRect" presStyleLbl="node1" presStyleIdx="4" presStyleCnt="5"/>
      <dgm:spPr>
        <a:blipFill rotWithShape="1">
          <a:blip xmlns:r="http://schemas.openxmlformats.org/officeDocument/2006/relationships" r:embed="rId7">
            <a:extLst>
              <a:ext uri="{96DAC541-7B7A-43D3-8B79-37D633B846F1}">
                <asvg:svgBlip xmlns:asvg="http://schemas.microsoft.com/office/drawing/2016/SVG/main" r:embed="rId8"/>
              </a:ext>
            </a:extLst>
          </a:blip>
          <a:srcRect/>
          <a:stretch>
            <a:fillRect/>
          </a:stretch>
        </a:blipFill>
      </dgm:spPr>
    </dgm:pt>
    <dgm:pt modelId="{AABF2E27-4169-F747-A111-96968D793522}" type="pres">
      <dgm:prSet presAssocID="{3BA80595-2A00-3243-9E02-221F86BAD05E}" presName="spaceRect" presStyleCnt="0"/>
      <dgm:spPr/>
    </dgm:pt>
    <dgm:pt modelId="{9EC4D914-3ABC-6D42-A935-4EA2E9885204}" type="pres">
      <dgm:prSet presAssocID="{3BA80595-2A00-3243-9E02-221F86BAD05E}" presName="textRect" presStyleLbl="revTx" presStyleIdx="4" presStyleCnt="5">
        <dgm:presLayoutVars>
          <dgm:chMax val="1"/>
          <dgm:chPref val="1"/>
        </dgm:presLayoutVars>
      </dgm:prSet>
      <dgm:spPr/>
    </dgm:pt>
  </dgm:ptLst>
  <dgm:cxnLst>
    <dgm:cxn modelId="{132E4303-1526-BB46-BA01-AC005C2A7653}" type="presOf" srcId="{596EAB75-2E93-8F48-B235-F14BFB3F30F5}" destId="{957F14C4-AF53-3A4E-B0D6-D8913435E957}" srcOrd="0" destOrd="0" presId="urn:microsoft.com/office/officeart/2018/2/layout/IconCircleList"/>
    <dgm:cxn modelId="{FABF5705-1DFE-9D4F-A529-8C54D40912C5}" type="presOf" srcId="{74A59878-2113-5943-AD58-D1B191734AE0}" destId="{FF512386-0A90-F04F-A703-A7C66850B04E}" srcOrd="0" destOrd="0" presId="urn:microsoft.com/office/officeart/2018/2/layout/IconCircleList"/>
    <dgm:cxn modelId="{0F821431-ED6C-E745-9E24-300CFFE231D7}" type="presOf" srcId="{1386A2E7-147A-4E97-BBF5-48346BD6D37D}" destId="{BE6B5F77-44E1-4523-839B-52C41A0838C3}" srcOrd="0" destOrd="0" presId="urn:microsoft.com/office/officeart/2018/2/layout/IconCircleList"/>
    <dgm:cxn modelId="{F2B3FE31-AB3D-294A-81FE-932544AE2AB7}" type="presOf" srcId="{36B63660-B3AD-4EB4-9336-88E8A2309872}" destId="{0F90B444-5031-4FB4-AB89-943AB79E8B1C}" srcOrd="0" destOrd="0" presId="urn:microsoft.com/office/officeart/2018/2/layout/IconCircleList"/>
    <dgm:cxn modelId="{A97FE83C-2108-5849-A22E-F0561827228E}" type="presOf" srcId="{15340B7D-B7FB-9D42-BEDC-AAE3B723C86B}" destId="{E227C3FA-8FA1-1B4B-A1BA-86901872EEBD}" srcOrd="0" destOrd="0" presId="urn:microsoft.com/office/officeart/2018/2/layout/IconCircleList"/>
    <dgm:cxn modelId="{29CB3D5B-A7B9-5448-8116-ACA92329FA1F}" type="presOf" srcId="{3BA80595-2A00-3243-9E02-221F86BAD05E}" destId="{9EC4D914-3ABC-6D42-A935-4EA2E9885204}" srcOrd="0" destOrd="0" presId="urn:microsoft.com/office/officeart/2018/2/layout/IconCircleList"/>
    <dgm:cxn modelId="{DEDE0F62-0D15-FA43-BC48-6681C665B31D}" type="presOf" srcId="{63216BF5-7D34-4479-ABC2-406C56C9BD23}" destId="{5EF7E740-0F40-405A-8198-E3E0FB85E4F2}" srcOrd="0" destOrd="0" presId="urn:microsoft.com/office/officeart/2018/2/layout/IconCircleList"/>
    <dgm:cxn modelId="{8C8AAC81-9B12-7C48-B5E2-2E52BAA7E081}" srcId="{36B63660-B3AD-4EB4-9336-88E8A2309872}" destId="{3BA80595-2A00-3243-9E02-221F86BAD05E}" srcOrd="4" destOrd="0" parTransId="{499D2715-11D9-3E4D-B66B-9800873E1484}" sibTransId="{0B1C138D-1037-E745-9853-5D2D2B20D1C8}"/>
    <dgm:cxn modelId="{68D58385-CCD0-C744-8C07-BAE64FF559A1}" type="presOf" srcId="{99871D90-4608-624F-B62C-84DEDF2717F1}" destId="{72DE3B5C-3185-4C4C-BAF5-90B1F59D62BB}" srcOrd="0" destOrd="0" presId="urn:microsoft.com/office/officeart/2018/2/layout/IconCircleList"/>
    <dgm:cxn modelId="{106CEF85-9DA7-6243-9EE3-880C640A41D6}" srcId="{36B63660-B3AD-4EB4-9336-88E8A2309872}" destId="{596EAB75-2E93-8F48-B235-F14BFB3F30F5}" srcOrd="2" destOrd="0" parTransId="{1EBFA808-DDE8-764C-917B-87A64CE4442B}" sibTransId="{99871D90-4608-624F-B62C-84DEDF2717F1}"/>
    <dgm:cxn modelId="{4FD8288F-3066-42E7-85B3-56F461A6E3CF}" srcId="{36B63660-B3AD-4EB4-9336-88E8A2309872}" destId="{63216BF5-7D34-4479-ABC2-406C56C9BD23}" srcOrd="1" destOrd="0" parTransId="{DB1B2030-B221-425D-B175-D7BF20297B49}" sibTransId="{85DF3EC5-24DD-4F26-8596-3EEEB305F4C5}"/>
    <dgm:cxn modelId="{8FDB3E92-A512-FE4E-9A9D-F7BBB4AA00A5}" type="presOf" srcId="{A0611ADE-7BCC-444A-B751-4BE26E83C264}" destId="{505A39DB-7A73-4FB5-9C01-582E2783AB57}" srcOrd="0" destOrd="0" presId="urn:microsoft.com/office/officeart/2018/2/layout/IconCircleList"/>
    <dgm:cxn modelId="{C9B0A792-D4FB-43F7-BB44-5B828E78CAD6}" srcId="{36B63660-B3AD-4EB4-9336-88E8A2309872}" destId="{A0611ADE-7BCC-444A-B751-4BE26E83C264}" srcOrd="0" destOrd="0" parTransId="{383ACF17-B775-4EC7-8C5C-7585DD90E3CC}" sibTransId="{1386A2E7-147A-4E97-BBF5-48346BD6D37D}"/>
    <dgm:cxn modelId="{AD75C4B1-CAFC-6347-8986-C1FD4AC019C0}" srcId="{36B63660-B3AD-4EB4-9336-88E8A2309872}" destId="{15340B7D-B7FB-9D42-BEDC-AAE3B723C86B}" srcOrd="3" destOrd="0" parTransId="{EAF09A96-207B-E547-B56D-D3FE332FD2B6}" sibTransId="{74A59878-2113-5943-AD58-D1B191734AE0}"/>
    <dgm:cxn modelId="{D368C7DA-4386-4F4F-9675-69FBE4EE712D}" type="presOf" srcId="{85DF3EC5-24DD-4F26-8596-3EEEB305F4C5}" destId="{CDFB37B3-5DCD-6B4E-8321-85114F6F7DF8}" srcOrd="0" destOrd="0" presId="urn:microsoft.com/office/officeart/2018/2/layout/IconCircleList"/>
    <dgm:cxn modelId="{1FB79109-7232-B346-B8E4-710A243574E8}" type="presParOf" srcId="{0F90B444-5031-4FB4-AB89-943AB79E8B1C}" destId="{C1D1C1B4-1CDF-4FCC-A09E-1EEC1C705AF2}" srcOrd="0" destOrd="0" presId="urn:microsoft.com/office/officeart/2018/2/layout/IconCircleList"/>
    <dgm:cxn modelId="{AC802099-53EB-6646-BFBE-3F8A0961A3DC}" type="presParOf" srcId="{C1D1C1B4-1CDF-4FCC-A09E-1EEC1C705AF2}" destId="{A46E1522-C1FF-4556-865D-66C24B317CA3}" srcOrd="0" destOrd="0" presId="urn:microsoft.com/office/officeart/2018/2/layout/IconCircleList"/>
    <dgm:cxn modelId="{DD413556-D017-0549-97F2-1E284311487C}" type="presParOf" srcId="{A46E1522-C1FF-4556-865D-66C24B317CA3}" destId="{5E20C703-5D23-4A5E-82D1-AB669FEA3E66}" srcOrd="0" destOrd="0" presId="urn:microsoft.com/office/officeart/2018/2/layout/IconCircleList"/>
    <dgm:cxn modelId="{DCE8AED6-0547-404D-B752-673BBD31BC0D}" type="presParOf" srcId="{A46E1522-C1FF-4556-865D-66C24B317CA3}" destId="{21EE1E8A-7264-44A5-A3EB-8982542C8A7A}" srcOrd="1" destOrd="0" presId="urn:microsoft.com/office/officeart/2018/2/layout/IconCircleList"/>
    <dgm:cxn modelId="{D8B9C2E8-8DD3-C14C-9D03-A46653D59B9C}" type="presParOf" srcId="{A46E1522-C1FF-4556-865D-66C24B317CA3}" destId="{8399307A-A177-4088-BD8D-42CF6A5E2B04}" srcOrd="2" destOrd="0" presId="urn:microsoft.com/office/officeart/2018/2/layout/IconCircleList"/>
    <dgm:cxn modelId="{F28E622C-951A-3A46-AFD4-D292A55F88CE}" type="presParOf" srcId="{A46E1522-C1FF-4556-865D-66C24B317CA3}" destId="{505A39DB-7A73-4FB5-9C01-582E2783AB57}" srcOrd="3" destOrd="0" presId="urn:microsoft.com/office/officeart/2018/2/layout/IconCircleList"/>
    <dgm:cxn modelId="{80160946-8764-514D-992F-5E5DAE87EF9C}" type="presParOf" srcId="{C1D1C1B4-1CDF-4FCC-A09E-1EEC1C705AF2}" destId="{BE6B5F77-44E1-4523-839B-52C41A0838C3}" srcOrd="1" destOrd="0" presId="urn:microsoft.com/office/officeart/2018/2/layout/IconCircleList"/>
    <dgm:cxn modelId="{EFB66D3A-A21C-694E-81DC-0AF6C3925C20}" type="presParOf" srcId="{C1D1C1B4-1CDF-4FCC-A09E-1EEC1C705AF2}" destId="{7055E3E4-A4FB-4888-8849-BEBAB958B79F}" srcOrd="2" destOrd="0" presId="urn:microsoft.com/office/officeart/2018/2/layout/IconCircleList"/>
    <dgm:cxn modelId="{54D0E142-6BC0-B045-9C66-790BD26C4470}" type="presParOf" srcId="{7055E3E4-A4FB-4888-8849-BEBAB958B79F}" destId="{809EA5A6-B4E5-4558-9545-D5C785349BF4}" srcOrd="0" destOrd="0" presId="urn:microsoft.com/office/officeart/2018/2/layout/IconCircleList"/>
    <dgm:cxn modelId="{D9FD09B6-E590-8640-8A0E-5C7BFED4240E}" type="presParOf" srcId="{7055E3E4-A4FB-4888-8849-BEBAB958B79F}" destId="{DCDB90AC-BD9F-44B7-AD63-A00AA3B0AE0F}" srcOrd="1" destOrd="0" presId="urn:microsoft.com/office/officeart/2018/2/layout/IconCircleList"/>
    <dgm:cxn modelId="{48E318C9-D8D1-1148-ACE2-D8797ED4E1BD}" type="presParOf" srcId="{7055E3E4-A4FB-4888-8849-BEBAB958B79F}" destId="{F49B658E-1E99-403B-A0D3-3A7AC92073DC}" srcOrd="2" destOrd="0" presId="urn:microsoft.com/office/officeart/2018/2/layout/IconCircleList"/>
    <dgm:cxn modelId="{ABAE7293-5459-3B46-B573-3B1764AB21B3}" type="presParOf" srcId="{7055E3E4-A4FB-4888-8849-BEBAB958B79F}" destId="{5EF7E740-0F40-405A-8198-E3E0FB85E4F2}" srcOrd="3" destOrd="0" presId="urn:microsoft.com/office/officeart/2018/2/layout/IconCircleList"/>
    <dgm:cxn modelId="{738F388B-1422-5342-88D6-FFB0DA30098F}" type="presParOf" srcId="{C1D1C1B4-1CDF-4FCC-A09E-1EEC1C705AF2}" destId="{CDFB37B3-5DCD-6B4E-8321-85114F6F7DF8}" srcOrd="3" destOrd="0" presId="urn:microsoft.com/office/officeart/2018/2/layout/IconCircleList"/>
    <dgm:cxn modelId="{59B03B00-0AF7-8D4B-9307-266807C86D3F}" type="presParOf" srcId="{C1D1C1B4-1CDF-4FCC-A09E-1EEC1C705AF2}" destId="{843A31F3-C416-BB4D-A991-CADBAD10967E}" srcOrd="4" destOrd="0" presId="urn:microsoft.com/office/officeart/2018/2/layout/IconCircleList"/>
    <dgm:cxn modelId="{E8BDE18F-7E46-B746-AA47-76474B47C538}" type="presParOf" srcId="{843A31F3-C416-BB4D-A991-CADBAD10967E}" destId="{94BA003D-1FCF-5248-B6AA-38621E408923}" srcOrd="0" destOrd="0" presId="urn:microsoft.com/office/officeart/2018/2/layout/IconCircleList"/>
    <dgm:cxn modelId="{207E64A1-01DD-F842-B26F-895D88AAEDCC}" type="presParOf" srcId="{843A31F3-C416-BB4D-A991-CADBAD10967E}" destId="{8C1FD549-D26F-7247-8B7B-75EA91A3F4AB}" srcOrd="1" destOrd="0" presId="urn:microsoft.com/office/officeart/2018/2/layout/IconCircleList"/>
    <dgm:cxn modelId="{EEB11F3B-68D6-B440-99C2-E1892B02D961}" type="presParOf" srcId="{843A31F3-C416-BB4D-A991-CADBAD10967E}" destId="{79F5FBDB-9579-0643-B74D-AA9AB83A2866}" srcOrd="2" destOrd="0" presId="urn:microsoft.com/office/officeart/2018/2/layout/IconCircleList"/>
    <dgm:cxn modelId="{196A4039-C9A6-C143-95DC-ABAAF2986A7B}" type="presParOf" srcId="{843A31F3-C416-BB4D-A991-CADBAD10967E}" destId="{957F14C4-AF53-3A4E-B0D6-D8913435E957}" srcOrd="3" destOrd="0" presId="urn:microsoft.com/office/officeart/2018/2/layout/IconCircleList"/>
    <dgm:cxn modelId="{7FBC02B6-A363-FA4F-8667-A11D25FF56C2}" type="presParOf" srcId="{C1D1C1B4-1CDF-4FCC-A09E-1EEC1C705AF2}" destId="{72DE3B5C-3185-4C4C-BAF5-90B1F59D62BB}" srcOrd="5" destOrd="0" presId="urn:microsoft.com/office/officeart/2018/2/layout/IconCircleList"/>
    <dgm:cxn modelId="{34011BA5-AFF0-5547-9989-54E75EBEC45F}" type="presParOf" srcId="{C1D1C1B4-1CDF-4FCC-A09E-1EEC1C705AF2}" destId="{274FAB5D-63C2-104F-AF03-03FA8C15CECB}" srcOrd="6" destOrd="0" presId="urn:microsoft.com/office/officeart/2018/2/layout/IconCircleList"/>
    <dgm:cxn modelId="{88D54F16-8786-144C-83A0-22E5A9C70D7B}" type="presParOf" srcId="{274FAB5D-63C2-104F-AF03-03FA8C15CECB}" destId="{3A5B19E9-09B5-4247-8513-29D5C357416F}" srcOrd="0" destOrd="0" presId="urn:microsoft.com/office/officeart/2018/2/layout/IconCircleList"/>
    <dgm:cxn modelId="{971E36DB-307E-8142-8B07-CE2BD8F876C5}" type="presParOf" srcId="{274FAB5D-63C2-104F-AF03-03FA8C15CECB}" destId="{43FA513A-7A60-CE49-975A-3AA1FEADD782}" srcOrd="1" destOrd="0" presId="urn:microsoft.com/office/officeart/2018/2/layout/IconCircleList"/>
    <dgm:cxn modelId="{0DE0DFE1-CF33-0E49-80F4-20F820A9CA42}" type="presParOf" srcId="{274FAB5D-63C2-104F-AF03-03FA8C15CECB}" destId="{F43B0AB9-3A13-BE4D-BDA2-B45B95942C08}" srcOrd="2" destOrd="0" presId="urn:microsoft.com/office/officeart/2018/2/layout/IconCircleList"/>
    <dgm:cxn modelId="{159C6B16-BCA6-4545-9C92-D796F87A65AC}" type="presParOf" srcId="{274FAB5D-63C2-104F-AF03-03FA8C15CECB}" destId="{E227C3FA-8FA1-1B4B-A1BA-86901872EEBD}" srcOrd="3" destOrd="0" presId="urn:microsoft.com/office/officeart/2018/2/layout/IconCircleList"/>
    <dgm:cxn modelId="{29681515-3EE0-4F47-825E-81D9D1ED896C}" type="presParOf" srcId="{C1D1C1B4-1CDF-4FCC-A09E-1EEC1C705AF2}" destId="{FF512386-0A90-F04F-A703-A7C66850B04E}" srcOrd="7" destOrd="0" presId="urn:microsoft.com/office/officeart/2018/2/layout/IconCircleList"/>
    <dgm:cxn modelId="{9D23A0C0-BCB2-0141-AAE2-1DD2B4783154}" type="presParOf" srcId="{C1D1C1B4-1CDF-4FCC-A09E-1EEC1C705AF2}" destId="{46B0585C-7074-B94A-B460-832DF71CED95}" srcOrd="8" destOrd="0" presId="urn:microsoft.com/office/officeart/2018/2/layout/IconCircleList"/>
    <dgm:cxn modelId="{C7C90DBF-76BE-B644-97CF-E48D710A79B8}" type="presParOf" srcId="{46B0585C-7074-B94A-B460-832DF71CED95}" destId="{B762FFDD-1CD6-4B40-9EFA-3FC6A31D25B0}" srcOrd="0" destOrd="0" presId="urn:microsoft.com/office/officeart/2018/2/layout/IconCircleList"/>
    <dgm:cxn modelId="{B8FFFA2E-570A-B846-85E5-F3BB8A122F80}" type="presParOf" srcId="{46B0585C-7074-B94A-B460-832DF71CED95}" destId="{D5BCEF26-FE94-7047-9C68-F93471BE371C}" srcOrd="1" destOrd="0" presId="urn:microsoft.com/office/officeart/2018/2/layout/IconCircleList"/>
    <dgm:cxn modelId="{DAFD9FD6-647C-0347-A785-448CF77DD343}" type="presParOf" srcId="{46B0585C-7074-B94A-B460-832DF71CED95}" destId="{AABF2E27-4169-F747-A111-96968D793522}" srcOrd="2" destOrd="0" presId="urn:microsoft.com/office/officeart/2018/2/layout/IconCircleList"/>
    <dgm:cxn modelId="{930983DE-0E6F-4548-BFCB-47A22C9A4BE9}" type="presParOf" srcId="{46B0585C-7074-B94A-B460-832DF71CED95}" destId="{9EC4D914-3ABC-6D42-A935-4EA2E9885204}"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92B0B99D-C3A2-4AD1-8605-559CBB5DEF12}" type="doc">
      <dgm:prSet loTypeId="urn:microsoft.com/office/officeart/2005/8/layout/list1" loCatId="list" qsTypeId="urn:microsoft.com/office/officeart/2005/8/quickstyle/simple1" qsCatId="simple" csTypeId="urn:microsoft.com/office/officeart/2005/8/colors/colorful5" csCatId="colorful" phldr="1"/>
      <dgm:spPr/>
      <dgm:t>
        <a:bodyPr/>
        <a:lstStyle/>
        <a:p>
          <a:endParaRPr lang="en-US"/>
        </a:p>
      </dgm:t>
    </dgm:pt>
    <dgm:pt modelId="{1350EDEC-8086-47E2-BCAB-8321BA7929BB}">
      <dgm:prSet/>
      <dgm:spPr/>
      <dgm:t>
        <a:bodyPr/>
        <a:lstStyle/>
        <a:p>
          <a:r>
            <a:rPr lang="en-US"/>
            <a:t>Ultimate comparison is another user study</a:t>
          </a:r>
        </a:p>
      </dgm:t>
    </dgm:pt>
    <dgm:pt modelId="{4D01B063-22A7-43D2-954B-7038F296D5FF}" type="parTrans" cxnId="{D1CC23E1-A40D-4BC1-8BCB-96A19588BE32}">
      <dgm:prSet/>
      <dgm:spPr/>
      <dgm:t>
        <a:bodyPr/>
        <a:lstStyle/>
        <a:p>
          <a:endParaRPr lang="en-US"/>
        </a:p>
      </dgm:t>
    </dgm:pt>
    <dgm:pt modelId="{BA011F33-8315-4FE2-9CA3-5B6A175823D9}" type="sibTrans" cxnId="{D1CC23E1-A40D-4BC1-8BCB-96A19588BE32}">
      <dgm:prSet/>
      <dgm:spPr/>
      <dgm:t>
        <a:bodyPr/>
        <a:lstStyle/>
        <a:p>
          <a:endParaRPr lang="en-US"/>
        </a:p>
      </dgm:t>
    </dgm:pt>
    <dgm:pt modelId="{7DF6697C-0450-48E4-9D5E-1FD047C8843A}">
      <dgm:prSet/>
      <dgm:spPr/>
      <dgm:t>
        <a:bodyPr/>
        <a:lstStyle/>
        <a:p>
          <a:r>
            <a:rPr lang="en-US" dirty="0"/>
            <a:t>But not ready yet: research required on content, presentation and layout of the information card, e.g. # answers to show? extra evidence required? integration with SERP?</a:t>
          </a:r>
        </a:p>
      </dgm:t>
    </dgm:pt>
    <dgm:pt modelId="{9C072895-8739-40F2-87BD-A28F5B6A4E39}" type="parTrans" cxnId="{A7233E13-771E-43AD-ADC4-C28F6E83CDF4}">
      <dgm:prSet/>
      <dgm:spPr/>
      <dgm:t>
        <a:bodyPr/>
        <a:lstStyle/>
        <a:p>
          <a:endParaRPr lang="en-US"/>
        </a:p>
      </dgm:t>
    </dgm:pt>
    <dgm:pt modelId="{061DA164-1907-47E6-BF02-32EC2CD4FD60}" type="sibTrans" cxnId="{A7233E13-771E-43AD-ADC4-C28F6E83CDF4}">
      <dgm:prSet/>
      <dgm:spPr/>
      <dgm:t>
        <a:bodyPr/>
        <a:lstStyle/>
        <a:p>
          <a:endParaRPr lang="en-US"/>
        </a:p>
      </dgm:t>
    </dgm:pt>
    <dgm:pt modelId="{4DE08B73-42FA-4849-B012-3D813AC502B5}">
      <dgm:prSet/>
      <dgm:spPr/>
      <dgm:t>
        <a:bodyPr/>
        <a:lstStyle/>
        <a:p>
          <a:r>
            <a:rPr lang="en-US"/>
            <a:t>Comparison of metrics?</a:t>
          </a:r>
        </a:p>
      </dgm:t>
    </dgm:pt>
    <dgm:pt modelId="{A72A99DB-5845-47E8-AAE2-7A088D131A7E}" type="parTrans" cxnId="{9146FE2F-AF44-4714-88C8-33B6D5AB4B23}">
      <dgm:prSet/>
      <dgm:spPr/>
      <dgm:t>
        <a:bodyPr/>
        <a:lstStyle/>
        <a:p>
          <a:endParaRPr lang="en-US"/>
        </a:p>
      </dgm:t>
    </dgm:pt>
    <dgm:pt modelId="{A8CB3997-AE39-4756-AA63-97BC12E28396}" type="sibTrans" cxnId="{9146FE2F-AF44-4714-88C8-33B6D5AB4B23}">
      <dgm:prSet/>
      <dgm:spPr/>
      <dgm:t>
        <a:bodyPr/>
        <a:lstStyle/>
        <a:p>
          <a:endParaRPr lang="en-US"/>
        </a:p>
      </dgm:t>
    </dgm:pt>
    <dgm:pt modelId="{B46852A2-F795-40BB-92D3-9E272D1BFBFE}">
      <dgm:prSet/>
      <dgm:spPr/>
      <dgm:t>
        <a:bodyPr/>
        <a:lstStyle/>
        <a:p>
          <a:r>
            <a:rPr lang="en-US" dirty="0"/>
            <a:t>How to you compare a ranked list of answers with a ranked list of documents?</a:t>
          </a:r>
        </a:p>
      </dgm:t>
    </dgm:pt>
    <dgm:pt modelId="{1F5AB3FF-81F0-49E6-AA67-D9DA8E818AEB}" type="parTrans" cxnId="{810CA2D6-B1A4-4781-A6E6-A11F40DA6381}">
      <dgm:prSet/>
      <dgm:spPr/>
      <dgm:t>
        <a:bodyPr/>
        <a:lstStyle/>
        <a:p>
          <a:endParaRPr lang="en-US"/>
        </a:p>
      </dgm:t>
    </dgm:pt>
    <dgm:pt modelId="{B510FA67-A4A7-49D8-B5D8-DA026E5C1541}" type="sibTrans" cxnId="{810CA2D6-B1A4-4781-A6E6-A11F40DA6381}">
      <dgm:prSet/>
      <dgm:spPr/>
      <dgm:t>
        <a:bodyPr/>
        <a:lstStyle/>
        <a:p>
          <a:endParaRPr lang="en-US"/>
        </a:p>
      </dgm:t>
    </dgm:pt>
    <dgm:pt modelId="{34CE11E3-61CA-4064-949E-ACFD073C2911}">
      <dgm:prSet/>
      <dgm:spPr/>
      <dgm:t>
        <a:bodyPr/>
        <a:lstStyle/>
        <a:p>
          <a:r>
            <a:rPr lang="en-US"/>
            <a:t>No reasonable approach exists right now – perhaps economic measures</a:t>
          </a:r>
        </a:p>
      </dgm:t>
    </dgm:pt>
    <dgm:pt modelId="{013713B6-237D-465D-BBC6-9F45DA8A6820}" type="parTrans" cxnId="{E32FA037-19D4-49E4-8792-B7232E602B0C}">
      <dgm:prSet/>
      <dgm:spPr/>
      <dgm:t>
        <a:bodyPr/>
        <a:lstStyle/>
        <a:p>
          <a:endParaRPr lang="en-US"/>
        </a:p>
      </dgm:t>
    </dgm:pt>
    <dgm:pt modelId="{3E65A04D-87CB-4A65-B0D0-2A35D2C8D2A7}" type="sibTrans" cxnId="{E32FA037-19D4-49E4-8792-B7232E602B0C}">
      <dgm:prSet/>
      <dgm:spPr/>
      <dgm:t>
        <a:bodyPr/>
        <a:lstStyle/>
        <a:p>
          <a:endParaRPr lang="en-US"/>
        </a:p>
      </dgm:t>
    </dgm:pt>
    <dgm:pt modelId="{85479D00-D8FA-436D-A34E-6A57CC4508E7}">
      <dgm:prSet/>
      <dgm:spPr/>
      <dgm:t>
        <a:bodyPr/>
        <a:lstStyle/>
        <a:p>
          <a:r>
            <a:rPr lang="en-US" dirty="0"/>
            <a:t>Final result</a:t>
          </a:r>
        </a:p>
      </dgm:t>
    </dgm:pt>
    <dgm:pt modelId="{9C500442-CE64-436E-A4DA-1437957F5A25}" type="parTrans" cxnId="{3AA4592E-5538-48FE-87F7-CA48BBAD4ADB}">
      <dgm:prSet/>
      <dgm:spPr/>
      <dgm:t>
        <a:bodyPr/>
        <a:lstStyle/>
        <a:p>
          <a:endParaRPr lang="en-US"/>
        </a:p>
      </dgm:t>
    </dgm:pt>
    <dgm:pt modelId="{1DEBC2B7-0B93-4033-94B1-D613AD38DE80}" type="sibTrans" cxnId="{3AA4592E-5538-48FE-87F7-CA48BBAD4ADB}">
      <dgm:prSet/>
      <dgm:spPr/>
      <dgm:t>
        <a:bodyPr/>
        <a:lstStyle/>
        <a:p>
          <a:endParaRPr lang="en-US"/>
        </a:p>
      </dgm:t>
    </dgm:pt>
    <dgm:pt modelId="{24031D6F-DF8E-ED46-AF2D-48F48A383574}">
      <dgm:prSet/>
      <dgm:spPr/>
      <dgm:t>
        <a:bodyPr/>
        <a:lstStyle/>
        <a:p>
          <a:r>
            <a:rPr lang="en-US" dirty="0"/>
            <a:t>Thesis V2: The sequel</a:t>
          </a:r>
        </a:p>
      </dgm:t>
    </dgm:pt>
    <dgm:pt modelId="{667ACB6D-33B7-8140-8312-4640D20358DE}" type="parTrans" cxnId="{2ABF5A38-3476-3B4A-8FA4-38F4BDC68714}">
      <dgm:prSet/>
      <dgm:spPr/>
      <dgm:t>
        <a:bodyPr/>
        <a:lstStyle/>
        <a:p>
          <a:endParaRPr lang="en-GB"/>
        </a:p>
      </dgm:t>
    </dgm:pt>
    <dgm:pt modelId="{D34E0686-99D2-E24F-A49B-251B30CEB778}" type="sibTrans" cxnId="{2ABF5A38-3476-3B4A-8FA4-38F4BDC68714}">
      <dgm:prSet/>
      <dgm:spPr/>
      <dgm:t>
        <a:bodyPr/>
        <a:lstStyle/>
        <a:p>
          <a:endParaRPr lang="en-GB"/>
        </a:p>
      </dgm:t>
    </dgm:pt>
    <dgm:pt modelId="{99364236-5272-894F-A78B-7644549B23DF}">
      <dgm:prSet/>
      <dgm:spPr/>
      <dgm:t>
        <a:bodyPr/>
        <a:lstStyle/>
        <a:p>
          <a:r>
            <a:rPr lang="en-US" dirty="0"/>
            <a:t>Provided foundation for a wide range of extensions: methods, models and evaluation</a:t>
          </a:r>
        </a:p>
      </dgm:t>
    </dgm:pt>
    <dgm:pt modelId="{07E59B38-CB39-8948-A0C1-D857E3F01C0B}" type="parTrans" cxnId="{470A7217-6218-5E41-873F-648EF12ED71E}">
      <dgm:prSet/>
      <dgm:spPr/>
      <dgm:t>
        <a:bodyPr/>
        <a:lstStyle/>
        <a:p>
          <a:endParaRPr lang="en-GB"/>
        </a:p>
      </dgm:t>
    </dgm:pt>
    <dgm:pt modelId="{FBEB814C-6006-6F42-9214-520C1DACD102}" type="sibTrans" cxnId="{470A7217-6218-5E41-873F-648EF12ED71E}">
      <dgm:prSet/>
      <dgm:spPr/>
      <dgm:t>
        <a:bodyPr/>
        <a:lstStyle/>
        <a:p>
          <a:endParaRPr lang="en-GB"/>
        </a:p>
      </dgm:t>
    </dgm:pt>
    <dgm:pt modelId="{FDAC4A9E-14AC-3E4C-8C8C-9116E97C4176}" type="pres">
      <dgm:prSet presAssocID="{92B0B99D-C3A2-4AD1-8605-559CBB5DEF12}" presName="linear" presStyleCnt="0">
        <dgm:presLayoutVars>
          <dgm:dir/>
          <dgm:animLvl val="lvl"/>
          <dgm:resizeHandles val="exact"/>
        </dgm:presLayoutVars>
      </dgm:prSet>
      <dgm:spPr/>
    </dgm:pt>
    <dgm:pt modelId="{4CF1CAE5-A190-CA48-A24A-7A88296DBD27}" type="pres">
      <dgm:prSet presAssocID="{1350EDEC-8086-47E2-BCAB-8321BA7929BB}" presName="parentLin" presStyleCnt="0"/>
      <dgm:spPr/>
    </dgm:pt>
    <dgm:pt modelId="{CADEB4F8-8AA2-9241-9CD3-8B3DBF4C8DAC}" type="pres">
      <dgm:prSet presAssocID="{1350EDEC-8086-47E2-BCAB-8321BA7929BB}" presName="parentLeftMargin" presStyleLbl="node1" presStyleIdx="0" presStyleCnt="3"/>
      <dgm:spPr/>
    </dgm:pt>
    <dgm:pt modelId="{A93BD340-2B3E-764E-9E37-E228EF21DEBE}" type="pres">
      <dgm:prSet presAssocID="{1350EDEC-8086-47E2-BCAB-8321BA7929BB}" presName="parentText" presStyleLbl="node1" presStyleIdx="0" presStyleCnt="3">
        <dgm:presLayoutVars>
          <dgm:chMax val="0"/>
          <dgm:bulletEnabled val="1"/>
        </dgm:presLayoutVars>
      </dgm:prSet>
      <dgm:spPr/>
    </dgm:pt>
    <dgm:pt modelId="{CBABC9EA-0199-0940-B875-FA17A9A16F6D}" type="pres">
      <dgm:prSet presAssocID="{1350EDEC-8086-47E2-BCAB-8321BA7929BB}" presName="negativeSpace" presStyleCnt="0"/>
      <dgm:spPr/>
    </dgm:pt>
    <dgm:pt modelId="{0677E12C-BF42-404F-9359-DCCF537CE881}" type="pres">
      <dgm:prSet presAssocID="{1350EDEC-8086-47E2-BCAB-8321BA7929BB}" presName="childText" presStyleLbl="conFgAcc1" presStyleIdx="0" presStyleCnt="3">
        <dgm:presLayoutVars>
          <dgm:bulletEnabled val="1"/>
        </dgm:presLayoutVars>
      </dgm:prSet>
      <dgm:spPr/>
    </dgm:pt>
    <dgm:pt modelId="{8CF0EA07-9916-A644-A11C-56A2DB611C3B}" type="pres">
      <dgm:prSet presAssocID="{BA011F33-8315-4FE2-9CA3-5B6A175823D9}" presName="spaceBetweenRectangles" presStyleCnt="0"/>
      <dgm:spPr/>
    </dgm:pt>
    <dgm:pt modelId="{C1A4711E-5422-8E49-A7AE-B4BBA0092D98}" type="pres">
      <dgm:prSet presAssocID="{4DE08B73-42FA-4849-B012-3D813AC502B5}" presName="parentLin" presStyleCnt="0"/>
      <dgm:spPr/>
    </dgm:pt>
    <dgm:pt modelId="{52D081FC-186D-6243-A85A-23DDFAB8AADC}" type="pres">
      <dgm:prSet presAssocID="{4DE08B73-42FA-4849-B012-3D813AC502B5}" presName="parentLeftMargin" presStyleLbl="node1" presStyleIdx="0" presStyleCnt="3"/>
      <dgm:spPr/>
    </dgm:pt>
    <dgm:pt modelId="{914F77DB-16E1-4E47-AF0D-25F2BCD7DAAE}" type="pres">
      <dgm:prSet presAssocID="{4DE08B73-42FA-4849-B012-3D813AC502B5}" presName="parentText" presStyleLbl="node1" presStyleIdx="1" presStyleCnt="3">
        <dgm:presLayoutVars>
          <dgm:chMax val="0"/>
          <dgm:bulletEnabled val="1"/>
        </dgm:presLayoutVars>
      </dgm:prSet>
      <dgm:spPr/>
    </dgm:pt>
    <dgm:pt modelId="{3645996D-E120-4E44-8778-AAC6B8A13D84}" type="pres">
      <dgm:prSet presAssocID="{4DE08B73-42FA-4849-B012-3D813AC502B5}" presName="negativeSpace" presStyleCnt="0"/>
      <dgm:spPr/>
    </dgm:pt>
    <dgm:pt modelId="{3070F9F3-1CEA-F24C-87EF-991520EFAA53}" type="pres">
      <dgm:prSet presAssocID="{4DE08B73-42FA-4849-B012-3D813AC502B5}" presName="childText" presStyleLbl="conFgAcc1" presStyleIdx="1" presStyleCnt="3">
        <dgm:presLayoutVars>
          <dgm:bulletEnabled val="1"/>
        </dgm:presLayoutVars>
      </dgm:prSet>
      <dgm:spPr/>
    </dgm:pt>
    <dgm:pt modelId="{0C431A91-C653-B941-B3B3-3925930EB233}" type="pres">
      <dgm:prSet presAssocID="{A8CB3997-AE39-4756-AA63-97BC12E28396}" presName="spaceBetweenRectangles" presStyleCnt="0"/>
      <dgm:spPr/>
    </dgm:pt>
    <dgm:pt modelId="{8446BA97-2DF9-0043-99CE-28D1ED37F3FE}" type="pres">
      <dgm:prSet presAssocID="{85479D00-D8FA-436D-A34E-6A57CC4508E7}" presName="parentLin" presStyleCnt="0"/>
      <dgm:spPr/>
    </dgm:pt>
    <dgm:pt modelId="{8C29CFDD-D10B-604F-990D-16B9890CB6AE}" type="pres">
      <dgm:prSet presAssocID="{85479D00-D8FA-436D-A34E-6A57CC4508E7}" presName="parentLeftMargin" presStyleLbl="node1" presStyleIdx="1" presStyleCnt="3"/>
      <dgm:spPr/>
    </dgm:pt>
    <dgm:pt modelId="{09BC435B-5740-824E-A101-1FE377EAB28A}" type="pres">
      <dgm:prSet presAssocID="{85479D00-D8FA-436D-A34E-6A57CC4508E7}" presName="parentText" presStyleLbl="node1" presStyleIdx="2" presStyleCnt="3">
        <dgm:presLayoutVars>
          <dgm:chMax val="0"/>
          <dgm:bulletEnabled val="1"/>
        </dgm:presLayoutVars>
      </dgm:prSet>
      <dgm:spPr/>
    </dgm:pt>
    <dgm:pt modelId="{D8BDAC5A-B319-F04C-B994-239D060D7C7D}" type="pres">
      <dgm:prSet presAssocID="{85479D00-D8FA-436D-A34E-6A57CC4508E7}" presName="negativeSpace" presStyleCnt="0"/>
      <dgm:spPr/>
    </dgm:pt>
    <dgm:pt modelId="{FEC85928-EC19-9244-B1E6-B173BD688F95}" type="pres">
      <dgm:prSet presAssocID="{85479D00-D8FA-436D-A34E-6A57CC4508E7}" presName="childText" presStyleLbl="conFgAcc1" presStyleIdx="2" presStyleCnt="3">
        <dgm:presLayoutVars>
          <dgm:bulletEnabled val="1"/>
        </dgm:presLayoutVars>
      </dgm:prSet>
      <dgm:spPr/>
    </dgm:pt>
  </dgm:ptLst>
  <dgm:cxnLst>
    <dgm:cxn modelId="{A7233E13-771E-43AD-ADC4-C28F6E83CDF4}" srcId="{1350EDEC-8086-47E2-BCAB-8321BA7929BB}" destId="{7DF6697C-0450-48E4-9D5E-1FD047C8843A}" srcOrd="0" destOrd="0" parTransId="{9C072895-8739-40F2-87BD-A28F5B6A4E39}" sibTransId="{061DA164-1907-47E6-BF02-32EC2CD4FD60}"/>
    <dgm:cxn modelId="{470A7217-6218-5E41-873F-648EF12ED71E}" srcId="{85479D00-D8FA-436D-A34E-6A57CC4508E7}" destId="{99364236-5272-894F-A78B-7644549B23DF}" srcOrd="0" destOrd="0" parTransId="{07E59B38-CB39-8948-A0C1-D857E3F01C0B}" sibTransId="{FBEB814C-6006-6F42-9214-520C1DACD102}"/>
    <dgm:cxn modelId="{EC58D61F-6483-7342-A86F-5E557D23F7A8}" type="presOf" srcId="{4DE08B73-42FA-4849-B012-3D813AC502B5}" destId="{52D081FC-186D-6243-A85A-23DDFAB8AADC}" srcOrd="0" destOrd="0" presId="urn:microsoft.com/office/officeart/2005/8/layout/list1"/>
    <dgm:cxn modelId="{F9FBAE25-73BE-E64D-9FE9-B3AB686C1C4E}" type="presOf" srcId="{99364236-5272-894F-A78B-7644549B23DF}" destId="{FEC85928-EC19-9244-B1E6-B173BD688F95}" srcOrd="0" destOrd="0" presId="urn:microsoft.com/office/officeart/2005/8/layout/list1"/>
    <dgm:cxn modelId="{3AA4592E-5538-48FE-87F7-CA48BBAD4ADB}" srcId="{92B0B99D-C3A2-4AD1-8605-559CBB5DEF12}" destId="{85479D00-D8FA-436D-A34E-6A57CC4508E7}" srcOrd="2" destOrd="0" parTransId="{9C500442-CE64-436E-A4DA-1437957F5A25}" sibTransId="{1DEBC2B7-0B93-4033-94B1-D613AD38DE80}"/>
    <dgm:cxn modelId="{B9C7B22E-C305-014E-A003-6D3A831A4DF1}" type="presOf" srcId="{85479D00-D8FA-436D-A34E-6A57CC4508E7}" destId="{8C29CFDD-D10B-604F-990D-16B9890CB6AE}" srcOrd="0" destOrd="0" presId="urn:microsoft.com/office/officeart/2005/8/layout/list1"/>
    <dgm:cxn modelId="{9146FE2F-AF44-4714-88C8-33B6D5AB4B23}" srcId="{92B0B99D-C3A2-4AD1-8605-559CBB5DEF12}" destId="{4DE08B73-42FA-4849-B012-3D813AC502B5}" srcOrd="1" destOrd="0" parTransId="{A72A99DB-5845-47E8-AAE2-7A088D131A7E}" sibTransId="{A8CB3997-AE39-4756-AA63-97BC12E28396}"/>
    <dgm:cxn modelId="{3B06A631-2BA3-7741-91A5-60C6284C1AD2}" type="presOf" srcId="{1350EDEC-8086-47E2-BCAB-8321BA7929BB}" destId="{A93BD340-2B3E-764E-9E37-E228EF21DEBE}" srcOrd="1" destOrd="0" presId="urn:microsoft.com/office/officeart/2005/8/layout/list1"/>
    <dgm:cxn modelId="{E32FA037-19D4-49E4-8792-B7232E602B0C}" srcId="{4DE08B73-42FA-4849-B012-3D813AC502B5}" destId="{34CE11E3-61CA-4064-949E-ACFD073C2911}" srcOrd="1" destOrd="0" parTransId="{013713B6-237D-465D-BBC6-9F45DA8A6820}" sibTransId="{3E65A04D-87CB-4A65-B0D0-2A35D2C8D2A7}"/>
    <dgm:cxn modelId="{2ABF5A38-3476-3B4A-8FA4-38F4BDC68714}" srcId="{85479D00-D8FA-436D-A34E-6A57CC4508E7}" destId="{24031D6F-DF8E-ED46-AF2D-48F48A383574}" srcOrd="1" destOrd="0" parTransId="{667ACB6D-33B7-8140-8312-4640D20358DE}" sibTransId="{D34E0686-99D2-E24F-A49B-251B30CEB778}"/>
    <dgm:cxn modelId="{FA23DD45-3DB6-D84A-AA73-9F306133C179}" type="presOf" srcId="{85479D00-D8FA-436D-A34E-6A57CC4508E7}" destId="{09BC435B-5740-824E-A101-1FE377EAB28A}" srcOrd="1" destOrd="0" presId="urn:microsoft.com/office/officeart/2005/8/layout/list1"/>
    <dgm:cxn modelId="{1F9AD06D-626D-F34C-8CA1-2C1BD54018C8}" type="presOf" srcId="{24031D6F-DF8E-ED46-AF2D-48F48A383574}" destId="{FEC85928-EC19-9244-B1E6-B173BD688F95}" srcOrd="0" destOrd="1" presId="urn:microsoft.com/office/officeart/2005/8/layout/list1"/>
    <dgm:cxn modelId="{343AE681-BAD0-BD42-BE0E-9DFF0411589E}" type="presOf" srcId="{7DF6697C-0450-48E4-9D5E-1FD047C8843A}" destId="{0677E12C-BF42-404F-9359-DCCF537CE881}" srcOrd="0" destOrd="0" presId="urn:microsoft.com/office/officeart/2005/8/layout/list1"/>
    <dgm:cxn modelId="{D5D8D89A-36DB-174E-A4B4-08083AFBD87A}" type="presOf" srcId="{92B0B99D-C3A2-4AD1-8605-559CBB5DEF12}" destId="{FDAC4A9E-14AC-3E4C-8C8C-9116E97C4176}" srcOrd="0" destOrd="0" presId="urn:microsoft.com/office/officeart/2005/8/layout/list1"/>
    <dgm:cxn modelId="{C190619F-DD3E-9D4E-B010-3B396600D9EF}" type="presOf" srcId="{34CE11E3-61CA-4064-949E-ACFD073C2911}" destId="{3070F9F3-1CEA-F24C-87EF-991520EFAA53}" srcOrd="0" destOrd="1" presId="urn:microsoft.com/office/officeart/2005/8/layout/list1"/>
    <dgm:cxn modelId="{98A930CC-7724-9444-B237-A93B706A75A6}" type="presOf" srcId="{B46852A2-F795-40BB-92D3-9E272D1BFBFE}" destId="{3070F9F3-1CEA-F24C-87EF-991520EFAA53}" srcOrd="0" destOrd="0" presId="urn:microsoft.com/office/officeart/2005/8/layout/list1"/>
    <dgm:cxn modelId="{810CA2D6-B1A4-4781-A6E6-A11F40DA6381}" srcId="{4DE08B73-42FA-4849-B012-3D813AC502B5}" destId="{B46852A2-F795-40BB-92D3-9E272D1BFBFE}" srcOrd="0" destOrd="0" parTransId="{1F5AB3FF-81F0-49E6-AA67-D9DA8E818AEB}" sibTransId="{B510FA67-A4A7-49D8-B5D8-DA026E5C1541}"/>
    <dgm:cxn modelId="{D1CC23E1-A40D-4BC1-8BCB-96A19588BE32}" srcId="{92B0B99D-C3A2-4AD1-8605-559CBB5DEF12}" destId="{1350EDEC-8086-47E2-BCAB-8321BA7929BB}" srcOrd="0" destOrd="0" parTransId="{4D01B063-22A7-43D2-954B-7038F296D5FF}" sibTransId="{BA011F33-8315-4FE2-9CA3-5B6A175823D9}"/>
    <dgm:cxn modelId="{2A2094E4-68D8-BC48-B0A7-C9A31FB5435E}" type="presOf" srcId="{1350EDEC-8086-47E2-BCAB-8321BA7929BB}" destId="{CADEB4F8-8AA2-9241-9CD3-8B3DBF4C8DAC}" srcOrd="0" destOrd="0" presId="urn:microsoft.com/office/officeart/2005/8/layout/list1"/>
    <dgm:cxn modelId="{F764D4E6-9E7B-174C-A128-9BC57D360DEE}" type="presOf" srcId="{4DE08B73-42FA-4849-B012-3D813AC502B5}" destId="{914F77DB-16E1-4E47-AF0D-25F2BCD7DAAE}" srcOrd="1" destOrd="0" presId="urn:microsoft.com/office/officeart/2005/8/layout/list1"/>
    <dgm:cxn modelId="{DA1A5ECE-D89F-0F44-BC4D-0C44A4CB4DEC}" type="presParOf" srcId="{FDAC4A9E-14AC-3E4C-8C8C-9116E97C4176}" destId="{4CF1CAE5-A190-CA48-A24A-7A88296DBD27}" srcOrd="0" destOrd="0" presId="urn:microsoft.com/office/officeart/2005/8/layout/list1"/>
    <dgm:cxn modelId="{73ABEACC-AF46-3149-B2CF-0D40E87FA46E}" type="presParOf" srcId="{4CF1CAE5-A190-CA48-A24A-7A88296DBD27}" destId="{CADEB4F8-8AA2-9241-9CD3-8B3DBF4C8DAC}" srcOrd="0" destOrd="0" presId="urn:microsoft.com/office/officeart/2005/8/layout/list1"/>
    <dgm:cxn modelId="{7C2D67F8-6A97-5A4B-A94D-3C53D7093344}" type="presParOf" srcId="{4CF1CAE5-A190-CA48-A24A-7A88296DBD27}" destId="{A93BD340-2B3E-764E-9E37-E228EF21DEBE}" srcOrd="1" destOrd="0" presId="urn:microsoft.com/office/officeart/2005/8/layout/list1"/>
    <dgm:cxn modelId="{A07005EF-7841-8D40-9FCF-039390F5238A}" type="presParOf" srcId="{FDAC4A9E-14AC-3E4C-8C8C-9116E97C4176}" destId="{CBABC9EA-0199-0940-B875-FA17A9A16F6D}" srcOrd="1" destOrd="0" presId="urn:microsoft.com/office/officeart/2005/8/layout/list1"/>
    <dgm:cxn modelId="{C51FD543-B01C-CE4A-8AC7-7CFAFC24B24E}" type="presParOf" srcId="{FDAC4A9E-14AC-3E4C-8C8C-9116E97C4176}" destId="{0677E12C-BF42-404F-9359-DCCF537CE881}" srcOrd="2" destOrd="0" presId="urn:microsoft.com/office/officeart/2005/8/layout/list1"/>
    <dgm:cxn modelId="{18163018-E98C-9E44-839E-D9F76AB88E43}" type="presParOf" srcId="{FDAC4A9E-14AC-3E4C-8C8C-9116E97C4176}" destId="{8CF0EA07-9916-A644-A11C-56A2DB611C3B}" srcOrd="3" destOrd="0" presId="urn:microsoft.com/office/officeart/2005/8/layout/list1"/>
    <dgm:cxn modelId="{E72C9EAA-354C-5742-8D4B-487FC73661A3}" type="presParOf" srcId="{FDAC4A9E-14AC-3E4C-8C8C-9116E97C4176}" destId="{C1A4711E-5422-8E49-A7AE-B4BBA0092D98}" srcOrd="4" destOrd="0" presId="urn:microsoft.com/office/officeart/2005/8/layout/list1"/>
    <dgm:cxn modelId="{5B39FD61-9F4C-404A-BB2C-B3201A7D5296}" type="presParOf" srcId="{C1A4711E-5422-8E49-A7AE-B4BBA0092D98}" destId="{52D081FC-186D-6243-A85A-23DDFAB8AADC}" srcOrd="0" destOrd="0" presId="urn:microsoft.com/office/officeart/2005/8/layout/list1"/>
    <dgm:cxn modelId="{F939F36D-C60B-5A43-B09F-9FCB18D16043}" type="presParOf" srcId="{C1A4711E-5422-8E49-A7AE-B4BBA0092D98}" destId="{914F77DB-16E1-4E47-AF0D-25F2BCD7DAAE}" srcOrd="1" destOrd="0" presId="urn:microsoft.com/office/officeart/2005/8/layout/list1"/>
    <dgm:cxn modelId="{FC1F58A9-6F8B-B94F-9449-822B16A72B31}" type="presParOf" srcId="{FDAC4A9E-14AC-3E4C-8C8C-9116E97C4176}" destId="{3645996D-E120-4E44-8778-AAC6B8A13D84}" srcOrd="5" destOrd="0" presId="urn:microsoft.com/office/officeart/2005/8/layout/list1"/>
    <dgm:cxn modelId="{6CE93DDD-1DA5-E443-AED6-53744249F483}" type="presParOf" srcId="{FDAC4A9E-14AC-3E4C-8C8C-9116E97C4176}" destId="{3070F9F3-1CEA-F24C-87EF-991520EFAA53}" srcOrd="6" destOrd="0" presId="urn:microsoft.com/office/officeart/2005/8/layout/list1"/>
    <dgm:cxn modelId="{E3484420-1527-4143-85AD-46ABD5731A23}" type="presParOf" srcId="{FDAC4A9E-14AC-3E4C-8C8C-9116E97C4176}" destId="{0C431A91-C653-B941-B3B3-3925930EB233}" srcOrd="7" destOrd="0" presId="urn:microsoft.com/office/officeart/2005/8/layout/list1"/>
    <dgm:cxn modelId="{8D391E05-76F5-A14E-9EC8-AC5B9B1BFA66}" type="presParOf" srcId="{FDAC4A9E-14AC-3E4C-8C8C-9116E97C4176}" destId="{8446BA97-2DF9-0043-99CE-28D1ED37F3FE}" srcOrd="8" destOrd="0" presId="urn:microsoft.com/office/officeart/2005/8/layout/list1"/>
    <dgm:cxn modelId="{13BF6D36-2A90-A744-81D8-25FF61C96206}" type="presParOf" srcId="{8446BA97-2DF9-0043-99CE-28D1ED37F3FE}" destId="{8C29CFDD-D10B-604F-990D-16B9890CB6AE}" srcOrd="0" destOrd="0" presId="urn:microsoft.com/office/officeart/2005/8/layout/list1"/>
    <dgm:cxn modelId="{0C431905-F919-BD4E-8FC2-E7FD03391E1D}" type="presParOf" srcId="{8446BA97-2DF9-0043-99CE-28D1ED37F3FE}" destId="{09BC435B-5740-824E-A101-1FE377EAB28A}" srcOrd="1" destOrd="0" presId="urn:microsoft.com/office/officeart/2005/8/layout/list1"/>
    <dgm:cxn modelId="{36AD13B5-E4C7-314C-8B25-38AB8A0B09B7}" type="presParOf" srcId="{FDAC4A9E-14AC-3E4C-8C8C-9116E97C4176}" destId="{D8BDAC5A-B319-F04C-B994-239D060D7C7D}" srcOrd="9" destOrd="0" presId="urn:microsoft.com/office/officeart/2005/8/layout/list1"/>
    <dgm:cxn modelId="{E3DEDDCA-44F2-FF4F-8D8D-3E478AE2999F}" type="presParOf" srcId="{FDAC4A9E-14AC-3E4C-8C8C-9116E97C4176}" destId="{FEC85928-EC19-9244-B1E6-B173BD688F95}"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618B92C8-C896-4296-855A-734C2D0D1AE4}" type="doc">
      <dgm:prSet loTypeId="urn:microsoft.com/office/officeart/2018/5/layout/IconCircleLabelList" loCatId="icon" qsTypeId="urn:microsoft.com/office/officeart/2005/8/quickstyle/3d1" qsCatId="3D" csTypeId="urn:microsoft.com/office/officeart/2005/8/colors/accent0_3" csCatId="mainScheme" phldr="1"/>
      <dgm:spPr/>
      <dgm:t>
        <a:bodyPr/>
        <a:lstStyle/>
        <a:p>
          <a:endParaRPr lang="en-US"/>
        </a:p>
      </dgm:t>
    </dgm:pt>
    <dgm:pt modelId="{E34F90BC-4EBF-47D9-B8BE-6E1F1E32B976}">
      <dgm:prSet/>
      <dgm:spPr/>
      <dgm:t>
        <a:bodyPr/>
        <a:lstStyle/>
        <a:p>
          <a:pPr>
            <a:lnSpc>
              <a:spcPct val="100000"/>
            </a:lnSpc>
            <a:defRPr cap="all"/>
          </a:pPr>
          <a:r>
            <a:rPr lang="en-US" dirty="0"/>
            <a:t>Making good clinical decisions is at the heart of patient care and efficient and effective healthcare systems</a:t>
          </a:r>
        </a:p>
      </dgm:t>
    </dgm:pt>
    <dgm:pt modelId="{D6256A79-318E-4539-9760-01B262B6190E}" type="parTrans" cxnId="{CD14ADF7-4BF1-462E-A9A7-5B89325BD5D6}">
      <dgm:prSet/>
      <dgm:spPr/>
      <dgm:t>
        <a:bodyPr/>
        <a:lstStyle/>
        <a:p>
          <a:endParaRPr lang="en-US"/>
        </a:p>
      </dgm:t>
    </dgm:pt>
    <dgm:pt modelId="{5FFB60BE-90DB-49D9-B7D2-0430D649BCAC}" type="sibTrans" cxnId="{CD14ADF7-4BF1-462E-A9A7-5B89325BD5D6}">
      <dgm:prSet/>
      <dgm:spPr/>
      <dgm:t>
        <a:bodyPr/>
        <a:lstStyle/>
        <a:p>
          <a:endParaRPr lang="en-US"/>
        </a:p>
      </dgm:t>
    </dgm:pt>
    <dgm:pt modelId="{A57EA805-FC14-4CF2-97A7-C95853C4DD46}">
      <dgm:prSet/>
      <dgm:spPr/>
      <dgm:t>
        <a:bodyPr/>
        <a:lstStyle/>
        <a:p>
          <a:pPr>
            <a:lnSpc>
              <a:spcPct val="100000"/>
            </a:lnSpc>
            <a:defRPr cap="all"/>
          </a:pPr>
          <a:r>
            <a:rPr lang="en-US"/>
            <a:t>Our study established that time pressure undermines the ability of medical document search systems to help clinicians</a:t>
          </a:r>
        </a:p>
      </dgm:t>
    </dgm:pt>
    <dgm:pt modelId="{04C3D259-599C-4AF3-8B2C-597F86C0B25C}" type="parTrans" cxnId="{1788C40A-50B0-4173-AD5F-CA795925D2F9}">
      <dgm:prSet/>
      <dgm:spPr/>
      <dgm:t>
        <a:bodyPr/>
        <a:lstStyle/>
        <a:p>
          <a:endParaRPr lang="en-US"/>
        </a:p>
      </dgm:t>
    </dgm:pt>
    <dgm:pt modelId="{E4DC0247-DBE9-4C93-BA67-9FDA9BA96564}" type="sibTrans" cxnId="{1788C40A-50B0-4173-AD5F-CA795925D2F9}">
      <dgm:prSet/>
      <dgm:spPr/>
      <dgm:t>
        <a:bodyPr/>
        <a:lstStyle/>
        <a:p>
          <a:endParaRPr lang="en-US"/>
        </a:p>
      </dgm:t>
    </dgm:pt>
    <dgm:pt modelId="{E080EEAB-EF97-4521-B55F-7D993F5EC3D1}">
      <dgm:prSet/>
      <dgm:spPr/>
      <dgm:t>
        <a:bodyPr/>
        <a:lstStyle/>
        <a:p>
          <a:pPr>
            <a:lnSpc>
              <a:spcPct val="100000"/>
            </a:lnSpc>
            <a:defRPr cap="all"/>
          </a:pPr>
          <a:r>
            <a:rPr lang="en-US" dirty="0"/>
            <a:t>established a broad </a:t>
          </a:r>
          <a:r>
            <a:rPr lang="en-US" dirty="0" err="1"/>
            <a:t>ir</a:t>
          </a:r>
          <a:r>
            <a:rPr lang="en-US" dirty="0"/>
            <a:t> conceptual framework to support and distinguish between  multiple &amp; minimal interaction IR systems</a:t>
          </a:r>
        </a:p>
      </dgm:t>
    </dgm:pt>
    <dgm:pt modelId="{2A8B1743-FC84-4B9B-8A9F-B9211AFB8A7F}" type="parTrans" cxnId="{51CE2D86-0DBF-4395-BEBB-DDED46C834DC}">
      <dgm:prSet/>
      <dgm:spPr/>
      <dgm:t>
        <a:bodyPr/>
        <a:lstStyle/>
        <a:p>
          <a:endParaRPr lang="en-US"/>
        </a:p>
      </dgm:t>
    </dgm:pt>
    <dgm:pt modelId="{AB4DE985-7896-4766-82AC-41C2AC379754}" type="sibTrans" cxnId="{51CE2D86-0DBF-4395-BEBB-DDED46C834DC}">
      <dgm:prSet/>
      <dgm:spPr/>
      <dgm:t>
        <a:bodyPr/>
        <a:lstStyle/>
        <a:p>
          <a:endParaRPr lang="en-US"/>
        </a:p>
      </dgm:t>
    </dgm:pt>
    <dgm:pt modelId="{8948E080-E56A-416E-B2FA-DD57F1BC4229}">
      <dgm:prSet/>
      <dgm:spPr/>
      <dgm:t>
        <a:bodyPr/>
        <a:lstStyle/>
        <a:p>
          <a:pPr>
            <a:lnSpc>
              <a:spcPct val="100000"/>
            </a:lnSpc>
            <a:defRPr cap="all"/>
          </a:pPr>
          <a:r>
            <a:rPr lang="en-US" dirty="0"/>
            <a:t>provided the theoretical and empirical foundations for a new mini-IIR model to resolve medical case-based problems</a:t>
          </a:r>
        </a:p>
      </dgm:t>
    </dgm:pt>
    <dgm:pt modelId="{52992BC9-B0AD-49EA-9BDA-81F2C3A0C503}" type="parTrans" cxnId="{15996A31-4711-471C-9456-8CF6B3FAB9F2}">
      <dgm:prSet/>
      <dgm:spPr/>
      <dgm:t>
        <a:bodyPr/>
        <a:lstStyle/>
        <a:p>
          <a:endParaRPr lang="en-US"/>
        </a:p>
      </dgm:t>
    </dgm:pt>
    <dgm:pt modelId="{DA58FACE-6C35-421B-8079-7FCD9F85F2C2}" type="sibTrans" cxnId="{15996A31-4711-471C-9456-8CF6B3FAB9F2}">
      <dgm:prSet/>
      <dgm:spPr/>
      <dgm:t>
        <a:bodyPr/>
        <a:lstStyle/>
        <a:p>
          <a:endParaRPr lang="en-US"/>
        </a:p>
      </dgm:t>
    </dgm:pt>
    <dgm:pt modelId="{D22E8134-262C-490E-9796-DD4F76A57AED}">
      <dgm:prSet/>
      <dgm:spPr/>
      <dgm:t>
        <a:bodyPr/>
        <a:lstStyle/>
        <a:p>
          <a:pPr>
            <a:lnSpc>
              <a:spcPct val="100000"/>
            </a:lnSpc>
            <a:defRPr cap="all"/>
          </a:pPr>
          <a:r>
            <a:rPr lang="en-US" dirty="0"/>
            <a:t>taken the first steps towards helping time pressured clinicians to make better clinical decisions</a:t>
          </a:r>
        </a:p>
      </dgm:t>
    </dgm:pt>
    <dgm:pt modelId="{F5A3551A-1B68-45E3-8A0B-5EB8A1ED69D5}" type="parTrans" cxnId="{C31A562A-BCE6-4BF0-BE07-84BD3935C639}">
      <dgm:prSet/>
      <dgm:spPr/>
      <dgm:t>
        <a:bodyPr/>
        <a:lstStyle/>
        <a:p>
          <a:endParaRPr lang="en-US"/>
        </a:p>
      </dgm:t>
    </dgm:pt>
    <dgm:pt modelId="{BCE43C7B-0A0E-412C-8B31-4B0F34D6E4BC}" type="sibTrans" cxnId="{C31A562A-BCE6-4BF0-BE07-84BD3935C639}">
      <dgm:prSet/>
      <dgm:spPr/>
      <dgm:t>
        <a:bodyPr/>
        <a:lstStyle/>
        <a:p>
          <a:endParaRPr lang="en-US"/>
        </a:p>
      </dgm:t>
    </dgm:pt>
    <dgm:pt modelId="{CA9AC6FE-F38C-40AA-B3C0-C6EF9E906AF8}" type="pres">
      <dgm:prSet presAssocID="{618B92C8-C896-4296-855A-734C2D0D1AE4}" presName="root" presStyleCnt="0">
        <dgm:presLayoutVars>
          <dgm:dir/>
          <dgm:resizeHandles val="exact"/>
        </dgm:presLayoutVars>
      </dgm:prSet>
      <dgm:spPr/>
    </dgm:pt>
    <dgm:pt modelId="{8A3C8471-FAB9-40B1-B7D8-485071AEF7AF}" type="pres">
      <dgm:prSet presAssocID="{E34F90BC-4EBF-47D9-B8BE-6E1F1E32B976}" presName="compNode" presStyleCnt="0"/>
      <dgm:spPr/>
    </dgm:pt>
    <dgm:pt modelId="{E6400631-DB50-43C0-909B-AD6C9D0A8E75}" type="pres">
      <dgm:prSet presAssocID="{E34F90BC-4EBF-47D9-B8BE-6E1F1E32B976}" presName="iconBgRect" presStyleLbl="bgShp" presStyleIdx="0" presStyleCnt="5"/>
      <dgm:spPr/>
    </dgm:pt>
    <dgm:pt modelId="{D1D310F1-7122-4706-969A-105C8B8EE4AD}" type="pres">
      <dgm:prSet presAssocID="{E34F90BC-4EBF-47D9-B8BE-6E1F1E32B976}"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Hospital First Aid"/>
        </a:ext>
      </dgm:extLst>
    </dgm:pt>
    <dgm:pt modelId="{3409683E-7F73-46E4-BED7-EC55014BAAB8}" type="pres">
      <dgm:prSet presAssocID="{E34F90BC-4EBF-47D9-B8BE-6E1F1E32B976}" presName="spaceRect" presStyleCnt="0"/>
      <dgm:spPr/>
    </dgm:pt>
    <dgm:pt modelId="{3FC023D2-B8F3-41D8-B8D4-7E6B67E8AABE}" type="pres">
      <dgm:prSet presAssocID="{E34F90BC-4EBF-47D9-B8BE-6E1F1E32B976}" presName="textRect" presStyleLbl="revTx" presStyleIdx="0" presStyleCnt="5">
        <dgm:presLayoutVars>
          <dgm:chMax val="1"/>
          <dgm:chPref val="1"/>
        </dgm:presLayoutVars>
      </dgm:prSet>
      <dgm:spPr/>
    </dgm:pt>
    <dgm:pt modelId="{F2E1C11E-EF54-4001-88E7-204B23300CEB}" type="pres">
      <dgm:prSet presAssocID="{5FFB60BE-90DB-49D9-B7D2-0430D649BCAC}" presName="sibTrans" presStyleCnt="0"/>
      <dgm:spPr/>
    </dgm:pt>
    <dgm:pt modelId="{F2BB2FBD-5B44-4D40-9C27-37972793FAF8}" type="pres">
      <dgm:prSet presAssocID="{A57EA805-FC14-4CF2-97A7-C95853C4DD46}" presName="compNode" presStyleCnt="0"/>
      <dgm:spPr/>
    </dgm:pt>
    <dgm:pt modelId="{FCF31AC8-B2B6-4C06-9C8B-3785216037B3}" type="pres">
      <dgm:prSet presAssocID="{A57EA805-FC14-4CF2-97A7-C95853C4DD46}" presName="iconBgRect" presStyleLbl="bgShp" presStyleIdx="1" presStyleCnt="5"/>
      <dgm:spPr/>
    </dgm:pt>
    <dgm:pt modelId="{4DC42FCD-A34F-42A7-8933-2F639D2A270A}" type="pres">
      <dgm:prSet presAssocID="{A57EA805-FC14-4CF2-97A7-C95853C4DD46}" presName="iconRect" presStyleLbl="node1" presStyleIdx="1" presStyleCnt="5"/>
      <dgm:spPr>
        <a:blipFill rotWithShape="1">
          <a:blip xmlns:r="http://schemas.openxmlformats.org/officeDocument/2006/relationships" r:embed="rId3">
            <a:extLst>
              <a:ext uri="{96DAC541-7B7A-43D3-8B79-37D633B846F1}">
                <asvg:svgBlip xmlns:asvg="http://schemas.microsoft.com/office/drawing/2016/SVG/main" r:embed="rId4"/>
              </a:ext>
            </a:extLst>
          </a:blip>
          <a:srcRect/>
          <a:stretch>
            <a:fillRect/>
          </a:stretch>
        </a:blipFill>
      </dgm:spPr>
    </dgm:pt>
    <dgm:pt modelId="{CD4D7E54-ACB7-4CE7-A58F-87D0273A1E78}" type="pres">
      <dgm:prSet presAssocID="{A57EA805-FC14-4CF2-97A7-C95853C4DD46}" presName="spaceRect" presStyleCnt="0"/>
      <dgm:spPr/>
    </dgm:pt>
    <dgm:pt modelId="{5360264F-AAD4-471E-ACCA-1D7277FB571D}" type="pres">
      <dgm:prSet presAssocID="{A57EA805-FC14-4CF2-97A7-C95853C4DD46}" presName="textRect" presStyleLbl="revTx" presStyleIdx="1" presStyleCnt="5">
        <dgm:presLayoutVars>
          <dgm:chMax val="1"/>
          <dgm:chPref val="1"/>
        </dgm:presLayoutVars>
      </dgm:prSet>
      <dgm:spPr/>
    </dgm:pt>
    <dgm:pt modelId="{5A7A2F1A-2514-4AC9-AAF9-B74851A50CFA}" type="pres">
      <dgm:prSet presAssocID="{E4DC0247-DBE9-4C93-BA67-9FDA9BA96564}" presName="sibTrans" presStyleCnt="0"/>
      <dgm:spPr/>
    </dgm:pt>
    <dgm:pt modelId="{9710D26F-6DA3-454B-BE95-09B41F374357}" type="pres">
      <dgm:prSet presAssocID="{E080EEAB-EF97-4521-B55F-7D993F5EC3D1}" presName="compNode" presStyleCnt="0"/>
      <dgm:spPr/>
    </dgm:pt>
    <dgm:pt modelId="{4918BD94-4B27-4F0C-A815-0F85C2CC00AC}" type="pres">
      <dgm:prSet presAssocID="{E080EEAB-EF97-4521-B55F-7D993F5EC3D1}" presName="iconBgRect" presStyleLbl="bgShp" presStyleIdx="2" presStyleCnt="5"/>
      <dgm:spPr/>
    </dgm:pt>
    <dgm:pt modelId="{53817AE2-C72A-40EE-BFBC-6DB0FFD27F50}" type="pres">
      <dgm:prSet presAssocID="{E080EEAB-EF97-4521-B55F-7D993F5EC3D1}" presName="iconRect" presStyleLbl="node1" presStyleIdx="2" presStyleCnt="5"/>
      <dgm:spPr>
        <a:blipFill rotWithShape="1">
          <a:blip xmlns:r="http://schemas.openxmlformats.org/officeDocument/2006/relationships" r:embed="rId5">
            <a:extLs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Annotation"/>
        </a:ext>
      </dgm:extLst>
    </dgm:pt>
    <dgm:pt modelId="{A182E1C1-FC73-422B-8BAE-D06F377F299D}" type="pres">
      <dgm:prSet presAssocID="{E080EEAB-EF97-4521-B55F-7D993F5EC3D1}" presName="spaceRect" presStyleCnt="0"/>
      <dgm:spPr/>
    </dgm:pt>
    <dgm:pt modelId="{62212BCB-5A6E-46E0-B062-668AA73AF642}" type="pres">
      <dgm:prSet presAssocID="{E080EEAB-EF97-4521-B55F-7D993F5EC3D1}" presName="textRect" presStyleLbl="revTx" presStyleIdx="2" presStyleCnt="5" custScaleX="118266">
        <dgm:presLayoutVars>
          <dgm:chMax val="1"/>
          <dgm:chPref val="1"/>
        </dgm:presLayoutVars>
      </dgm:prSet>
      <dgm:spPr/>
    </dgm:pt>
    <dgm:pt modelId="{D8354FC6-AF3C-440B-B76C-E6390C23B3D9}" type="pres">
      <dgm:prSet presAssocID="{AB4DE985-7896-4766-82AC-41C2AC379754}" presName="sibTrans" presStyleCnt="0"/>
      <dgm:spPr/>
    </dgm:pt>
    <dgm:pt modelId="{5A1024E2-9925-41FC-94D5-E94683D967CD}" type="pres">
      <dgm:prSet presAssocID="{8948E080-E56A-416E-B2FA-DD57F1BC4229}" presName="compNode" presStyleCnt="0"/>
      <dgm:spPr/>
    </dgm:pt>
    <dgm:pt modelId="{B7D121C8-4BF8-47D2-AEAB-C4B771F39916}" type="pres">
      <dgm:prSet presAssocID="{8948E080-E56A-416E-B2FA-DD57F1BC4229}" presName="iconBgRect" presStyleLbl="bgShp" presStyleIdx="3" presStyleCnt="5"/>
      <dgm:spPr/>
    </dgm:pt>
    <dgm:pt modelId="{9EEDFBDD-8058-427B-8DA9-4E4F6AE0E062}" type="pres">
      <dgm:prSet presAssocID="{8948E080-E56A-416E-B2FA-DD57F1BC4229}"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Design"/>
        </a:ext>
      </dgm:extLst>
    </dgm:pt>
    <dgm:pt modelId="{D9559E3C-E9CC-46E1-9C2A-86C20C2789D6}" type="pres">
      <dgm:prSet presAssocID="{8948E080-E56A-416E-B2FA-DD57F1BC4229}" presName="spaceRect" presStyleCnt="0"/>
      <dgm:spPr/>
    </dgm:pt>
    <dgm:pt modelId="{882C8628-A60B-4A16-9206-DE51C08DAE7C}" type="pres">
      <dgm:prSet presAssocID="{8948E080-E56A-416E-B2FA-DD57F1BC4229}" presName="textRect" presStyleLbl="revTx" presStyleIdx="3" presStyleCnt="5">
        <dgm:presLayoutVars>
          <dgm:chMax val="1"/>
          <dgm:chPref val="1"/>
        </dgm:presLayoutVars>
      </dgm:prSet>
      <dgm:spPr/>
    </dgm:pt>
    <dgm:pt modelId="{4B992F3E-60F3-4640-A98D-267BDAF954C7}" type="pres">
      <dgm:prSet presAssocID="{DA58FACE-6C35-421B-8079-7FCD9F85F2C2}" presName="sibTrans" presStyleCnt="0"/>
      <dgm:spPr/>
    </dgm:pt>
    <dgm:pt modelId="{C0121E18-670E-4D17-BFFD-1AD84E24B020}" type="pres">
      <dgm:prSet presAssocID="{D22E8134-262C-490E-9796-DD4F76A57AED}" presName="compNode" presStyleCnt="0"/>
      <dgm:spPr/>
    </dgm:pt>
    <dgm:pt modelId="{FED4659D-095A-4628-981A-342147177093}" type="pres">
      <dgm:prSet presAssocID="{D22E8134-262C-490E-9796-DD4F76A57AED}" presName="iconBgRect" presStyleLbl="bgShp" presStyleIdx="4" presStyleCnt="5"/>
      <dgm:spPr/>
    </dgm:pt>
    <dgm:pt modelId="{59838739-38A9-4A25-AA71-A7BA9E7C90FF}" type="pres">
      <dgm:prSet presAssocID="{D22E8134-262C-490E-9796-DD4F76A57AED}" presName="iconRect" presStyleLbl="node1" presStyleIdx="4" presStyleCnt="5"/>
      <dgm:spPr>
        <a:blipFill rotWithShape="1">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dgm:spPr>
      <dgm:extLst>
        <a:ext uri="{E40237B7-FDA0-4F09-8148-C483321AD2D9}">
          <dgm14:cNvPr xmlns:dgm14="http://schemas.microsoft.com/office/drawing/2010/diagram" id="0" name="" descr="Robot"/>
        </a:ext>
      </dgm:extLst>
    </dgm:pt>
    <dgm:pt modelId="{304217CE-CF2F-4CD3-9EB8-5619C4BEC032}" type="pres">
      <dgm:prSet presAssocID="{D22E8134-262C-490E-9796-DD4F76A57AED}" presName="spaceRect" presStyleCnt="0"/>
      <dgm:spPr/>
    </dgm:pt>
    <dgm:pt modelId="{0CCD1EEB-EB4B-4675-A7FF-408A0B418328}" type="pres">
      <dgm:prSet presAssocID="{D22E8134-262C-490E-9796-DD4F76A57AED}" presName="textRect" presStyleLbl="revTx" presStyleIdx="4" presStyleCnt="5">
        <dgm:presLayoutVars>
          <dgm:chMax val="1"/>
          <dgm:chPref val="1"/>
        </dgm:presLayoutVars>
      </dgm:prSet>
      <dgm:spPr/>
    </dgm:pt>
  </dgm:ptLst>
  <dgm:cxnLst>
    <dgm:cxn modelId="{1788C40A-50B0-4173-AD5F-CA795925D2F9}" srcId="{618B92C8-C896-4296-855A-734C2D0D1AE4}" destId="{A57EA805-FC14-4CF2-97A7-C95853C4DD46}" srcOrd="1" destOrd="0" parTransId="{04C3D259-599C-4AF3-8B2C-597F86C0B25C}" sibTransId="{E4DC0247-DBE9-4C93-BA67-9FDA9BA96564}"/>
    <dgm:cxn modelId="{5975C70D-93E4-4AC1-8ACE-903EA251B64C}" type="presOf" srcId="{E34F90BC-4EBF-47D9-B8BE-6E1F1E32B976}" destId="{3FC023D2-B8F3-41D8-B8D4-7E6B67E8AABE}" srcOrd="0" destOrd="0" presId="urn:microsoft.com/office/officeart/2018/5/layout/IconCircleLabelList"/>
    <dgm:cxn modelId="{6D222D1A-5AC5-4FFF-ACDB-5BECF85E9FCA}" type="presOf" srcId="{D22E8134-262C-490E-9796-DD4F76A57AED}" destId="{0CCD1EEB-EB4B-4675-A7FF-408A0B418328}" srcOrd="0" destOrd="0" presId="urn:microsoft.com/office/officeart/2018/5/layout/IconCircleLabelList"/>
    <dgm:cxn modelId="{8D628023-73AA-4E22-A228-03B7B69A9FD3}" type="presOf" srcId="{E080EEAB-EF97-4521-B55F-7D993F5EC3D1}" destId="{62212BCB-5A6E-46E0-B062-668AA73AF642}" srcOrd="0" destOrd="0" presId="urn:microsoft.com/office/officeart/2018/5/layout/IconCircleLabelList"/>
    <dgm:cxn modelId="{C31A562A-BCE6-4BF0-BE07-84BD3935C639}" srcId="{618B92C8-C896-4296-855A-734C2D0D1AE4}" destId="{D22E8134-262C-490E-9796-DD4F76A57AED}" srcOrd="4" destOrd="0" parTransId="{F5A3551A-1B68-45E3-8A0B-5EB8A1ED69D5}" sibTransId="{BCE43C7B-0A0E-412C-8B31-4B0F34D6E4BC}"/>
    <dgm:cxn modelId="{15996A31-4711-471C-9456-8CF6B3FAB9F2}" srcId="{618B92C8-C896-4296-855A-734C2D0D1AE4}" destId="{8948E080-E56A-416E-B2FA-DD57F1BC4229}" srcOrd="3" destOrd="0" parTransId="{52992BC9-B0AD-49EA-9BDA-81F2C3A0C503}" sibTransId="{DA58FACE-6C35-421B-8079-7FCD9F85F2C2}"/>
    <dgm:cxn modelId="{9BBEB04C-AA2F-487A-A849-2FD490D760D5}" type="presOf" srcId="{A57EA805-FC14-4CF2-97A7-C95853C4DD46}" destId="{5360264F-AAD4-471E-ACCA-1D7277FB571D}" srcOrd="0" destOrd="0" presId="urn:microsoft.com/office/officeart/2018/5/layout/IconCircleLabelList"/>
    <dgm:cxn modelId="{51CE2D86-0DBF-4395-BEBB-DDED46C834DC}" srcId="{618B92C8-C896-4296-855A-734C2D0D1AE4}" destId="{E080EEAB-EF97-4521-B55F-7D993F5EC3D1}" srcOrd="2" destOrd="0" parTransId="{2A8B1743-FC84-4B9B-8A9F-B9211AFB8A7F}" sibTransId="{AB4DE985-7896-4766-82AC-41C2AC379754}"/>
    <dgm:cxn modelId="{33E87BC2-60DB-43C5-9F83-D9AEA0EC6213}" type="presOf" srcId="{618B92C8-C896-4296-855A-734C2D0D1AE4}" destId="{CA9AC6FE-F38C-40AA-B3C0-C6EF9E906AF8}" srcOrd="0" destOrd="0" presId="urn:microsoft.com/office/officeart/2018/5/layout/IconCircleLabelList"/>
    <dgm:cxn modelId="{9940BCD8-2289-4AA7-A56D-F59DCE76E1A7}" type="presOf" srcId="{8948E080-E56A-416E-B2FA-DD57F1BC4229}" destId="{882C8628-A60B-4A16-9206-DE51C08DAE7C}" srcOrd="0" destOrd="0" presId="urn:microsoft.com/office/officeart/2018/5/layout/IconCircleLabelList"/>
    <dgm:cxn modelId="{CD14ADF7-4BF1-462E-A9A7-5B89325BD5D6}" srcId="{618B92C8-C896-4296-855A-734C2D0D1AE4}" destId="{E34F90BC-4EBF-47D9-B8BE-6E1F1E32B976}" srcOrd="0" destOrd="0" parTransId="{D6256A79-318E-4539-9760-01B262B6190E}" sibTransId="{5FFB60BE-90DB-49D9-B7D2-0430D649BCAC}"/>
    <dgm:cxn modelId="{50D7A06A-699C-46B6-8566-645D3386E70B}" type="presParOf" srcId="{CA9AC6FE-F38C-40AA-B3C0-C6EF9E906AF8}" destId="{8A3C8471-FAB9-40B1-B7D8-485071AEF7AF}" srcOrd="0" destOrd="0" presId="urn:microsoft.com/office/officeart/2018/5/layout/IconCircleLabelList"/>
    <dgm:cxn modelId="{1C505B5E-5D95-4BD9-8386-5F246EB9D429}" type="presParOf" srcId="{8A3C8471-FAB9-40B1-B7D8-485071AEF7AF}" destId="{E6400631-DB50-43C0-909B-AD6C9D0A8E75}" srcOrd="0" destOrd="0" presId="urn:microsoft.com/office/officeart/2018/5/layout/IconCircleLabelList"/>
    <dgm:cxn modelId="{94845464-0259-4495-B824-EECBE89C20DE}" type="presParOf" srcId="{8A3C8471-FAB9-40B1-B7D8-485071AEF7AF}" destId="{D1D310F1-7122-4706-969A-105C8B8EE4AD}" srcOrd="1" destOrd="0" presId="urn:microsoft.com/office/officeart/2018/5/layout/IconCircleLabelList"/>
    <dgm:cxn modelId="{957BE49C-A143-4124-8B30-B5708C2E8F8D}" type="presParOf" srcId="{8A3C8471-FAB9-40B1-B7D8-485071AEF7AF}" destId="{3409683E-7F73-46E4-BED7-EC55014BAAB8}" srcOrd="2" destOrd="0" presId="urn:microsoft.com/office/officeart/2018/5/layout/IconCircleLabelList"/>
    <dgm:cxn modelId="{DB2F5985-30FF-4DC0-B466-73D4110921F5}" type="presParOf" srcId="{8A3C8471-FAB9-40B1-B7D8-485071AEF7AF}" destId="{3FC023D2-B8F3-41D8-B8D4-7E6B67E8AABE}" srcOrd="3" destOrd="0" presId="urn:microsoft.com/office/officeart/2018/5/layout/IconCircleLabelList"/>
    <dgm:cxn modelId="{5D98017B-604B-4914-A5FE-CE6782D29D2B}" type="presParOf" srcId="{CA9AC6FE-F38C-40AA-B3C0-C6EF9E906AF8}" destId="{F2E1C11E-EF54-4001-88E7-204B23300CEB}" srcOrd="1" destOrd="0" presId="urn:microsoft.com/office/officeart/2018/5/layout/IconCircleLabelList"/>
    <dgm:cxn modelId="{57D968D9-0CFD-4B1A-9D8E-2620E66BE873}" type="presParOf" srcId="{CA9AC6FE-F38C-40AA-B3C0-C6EF9E906AF8}" destId="{F2BB2FBD-5B44-4D40-9C27-37972793FAF8}" srcOrd="2" destOrd="0" presId="urn:microsoft.com/office/officeart/2018/5/layout/IconCircleLabelList"/>
    <dgm:cxn modelId="{37A5468F-2227-4FEB-A637-81B7C1ADE98A}" type="presParOf" srcId="{F2BB2FBD-5B44-4D40-9C27-37972793FAF8}" destId="{FCF31AC8-B2B6-4C06-9C8B-3785216037B3}" srcOrd="0" destOrd="0" presId="urn:microsoft.com/office/officeart/2018/5/layout/IconCircleLabelList"/>
    <dgm:cxn modelId="{5AF91BBF-B91E-480F-A3D8-8C05EA5EF3BD}" type="presParOf" srcId="{F2BB2FBD-5B44-4D40-9C27-37972793FAF8}" destId="{4DC42FCD-A34F-42A7-8933-2F639D2A270A}" srcOrd="1" destOrd="0" presId="urn:microsoft.com/office/officeart/2018/5/layout/IconCircleLabelList"/>
    <dgm:cxn modelId="{FFA07B3D-AFC2-484F-8237-95262BC1F08D}" type="presParOf" srcId="{F2BB2FBD-5B44-4D40-9C27-37972793FAF8}" destId="{CD4D7E54-ACB7-4CE7-A58F-87D0273A1E78}" srcOrd="2" destOrd="0" presId="urn:microsoft.com/office/officeart/2018/5/layout/IconCircleLabelList"/>
    <dgm:cxn modelId="{F56C877F-89A0-4366-B3B7-1CF5798EE80D}" type="presParOf" srcId="{F2BB2FBD-5B44-4D40-9C27-37972793FAF8}" destId="{5360264F-AAD4-471E-ACCA-1D7277FB571D}" srcOrd="3" destOrd="0" presId="urn:microsoft.com/office/officeart/2018/5/layout/IconCircleLabelList"/>
    <dgm:cxn modelId="{1C1776FC-D566-4EC3-B699-649350DA4565}" type="presParOf" srcId="{CA9AC6FE-F38C-40AA-B3C0-C6EF9E906AF8}" destId="{5A7A2F1A-2514-4AC9-AAF9-B74851A50CFA}" srcOrd="3" destOrd="0" presId="urn:microsoft.com/office/officeart/2018/5/layout/IconCircleLabelList"/>
    <dgm:cxn modelId="{9F6EB82C-0BEE-4F33-8AC8-A4BF066DD6DD}" type="presParOf" srcId="{CA9AC6FE-F38C-40AA-B3C0-C6EF9E906AF8}" destId="{9710D26F-6DA3-454B-BE95-09B41F374357}" srcOrd="4" destOrd="0" presId="urn:microsoft.com/office/officeart/2018/5/layout/IconCircleLabelList"/>
    <dgm:cxn modelId="{BBC034F0-DD06-49BC-8D8F-D778A59099E4}" type="presParOf" srcId="{9710D26F-6DA3-454B-BE95-09B41F374357}" destId="{4918BD94-4B27-4F0C-A815-0F85C2CC00AC}" srcOrd="0" destOrd="0" presId="urn:microsoft.com/office/officeart/2018/5/layout/IconCircleLabelList"/>
    <dgm:cxn modelId="{0012548B-233E-4DDA-B98C-34ECBD834DA9}" type="presParOf" srcId="{9710D26F-6DA3-454B-BE95-09B41F374357}" destId="{53817AE2-C72A-40EE-BFBC-6DB0FFD27F50}" srcOrd="1" destOrd="0" presId="urn:microsoft.com/office/officeart/2018/5/layout/IconCircleLabelList"/>
    <dgm:cxn modelId="{B82DD195-28D7-4C24-8AEF-BBBB4514CF74}" type="presParOf" srcId="{9710D26F-6DA3-454B-BE95-09B41F374357}" destId="{A182E1C1-FC73-422B-8BAE-D06F377F299D}" srcOrd="2" destOrd="0" presId="urn:microsoft.com/office/officeart/2018/5/layout/IconCircleLabelList"/>
    <dgm:cxn modelId="{C7D0848D-14F1-469A-891F-511232E92949}" type="presParOf" srcId="{9710D26F-6DA3-454B-BE95-09B41F374357}" destId="{62212BCB-5A6E-46E0-B062-668AA73AF642}" srcOrd="3" destOrd="0" presId="urn:microsoft.com/office/officeart/2018/5/layout/IconCircleLabelList"/>
    <dgm:cxn modelId="{31A7C7DE-DB14-4DB7-9E73-2CD9546F6F94}" type="presParOf" srcId="{CA9AC6FE-F38C-40AA-B3C0-C6EF9E906AF8}" destId="{D8354FC6-AF3C-440B-B76C-E6390C23B3D9}" srcOrd="5" destOrd="0" presId="urn:microsoft.com/office/officeart/2018/5/layout/IconCircleLabelList"/>
    <dgm:cxn modelId="{18EE6011-D6A8-494D-8125-F5103433FB38}" type="presParOf" srcId="{CA9AC6FE-F38C-40AA-B3C0-C6EF9E906AF8}" destId="{5A1024E2-9925-41FC-94D5-E94683D967CD}" srcOrd="6" destOrd="0" presId="urn:microsoft.com/office/officeart/2018/5/layout/IconCircleLabelList"/>
    <dgm:cxn modelId="{82B6A1B6-1B0C-43E6-A31C-5CE9BC8C3E2A}" type="presParOf" srcId="{5A1024E2-9925-41FC-94D5-E94683D967CD}" destId="{B7D121C8-4BF8-47D2-AEAB-C4B771F39916}" srcOrd="0" destOrd="0" presId="urn:microsoft.com/office/officeart/2018/5/layout/IconCircleLabelList"/>
    <dgm:cxn modelId="{0B9A6128-0F43-4E6F-8724-25BC524E6BB9}" type="presParOf" srcId="{5A1024E2-9925-41FC-94D5-E94683D967CD}" destId="{9EEDFBDD-8058-427B-8DA9-4E4F6AE0E062}" srcOrd="1" destOrd="0" presId="urn:microsoft.com/office/officeart/2018/5/layout/IconCircleLabelList"/>
    <dgm:cxn modelId="{9E4AAA13-64C0-4F38-BF4E-C6DFB546AD26}" type="presParOf" srcId="{5A1024E2-9925-41FC-94D5-E94683D967CD}" destId="{D9559E3C-E9CC-46E1-9C2A-86C20C2789D6}" srcOrd="2" destOrd="0" presId="urn:microsoft.com/office/officeart/2018/5/layout/IconCircleLabelList"/>
    <dgm:cxn modelId="{F5E164A9-8CE1-4603-BF27-CB3A0EE86DAA}" type="presParOf" srcId="{5A1024E2-9925-41FC-94D5-E94683D967CD}" destId="{882C8628-A60B-4A16-9206-DE51C08DAE7C}" srcOrd="3" destOrd="0" presId="urn:microsoft.com/office/officeart/2018/5/layout/IconCircleLabelList"/>
    <dgm:cxn modelId="{33090656-FE89-437D-99A4-965BDDAD4EA7}" type="presParOf" srcId="{CA9AC6FE-F38C-40AA-B3C0-C6EF9E906AF8}" destId="{4B992F3E-60F3-4640-A98D-267BDAF954C7}" srcOrd="7" destOrd="0" presId="urn:microsoft.com/office/officeart/2018/5/layout/IconCircleLabelList"/>
    <dgm:cxn modelId="{AE90ADCE-7590-4F49-A114-1DB0A5D2F173}" type="presParOf" srcId="{CA9AC6FE-F38C-40AA-B3C0-C6EF9E906AF8}" destId="{C0121E18-670E-4D17-BFFD-1AD84E24B020}" srcOrd="8" destOrd="0" presId="urn:microsoft.com/office/officeart/2018/5/layout/IconCircleLabelList"/>
    <dgm:cxn modelId="{D3C9A2CD-AE2D-40F1-991B-F072B22828C4}" type="presParOf" srcId="{C0121E18-670E-4D17-BFFD-1AD84E24B020}" destId="{FED4659D-095A-4628-981A-342147177093}" srcOrd="0" destOrd="0" presId="urn:microsoft.com/office/officeart/2018/5/layout/IconCircleLabelList"/>
    <dgm:cxn modelId="{3B10B732-0A1D-4F04-83CB-8E03C711CDA2}" type="presParOf" srcId="{C0121E18-670E-4D17-BFFD-1AD84E24B020}" destId="{59838739-38A9-4A25-AA71-A7BA9E7C90FF}" srcOrd="1" destOrd="0" presId="urn:microsoft.com/office/officeart/2018/5/layout/IconCircleLabelList"/>
    <dgm:cxn modelId="{E414DD8D-29EA-4DE1-90FB-DE89FD1BA31F}" type="presParOf" srcId="{C0121E18-670E-4D17-BFFD-1AD84E24B020}" destId="{304217CE-CF2F-4CD3-9EB8-5619C4BEC032}" srcOrd="2" destOrd="0" presId="urn:microsoft.com/office/officeart/2018/5/layout/IconCircleLabelList"/>
    <dgm:cxn modelId="{FE9C58FE-1CF9-4655-9570-6E6198CD8082}" type="presParOf" srcId="{C0121E18-670E-4D17-BFFD-1AD84E24B020}" destId="{0CCD1EEB-EB4B-4675-A7FF-408A0B418328}"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618B92C8-C896-4296-855A-734C2D0D1AE4}" type="doc">
      <dgm:prSet loTypeId="urn:microsoft.com/office/officeart/2018/5/layout/IconCircleLabelList" loCatId="icon" qsTypeId="urn:microsoft.com/office/officeart/2005/8/quickstyle/3d1" qsCatId="3D" csTypeId="urn:microsoft.com/office/officeart/2005/8/colors/accent0_3" csCatId="mainScheme" phldr="1"/>
      <dgm:spPr/>
      <dgm:t>
        <a:bodyPr/>
        <a:lstStyle/>
        <a:p>
          <a:endParaRPr lang="en-US"/>
        </a:p>
      </dgm:t>
    </dgm:pt>
    <dgm:pt modelId="{E34F90BC-4EBF-47D9-B8BE-6E1F1E32B976}">
      <dgm:prSet/>
      <dgm:spPr/>
      <dgm:t>
        <a:bodyPr/>
        <a:lstStyle/>
        <a:p>
          <a:pPr>
            <a:lnSpc>
              <a:spcPct val="100000"/>
            </a:lnSpc>
            <a:defRPr cap="all"/>
          </a:pPr>
          <a:r>
            <a:rPr lang="en-US" dirty="0"/>
            <a:t>Making good clinical decisions is at the heart of patient care and efficient and effective healthcare systems</a:t>
          </a:r>
        </a:p>
      </dgm:t>
    </dgm:pt>
    <dgm:pt modelId="{D6256A79-318E-4539-9760-01B262B6190E}" type="parTrans" cxnId="{CD14ADF7-4BF1-462E-A9A7-5B89325BD5D6}">
      <dgm:prSet/>
      <dgm:spPr/>
      <dgm:t>
        <a:bodyPr/>
        <a:lstStyle/>
        <a:p>
          <a:endParaRPr lang="en-US"/>
        </a:p>
      </dgm:t>
    </dgm:pt>
    <dgm:pt modelId="{5FFB60BE-90DB-49D9-B7D2-0430D649BCAC}" type="sibTrans" cxnId="{CD14ADF7-4BF1-462E-A9A7-5B89325BD5D6}">
      <dgm:prSet/>
      <dgm:spPr/>
      <dgm:t>
        <a:bodyPr/>
        <a:lstStyle/>
        <a:p>
          <a:endParaRPr lang="en-US"/>
        </a:p>
      </dgm:t>
    </dgm:pt>
    <dgm:pt modelId="{A57EA805-FC14-4CF2-97A7-C95853C4DD46}">
      <dgm:prSet/>
      <dgm:spPr/>
      <dgm:t>
        <a:bodyPr/>
        <a:lstStyle/>
        <a:p>
          <a:pPr>
            <a:lnSpc>
              <a:spcPct val="100000"/>
            </a:lnSpc>
            <a:defRPr cap="all"/>
          </a:pPr>
          <a:r>
            <a:rPr lang="en-US"/>
            <a:t>Our study established that time pressure undermines the ability of medical document search systems to help clinicians</a:t>
          </a:r>
        </a:p>
      </dgm:t>
    </dgm:pt>
    <dgm:pt modelId="{04C3D259-599C-4AF3-8B2C-597F86C0B25C}" type="parTrans" cxnId="{1788C40A-50B0-4173-AD5F-CA795925D2F9}">
      <dgm:prSet/>
      <dgm:spPr/>
      <dgm:t>
        <a:bodyPr/>
        <a:lstStyle/>
        <a:p>
          <a:endParaRPr lang="en-US"/>
        </a:p>
      </dgm:t>
    </dgm:pt>
    <dgm:pt modelId="{E4DC0247-DBE9-4C93-BA67-9FDA9BA96564}" type="sibTrans" cxnId="{1788C40A-50B0-4173-AD5F-CA795925D2F9}">
      <dgm:prSet/>
      <dgm:spPr/>
      <dgm:t>
        <a:bodyPr/>
        <a:lstStyle/>
        <a:p>
          <a:endParaRPr lang="en-US"/>
        </a:p>
      </dgm:t>
    </dgm:pt>
    <dgm:pt modelId="{E080EEAB-EF97-4521-B55F-7D993F5EC3D1}">
      <dgm:prSet/>
      <dgm:spPr/>
      <dgm:t>
        <a:bodyPr/>
        <a:lstStyle/>
        <a:p>
          <a:pPr>
            <a:lnSpc>
              <a:spcPct val="100000"/>
            </a:lnSpc>
            <a:defRPr cap="all"/>
          </a:pPr>
          <a:r>
            <a:rPr lang="en-US" dirty="0"/>
            <a:t>established a broad </a:t>
          </a:r>
          <a:r>
            <a:rPr lang="en-US" dirty="0" err="1"/>
            <a:t>ir</a:t>
          </a:r>
          <a:r>
            <a:rPr lang="en-US" dirty="0"/>
            <a:t> conceptual framework to support and distinguish between  multiple &amp; minimal interaction IR systems</a:t>
          </a:r>
        </a:p>
      </dgm:t>
    </dgm:pt>
    <dgm:pt modelId="{2A8B1743-FC84-4B9B-8A9F-B9211AFB8A7F}" type="parTrans" cxnId="{51CE2D86-0DBF-4395-BEBB-DDED46C834DC}">
      <dgm:prSet/>
      <dgm:spPr/>
      <dgm:t>
        <a:bodyPr/>
        <a:lstStyle/>
        <a:p>
          <a:endParaRPr lang="en-US"/>
        </a:p>
      </dgm:t>
    </dgm:pt>
    <dgm:pt modelId="{AB4DE985-7896-4766-82AC-41C2AC379754}" type="sibTrans" cxnId="{51CE2D86-0DBF-4395-BEBB-DDED46C834DC}">
      <dgm:prSet/>
      <dgm:spPr/>
      <dgm:t>
        <a:bodyPr/>
        <a:lstStyle/>
        <a:p>
          <a:endParaRPr lang="en-US"/>
        </a:p>
      </dgm:t>
    </dgm:pt>
    <dgm:pt modelId="{8948E080-E56A-416E-B2FA-DD57F1BC4229}">
      <dgm:prSet/>
      <dgm:spPr/>
      <dgm:t>
        <a:bodyPr/>
        <a:lstStyle/>
        <a:p>
          <a:pPr>
            <a:lnSpc>
              <a:spcPct val="100000"/>
            </a:lnSpc>
            <a:defRPr cap="all"/>
          </a:pPr>
          <a:r>
            <a:rPr lang="en-US" dirty="0"/>
            <a:t>provided the theoretical and empirical foundations for a new mini-IIR model to resolve medical case-based problems</a:t>
          </a:r>
        </a:p>
      </dgm:t>
    </dgm:pt>
    <dgm:pt modelId="{52992BC9-B0AD-49EA-9BDA-81F2C3A0C503}" type="parTrans" cxnId="{15996A31-4711-471C-9456-8CF6B3FAB9F2}">
      <dgm:prSet/>
      <dgm:spPr/>
      <dgm:t>
        <a:bodyPr/>
        <a:lstStyle/>
        <a:p>
          <a:endParaRPr lang="en-US"/>
        </a:p>
      </dgm:t>
    </dgm:pt>
    <dgm:pt modelId="{DA58FACE-6C35-421B-8079-7FCD9F85F2C2}" type="sibTrans" cxnId="{15996A31-4711-471C-9456-8CF6B3FAB9F2}">
      <dgm:prSet/>
      <dgm:spPr/>
      <dgm:t>
        <a:bodyPr/>
        <a:lstStyle/>
        <a:p>
          <a:endParaRPr lang="en-US"/>
        </a:p>
      </dgm:t>
    </dgm:pt>
    <dgm:pt modelId="{D22E8134-262C-490E-9796-DD4F76A57AED}">
      <dgm:prSet/>
      <dgm:spPr/>
      <dgm:t>
        <a:bodyPr/>
        <a:lstStyle/>
        <a:p>
          <a:pPr>
            <a:lnSpc>
              <a:spcPct val="100000"/>
            </a:lnSpc>
            <a:defRPr cap="all"/>
          </a:pPr>
          <a:r>
            <a:rPr lang="en-US" dirty="0"/>
            <a:t>taken the first steps towards helping time pressured clinicians to make better clinical decisions</a:t>
          </a:r>
        </a:p>
      </dgm:t>
    </dgm:pt>
    <dgm:pt modelId="{F5A3551A-1B68-45E3-8A0B-5EB8A1ED69D5}" type="parTrans" cxnId="{C31A562A-BCE6-4BF0-BE07-84BD3935C639}">
      <dgm:prSet/>
      <dgm:spPr/>
      <dgm:t>
        <a:bodyPr/>
        <a:lstStyle/>
        <a:p>
          <a:endParaRPr lang="en-US"/>
        </a:p>
      </dgm:t>
    </dgm:pt>
    <dgm:pt modelId="{BCE43C7B-0A0E-412C-8B31-4B0F34D6E4BC}" type="sibTrans" cxnId="{C31A562A-BCE6-4BF0-BE07-84BD3935C639}">
      <dgm:prSet/>
      <dgm:spPr/>
      <dgm:t>
        <a:bodyPr/>
        <a:lstStyle/>
        <a:p>
          <a:endParaRPr lang="en-US"/>
        </a:p>
      </dgm:t>
    </dgm:pt>
    <dgm:pt modelId="{CA9AC6FE-F38C-40AA-B3C0-C6EF9E906AF8}" type="pres">
      <dgm:prSet presAssocID="{618B92C8-C896-4296-855A-734C2D0D1AE4}" presName="root" presStyleCnt="0">
        <dgm:presLayoutVars>
          <dgm:dir/>
          <dgm:resizeHandles val="exact"/>
        </dgm:presLayoutVars>
      </dgm:prSet>
      <dgm:spPr/>
    </dgm:pt>
    <dgm:pt modelId="{8A3C8471-FAB9-40B1-B7D8-485071AEF7AF}" type="pres">
      <dgm:prSet presAssocID="{E34F90BC-4EBF-47D9-B8BE-6E1F1E32B976}" presName="compNode" presStyleCnt="0"/>
      <dgm:spPr/>
    </dgm:pt>
    <dgm:pt modelId="{E6400631-DB50-43C0-909B-AD6C9D0A8E75}" type="pres">
      <dgm:prSet presAssocID="{E34F90BC-4EBF-47D9-B8BE-6E1F1E32B976}" presName="iconBgRect" presStyleLbl="bgShp" presStyleIdx="0" presStyleCnt="5"/>
      <dgm:spPr/>
    </dgm:pt>
    <dgm:pt modelId="{D1D310F1-7122-4706-969A-105C8B8EE4AD}" type="pres">
      <dgm:prSet presAssocID="{E34F90BC-4EBF-47D9-B8BE-6E1F1E32B976}"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Hospital First Aid"/>
        </a:ext>
      </dgm:extLst>
    </dgm:pt>
    <dgm:pt modelId="{3409683E-7F73-46E4-BED7-EC55014BAAB8}" type="pres">
      <dgm:prSet presAssocID="{E34F90BC-4EBF-47D9-B8BE-6E1F1E32B976}" presName="spaceRect" presStyleCnt="0"/>
      <dgm:spPr/>
    </dgm:pt>
    <dgm:pt modelId="{3FC023D2-B8F3-41D8-B8D4-7E6B67E8AABE}" type="pres">
      <dgm:prSet presAssocID="{E34F90BC-4EBF-47D9-B8BE-6E1F1E32B976}" presName="textRect" presStyleLbl="revTx" presStyleIdx="0" presStyleCnt="5">
        <dgm:presLayoutVars>
          <dgm:chMax val="1"/>
          <dgm:chPref val="1"/>
        </dgm:presLayoutVars>
      </dgm:prSet>
      <dgm:spPr/>
    </dgm:pt>
    <dgm:pt modelId="{F2E1C11E-EF54-4001-88E7-204B23300CEB}" type="pres">
      <dgm:prSet presAssocID="{5FFB60BE-90DB-49D9-B7D2-0430D649BCAC}" presName="sibTrans" presStyleCnt="0"/>
      <dgm:spPr/>
    </dgm:pt>
    <dgm:pt modelId="{F2BB2FBD-5B44-4D40-9C27-37972793FAF8}" type="pres">
      <dgm:prSet presAssocID="{A57EA805-FC14-4CF2-97A7-C95853C4DD46}" presName="compNode" presStyleCnt="0"/>
      <dgm:spPr/>
    </dgm:pt>
    <dgm:pt modelId="{FCF31AC8-B2B6-4C06-9C8B-3785216037B3}" type="pres">
      <dgm:prSet presAssocID="{A57EA805-FC14-4CF2-97A7-C95853C4DD46}" presName="iconBgRect" presStyleLbl="bgShp" presStyleIdx="1" presStyleCnt="5"/>
      <dgm:spPr/>
    </dgm:pt>
    <dgm:pt modelId="{4DC42FCD-A34F-42A7-8933-2F639D2A270A}" type="pres">
      <dgm:prSet presAssocID="{A57EA805-FC14-4CF2-97A7-C95853C4DD46}" presName="iconRect" presStyleLbl="node1" presStyleIdx="1" presStyleCnt="5"/>
      <dgm:spPr>
        <a:blipFill rotWithShape="1">
          <a:blip xmlns:r="http://schemas.openxmlformats.org/officeDocument/2006/relationships" r:embed="rId3">
            <a:extLst>
              <a:ext uri="{96DAC541-7B7A-43D3-8B79-37D633B846F1}">
                <asvg:svgBlip xmlns:asvg="http://schemas.microsoft.com/office/drawing/2016/SVG/main" r:embed="rId4"/>
              </a:ext>
            </a:extLst>
          </a:blip>
          <a:srcRect/>
          <a:stretch>
            <a:fillRect/>
          </a:stretch>
        </a:blipFill>
      </dgm:spPr>
    </dgm:pt>
    <dgm:pt modelId="{CD4D7E54-ACB7-4CE7-A58F-87D0273A1E78}" type="pres">
      <dgm:prSet presAssocID="{A57EA805-FC14-4CF2-97A7-C95853C4DD46}" presName="spaceRect" presStyleCnt="0"/>
      <dgm:spPr/>
    </dgm:pt>
    <dgm:pt modelId="{5360264F-AAD4-471E-ACCA-1D7277FB571D}" type="pres">
      <dgm:prSet presAssocID="{A57EA805-FC14-4CF2-97A7-C95853C4DD46}" presName="textRect" presStyleLbl="revTx" presStyleIdx="1" presStyleCnt="5">
        <dgm:presLayoutVars>
          <dgm:chMax val="1"/>
          <dgm:chPref val="1"/>
        </dgm:presLayoutVars>
      </dgm:prSet>
      <dgm:spPr/>
    </dgm:pt>
    <dgm:pt modelId="{5A7A2F1A-2514-4AC9-AAF9-B74851A50CFA}" type="pres">
      <dgm:prSet presAssocID="{E4DC0247-DBE9-4C93-BA67-9FDA9BA96564}" presName="sibTrans" presStyleCnt="0"/>
      <dgm:spPr/>
    </dgm:pt>
    <dgm:pt modelId="{9710D26F-6DA3-454B-BE95-09B41F374357}" type="pres">
      <dgm:prSet presAssocID="{E080EEAB-EF97-4521-B55F-7D993F5EC3D1}" presName="compNode" presStyleCnt="0"/>
      <dgm:spPr/>
    </dgm:pt>
    <dgm:pt modelId="{4918BD94-4B27-4F0C-A815-0F85C2CC00AC}" type="pres">
      <dgm:prSet presAssocID="{E080EEAB-EF97-4521-B55F-7D993F5EC3D1}" presName="iconBgRect" presStyleLbl="bgShp" presStyleIdx="2" presStyleCnt="5"/>
      <dgm:spPr/>
    </dgm:pt>
    <dgm:pt modelId="{53817AE2-C72A-40EE-BFBC-6DB0FFD27F50}" type="pres">
      <dgm:prSet presAssocID="{E080EEAB-EF97-4521-B55F-7D993F5EC3D1}" presName="iconRect" presStyleLbl="node1" presStyleIdx="2" presStyleCnt="5"/>
      <dgm:spPr>
        <a:blipFill rotWithShape="1">
          <a:blip xmlns:r="http://schemas.openxmlformats.org/officeDocument/2006/relationships" r:embed="rId5">
            <a:extLs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Annotation"/>
        </a:ext>
      </dgm:extLst>
    </dgm:pt>
    <dgm:pt modelId="{A182E1C1-FC73-422B-8BAE-D06F377F299D}" type="pres">
      <dgm:prSet presAssocID="{E080EEAB-EF97-4521-B55F-7D993F5EC3D1}" presName="spaceRect" presStyleCnt="0"/>
      <dgm:spPr/>
    </dgm:pt>
    <dgm:pt modelId="{62212BCB-5A6E-46E0-B062-668AA73AF642}" type="pres">
      <dgm:prSet presAssocID="{E080EEAB-EF97-4521-B55F-7D993F5EC3D1}" presName="textRect" presStyleLbl="revTx" presStyleIdx="2" presStyleCnt="5" custScaleX="118266">
        <dgm:presLayoutVars>
          <dgm:chMax val="1"/>
          <dgm:chPref val="1"/>
        </dgm:presLayoutVars>
      </dgm:prSet>
      <dgm:spPr/>
    </dgm:pt>
    <dgm:pt modelId="{D8354FC6-AF3C-440B-B76C-E6390C23B3D9}" type="pres">
      <dgm:prSet presAssocID="{AB4DE985-7896-4766-82AC-41C2AC379754}" presName="sibTrans" presStyleCnt="0"/>
      <dgm:spPr/>
    </dgm:pt>
    <dgm:pt modelId="{5A1024E2-9925-41FC-94D5-E94683D967CD}" type="pres">
      <dgm:prSet presAssocID="{8948E080-E56A-416E-B2FA-DD57F1BC4229}" presName="compNode" presStyleCnt="0"/>
      <dgm:spPr/>
    </dgm:pt>
    <dgm:pt modelId="{B7D121C8-4BF8-47D2-AEAB-C4B771F39916}" type="pres">
      <dgm:prSet presAssocID="{8948E080-E56A-416E-B2FA-DD57F1BC4229}" presName="iconBgRect" presStyleLbl="bgShp" presStyleIdx="3" presStyleCnt="5"/>
      <dgm:spPr/>
    </dgm:pt>
    <dgm:pt modelId="{9EEDFBDD-8058-427B-8DA9-4E4F6AE0E062}" type="pres">
      <dgm:prSet presAssocID="{8948E080-E56A-416E-B2FA-DD57F1BC4229}"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Design"/>
        </a:ext>
      </dgm:extLst>
    </dgm:pt>
    <dgm:pt modelId="{D9559E3C-E9CC-46E1-9C2A-86C20C2789D6}" type="pres">
      <dgm:prSet presAssocID="{8948E080-E56A-416E-B2FA-DD57F1BC4229}" presName="spaceRect" presStyleCnt="0"/>
      <dgm:spPr/>
    </dgm:pt>
    <dgm:pt modelId="{882C8628-A60B-4A16-9206-DE51C08DAE7C}" type="pres">
      <dgm:prSet presAssocID="{8948E080-E56A-416E-B2FA-DD57F1BC4229}" presName="textRect" presStyleLbl="revTx" presStyleIdx="3" presStyleCnt="5">
        <dgm:presLayoutVars>
          <dgm:chMax val="1"/>
          <dgm:chPref val="1"/>
        </dgm:presLayoutVars>
      </dgm:prSet>
      <dgm:spPr/>
    </dgm:pt>
    <dgm:pt modelId="{4B992F3E-60F3-4640-A98D-267BDAF954C7}" type="pres">
      <dgm:prSet presAssocID="{DA58FACE-6C35-421B-8079-7FCD9F85F2C2}" presName="sibTrans" presStyleCnt="0"/>
      <dgm:spPr/>
    </dgm:pt>
    <dgm:pt modelId="{C0121E18-670E-4D17-BFFD-1AD84E24B020}" type="pres">
      <dgm:prSet presAssocID="{D22E8134-262C-490E-9796-DD4F76A57AED}" presName="compNode" presStyleCnt="0"/>
      <dgm:spPr/>
    </dgm:pt>
    <dgm:pt modelId="{FED4659D-095A-4628-981A-342147177093}" type="pres">
      <dgm:prSet presAssocID="{D22E8134-262C-490E-9796-DD4F76A57AED}" presName="iconBgRect" presStyleLbl="bgShp" presStyleIdx="4" presStyleCnt="5"/>
      <dgm:spPr/>
    </dgm:pt>
    <dgm:pt modelId="{59838739-38A9-4A25-AA71-A7BA9E7C90FF}" type="pres">
      <dgm:prSet presAssocID="{D22E8134-262C-490E-9796-DD4F76A57AED}" presName="iconRect" presStyleLbl="node1" presStyleIdx="4" presStyleCnt="5"/>
      <dgm:spPr>
        <a:blipFill rotWithShape="1">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dgm:spPr>
      <dgm:extLst>
        <a:ext uri="{E40237B7-FDA0-4F09-8148-C483321AD2D9}">
          <dgm14:cNvPr xmlns:dgm14="http://schemas.microsoft.com/office/drawing/2010/diagram" id="0" name="" descr="Robot"/>
        </a:ext>
      </dgm:extLst>
    </dgm:pt>
    <dgm:pt modelId="{304217CE-CF2F-4CD3-9EB8-5619C4BEC032}" type="pres">
      <dgm:prSet presAssocID="{D22E8134-262C-490E-9796-DD4F76A57AED}" presName="spaceRect" presStyleCnt="0"/>
      <dgm:spPr/>
    </dgm:pt>
    <dgm:pt modelId="{0CCD1EEB-EB4B-4675-A7FF-408A0B418328}" type="pres">
      <dgm:prSet presAssocID="{D22E8134-262C-490E-9796-DD4F76A57AED}" presName="textRect" presStyleLbl="revTx" presStyleIdx="4" presStyleCnt="5">
        <dgm:presLayoutVars>
          <dgm:chMax val="1"/>
          <dgm:chPref val="1"/>
        </dgm:presLayoutVars>
      </dgm:prSet>
      <dgm:spPr/>
    </dgm:pt>
  </dgm:ptLst>
  <dgm:cxnLst>
    <dgm:cxn modelId="{1788C40A-50B0-4173-AD5F-CA795925D2F9}" srcId="{618B92C8-C896-4296-855A-734C2D0D1AE4}" destId="{A57EA805-FC14-4CF2-97A7-C95853C4DD46}" srcOrd="1" destOrd="0" parTransId="{04C3D259-599C-4AF3-8B2C-597F86C0B25C}" sibTransId="{E4DC0247-DBE9-4C93-BA67-9FDA9BA96564}"/>
    <dgm:cxn modelId="{5975C70D-93E4-4AC1-8ACE-903EA251B64C}" type="presOf" srcId="{E34F90BC-4EBF-47D9-B8BE-6E1F1E32B976}" destId="{3FC023D2-B8F3-41D8-B8D4-7E6B67E8AABE}" srcOrd="0" destOrd="0" presId="urn:microsoft.com/office/officeart/2018/5/layout/IconCircleLabelList"/>
    <dgm:cxn modelId="{6D222D1A-5AC5-4FFF-ACDB-5BECF85E9FCA}" type="presOf" srcId="{D22E8134-262C-490E-9796-DD4F76A57AED}" destId="{0CCD1EEB-EB4B-4675-A7FF-408A0B418328}" srcOrd="0" destOrd="0" presId="urn:microsoft.com/office/officeart/2018/5/layout/IconCircleLabelList"/>
    <dgm:cxn modelId="{8D628023-73AA-4E22-A228-03B7B69A9FD3}" type="presOf" srcId="{E080EEAB-EF97-4521-B55F-7D993F5EC3D1}" destId="{62212BCB-5A6E-46E0-B062-668AA73AF642}" srcOrd="0" destOrd="0" presId="urn:microsoft.com/office/officeart/2018/5/layout/IconCircleLabelList"/>
    <dgm:cxn modelId="{C31A562A-BCE6-4BF0-BE07-84BD3935C639}" srcId="{618B92C8-C896-4296-855A-734C2D0D1AE4}" destId="{D22E8134-262C-490E-9796-DD4F76A57AED}" srcOrd="4" destOrd="0" parTransId="{F5A3551A-1B68-45E3-8A0B-5EB8A1ED69D5}" sibTransId="{BCE43C7B-0A0E-412C-8B31-4B0F34D6E4BC}"/>
    <dgm:cxn modelId="{15996A31-4711-471C-9456-8CF6B3FAB9F2}" srcId="{618B92C8-C896-4296-855A-734C2D0D1AE4}" destId="{8948E080-E56A-416E-B2FA-DD57F1BC4229}" srcOrd="3" destOrd="0" parTransId="{52992BC9-B0AD-49EA-9BDA-81F2C3A0C503}" sibTransId="{DA58FACE-6C35-421B-8079-7FCD9F85F2C2}"/>
    <dgm:cxn modelId="{9BBEB04C-AA2F-487A-A849-2FD490D760D5}" type="presOf" srcId="{A57EA805-FC14-4CF2-97A7-C95853C4DD46}" destId="{5360264F-AAD4-471E-ACCA-1D7277FB571D}" srcOrd="0" destOrd="0" presId="urn:microsoft.com/office/officeart/2018/5/layout/IconCircleLabelList"/>
    <dgm:cxn modelId="{51CE2D86-0DBF-4395-BEBB-DDED46C834DC}" srcId="{618B92C8-C896-4296-855A-734C2D0D1AE4}" destId="{E080EEAB-EF97-4521-B55F-7D993F5EC3D1}" srcOrd="2" destOrd="0" parTransId="{2A8B1743-FC84-4B9B-8A9F-B9211AFB8A7F}" sibTransId="{AB4DE985-7896-4766-82AC-41C2AC379754}"/>
    <dgm:cxn modelId="{33E87BC2-60DB-43C5-9F83-D9AEA0EC6213}" type="presOf" srcId="{618B92C8-C896-4296-855A-734C2D0D1AE4}" destId="{CA9AC6FE-F38C-40AA-B3C0-C6EF9E906AF8}" srcOrd="0" destOrd="0" presId="urn:microsoft.com/office/officeart/2018/5/layout/IconCircleLabelList"/>
    <dgm:cxn modelId="{9940BCD8-2289-4AA7-A56D-F59DCE76E1A7}" type="presOf" srcId="{8948E080-E56A-416E-B2FA-DD57F1BC4229}" destId="{882C8628-A60B-4A16-9206-DE51C08DAE7C}" srcOrd="0" destOrd="0" presId="urn:microsoft.com/office/officeart/2018/5/layout/IconCircleLabelList"/>
    <dgm:cxn modelId="{CD14ADF7-4BF1-462E-A9A7-5B89325BD5D6}" srcId="{618B92C8-C896-4296-855A-734C2D0D1AE4}" destId="{E34F90BC-4EBF-47D9-B8BE-6E1F1E32B976}" srcOrd="0" destOrd="0" parTransId="{D6256A79-318E-4539-9760-01B262B6190E}" sibTransId="{5FFB60BE-90DB-49D9-B7D2-0430D649BCAC}"/>
    <dgm:cxn modelId="{50D7A06A-699C-46B6-8566-645D3386E70B}" type="presParOf" srcId="{CA9AC6FE-F38C-40AA-B3C0-C6EF9E906AF8}" destId="{8A3C8471-FAB9-40B1-B7D8-485071AEF7AF}" srcOrd="0" destOrd="0" presId="urn:microsoft.com/office/officeart/2018/5/layout/IconCircleLabelList"/>
    <dgm:cxn modelId="{1C505B5E-5D95-4BD9-8386-5F246EB9D429}" type="presParOf" srcId="{8A3C8471-FAB9-40B1-B7D8-485071AEF7AF}" destId="{E6400631-DB50-43C0-909B-AD6C9D0A8E75}" srcOrd="0" destOrd="0" presId="urn:microsoft.com/office/officeart/2018/5/layout/IconCircleLabelList"/>
    <dgm:cxn modelId="{94845464-0259-4495-B824-EECBE89C20DE}" type="presParOf" srcId="{8A3C8471-FAB9-40B1-B7D8-485071AEF7AF}" destId="{D1D310F1-7122-4706-969A-105C8B8EE4AD}" srcOrd="1" destOrd="0" presId="urn:microsoft.com/office/officeart/2018/5/layout/IconCircleLabelList"/>
    <dgm:cxn modelId="{957BE49C-A143-4124-8B30-B5708C2E8F8D}" type="presParOf" srcId="{8A3C8471-FAB9-40B1-B7D8-485071AEF7AF}" destId="{3409683E-7F73-46E4-BED7-EC55014BAAB8}" srcOrd="2" destOrd="0" presId="urn:microsoft.com/office/officeart/2018/5/layout/IconCircleLabelList"/>
    <dgm:cxn modelId="{DB2F5985-30FF-4DC0-B466-73D4110921F5}" type="presParOf" srcId="{8A3C8471-FAB9-40B1-B7D8-485071AEF7AF}" destId="{3FC023D2-B8F3-41D8-B8D4-7E6B67E8AABE}" srcOrd="3" destOrd="0" presId="urn:microsoft.com/office/officeart/2018/5/layout/IconCircleLabelList"/>
    <dgm:cxn modelId="{5D98017B-604B-4914-A5FE-CE6782D29D2B}" type="presParOf" srcId="{CA9AC6FE-F38C-40AA-B3C0-C6EF9E906AF8}" destId="{F2E1C11E-EF54-4001-88E7-204B23300CEB}" srcOrd="1" destOrd="0" presId="urn:microsoft.com/office/officeart/2018/5/layout/IconCircleLabelList"/>
    <dgm:cxn modelId="{57D968D9-0CFD-4B1A-9D8E-2620E66BE873}" type="presParOf" srcId="{CA9AC6FE-F38C-40AA-B3C0-C6EF9E906AF8}" destId="{F2BB2FBD-5B44-4D40-9C27-37972793FAF8}" srcOrd="2" destOrd="0" presId="urn:microsoft.com/office/officeart/2018/5/layout/IconCircleLabelList"/>
    <dgm:cxn modelId="{37A5468F-2227-4FEB-A637-81B7C1ADE98A}" type="presParOf" srcId="{F2BB2FBD-5B44-4D40-9C27-37972793FAF8}" destId="{FCF31AC8-B2B6-4C06-9C8B-3785216037B3}" srcOrd="0" destOrd="0" presId="urn:microsoft.com/office/officeart/2018/5/layout/IconCircleLabelList"/>
    <dgm:cxn modelId="{5AF91BBF-B91E-480F-A3D8-8C05EA5EF3BD}" type="presParOf" srcId="{F2BB2FBD-5B44-4D40-9C27-37972793FAF8}" destId="{4DC42FCD-A34F-42A7-8933-2F639D2A270A}" srcOrd="1" destOrd="0" presId="urn:microsoft.com/office/officeart/2018/5/layout/IconCircleLabelList"/>
    <dgm:cxn modelId="{FFA07B3D-AFC2-484F-8237-95262BC1F08D}" type="presParOf" srcId="{F2BB2FBD-5B44-4D40-9C27-37972793FAF8}" destId="{CD4D7E54-ACB7-4CE7-A58F-87D0273A1E78}" srcOrd="2" destOrd="0" presId="urn:microsoft.com/office/officeart/2018/5/layout/IconCircleLabelList"/>
    <dgm:cxn modelId="{F56C877F-89A0-4366-B3B7-1CF5798EE80D}" type="presParOf" srcId="{F2BB2FBD-5B44-4D40-9C27-37972793FAF8}" destId="{5360264F-AAD4-471E-ACCA-1D7277FB571D}" srcOrd="3" destOrd="0" presId="urn:microsoft.com/office/officeart/2018/5/layout/IconCircleLabelList"/>
    <dgm:cxn modelId="{1C1776FC-D566-4EC3-B699-649350DA4565}" type="presParOf" srcId="{CA9AC6FE-F38C-40AA-B3C0-C6EF9E906AF8}" destId="{5A7A2F1A-2514-4AC9-AAF9-B74851A50CFA}" srcOrd="3" destOrd="0" presId="urn:microsoft.com/office/officeart/2018/5/layout/IconCircleLabelList"/>
    <dgm:cxn modelId="{9F6EB82C-0BEE-4F33-8AC8-A4BF066DD6DD}" type="presParOf" srcId="{CA9AC6FE-F38C-40AA-B3C0-C6EF9E906AF8}" destId="{9710D26F-6DA3-454B-BE95-09B41F374357}" srcOrd="4" destOrd="0" presId="urn:microsoft.com/office/officeart/2018/5/layout/IconCircleLabelList"/>
    <dgm:cxn modelId="{BBC034F0-DD06-49BC-8D8F-D778A59099E4}" type="presParOf" srcId="{9710D26F-6DA3-454B-BE95-09B41F374357}" destId="{4918BD94-4B27-4F0C-A815-0F85C2CC00AC}" srcOrd="0" destOrd="0" presId="urn:microsoft.com/office/officeart/2018/5/layout/IconCircleLabelList"/>
    <dgm:cxn modelId="{0012548B-233E-4DDA-B98C-34ECBD834DA9}" type="presParOf" srcId="{9710D26F-6DA3-454B-BE95-09B41F374357}" destId="{53817AE2-C72A-40EE-BFBC-6DB0FFD27F50}" srcOrd="1" destOrd="0" presId="urn:microsoft.com/office/officeart/2018/5/layout/IconCircleLabelList"/>
    <dgm:cxn modelId="{B82DD195-28D7-4C24-8AEF-BBBB4514CF74}" type="presParOf" srcId="{9710D26F-6DA3-454B-BE95-09B41F374357}" destId="{A182E1C1-FC73-422B-8BAE-D06F377F299D}" srcOrd="2" destOrd="0" presId="urn:microsoft.com/office/officeart/2018/5/layout/IconCircleLabelList"/>
    <dgm:cxn modelId="{C7D0848D-14F1-469A-891F-511232E92949}" type="presParOf" srcId="{9710D26F-6DA3-454B-BE95-09B41F374357}" destId="{62212BCB-5A6E-46E0-B062-668AA73AF642}" srcOrd="3" destOrd="0" presId="urn:microsoft.com/office/officeart/2018/5/layout/IconCircleLabelList"/>
    <dgm:cxn modelId="{31A7C7DE-DB14-4DB7-9E73-2CD9546F6F94}" type="presParOf" srcId="{CA9AC6FE-F38C-40AA-B3C0-C6EF9E906AF8}" destId="{D8354FC6-AF3C-440B-B76C-E6390C23B3D9}" srcOrd="5" destOrd="0" presId="urn:microsoft.com/office/officeart/2018/5/layout/IconCircleLabelList"/>
    <dgm:cxn modelId="{18EE6011-D6A8-494D-8125-F5103433FB38}" type="presParOf" srcId="{CA9AC6FE-F38C-40AA-B3C0-C6EF9E906AF8}" destId="{5A1024E2-9925-41FC-94D5-E94683D967CD}" srcOrd="6" destOrd="0" presId="urn:microsoft.com/office/officeart/2018/5/layout/IconCircleLabelList"/>
    <dgm:cxn modelId="{82B6A1B6-1B0C-43E6-A31C-5CE9BC8C3E2A}" type="presParOf" srcId="{5A1024E2-9925-41FC-94D5-E94683D967CD}" destId="{B7D121C8-4BF8-47D2-AEAB-C4B771F39916}" srcOrd="0" destOrd="0" presId="urn:microsoft.com/office/officeart/2018/5/layout/IconCircleLabelList"/>
    <dgm:cxn modelId="{0B9A6128-0F43-4E6F-8724-25BC524E6BB9}" type="presParOf" srcId="{5A1024E2-9925-41FC-94D5-E94683D967CD}" destId="{9EEDFBDD-8058-427B-8DA9-4E4F6AE0E062}" srcOrd="1" destOrd="0" presId="urn:microsoft.com/office/officeart/2018/5/layout/IconCircleLabelList"/>
    <dgm:cxn modelId="{9E4AAA13-64C0-4F38-BF4E-C6DFB546AD26}" type="presParOf" srcId="{5A1024E2-9925-41FC-94D5-E94683D967CD}" destId="{D9559E3C-E9CC-46E1-9C2A-86C20C2789D6}" srcOrd="2" destOrd="0" presId="urn:microsoft.com/office/officeart/2018/5/layout/IconCircleLabelList"/>
    <dgm:cxn modelId="{F5E164A9-8CE1-4603-BF27-CB3A0EE86DAA}" type="presParOf" srcId="{5A1024E2-9925-41FC-94D5-E94683D967CD}" destId="{882C8628-A60B-4A16-9206-DE51C08DAE7C}" srcOrd="3" destOrd="0" presId="urn:microsoft.com/office/officeart/2018/5/layout/IconCircleLabelList"/>
    <dgm:cxn modelId="{33090656-FE89-437D-99A4-965BDDAD4EA7}" type="presParOf" srcId="{CA9AC6FE-F38C-40AA-B3C0-C6EF9E906AF8}" destId="{4B992F3E-60F3-4640-A98D-267BDAF954C7}" srcOrd="7" destOrd="0" presId="urn:microsoft.com/office/officeart/2018/5/layout/IconCircleLabelList"/>
    <dgm:cxn modelId="{AE90ADCE-7590-4F49-A114-1DB0A5D2F173}" type="presParOf" srcId="{CA9AC6FE-F38C-40AA-B3C0-C6EF9E906AF8}" destId="{C0121E18-670E-4D17-BFFD-1AD84E24B020}" srcOrd="8" destOrd="0" presId="urn:microsoft.com/office/officeart/2018/5/layout/IconCircleLabelList"/>
    <dgm:cxn modelId="{D3C9A2CD-AE2D-40F1-991B-F072B22828C4}" type="presParOf" srcId="{C0121E18-670E-4D17-BFFD-1AD84E24B020}" destId="{FED4659D-095A-4628-981A-342147177093}" srcOrd="0" destOrd="0" presId="urn:microsoft.com/office/officeart/2018/5/layout/IconCircleLabelList"/>
    <dgm:cxn modelId="{3B10B732-0A1D-4F04-83CB-8E03C711CDA2}" type="presParOf" srcId="{C0121E18-670E-4D17-BFFD-1AD84E24B020}" destId="{59838739-38A9-4A25-AA71-A7BA9E7C90FF}" srcOrd="1" destOrd="0" presId="urn:microsoft.com/office/officeart/2018/5/layout/IconCircleLabelList"/>
    <dgm:cxn modelId="{E414DD8D-29EA-4DE1-90FB-DE89FD1BA31F}" type="presParOf" srcId="{C0121E18-670E-4D17-BFFD-1AD84E24B020}" destId="{304217CE-CF2F-4CD3-9EB8-5619C4BEC032}" srcOrd="2" destOrd="0" presId="urn:microsoft.com/office/officeart/2018/5/layout/IconCircleLabelList"/>
    <dgm:cxn modelId="{FE9C58FE-1CF9-4655-9570-6E6198CD8082}" type="presParOf" srcId="{C0121E18-670E-4D17-BFFD-1AD84E24B020}" destId="{0CCD1EEB-EB4B-4675-A7FF-408A0B418328}"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618B92C8-C896-4296-855A-734C2D0D1AE4}" type="doc">
      <dgm:prSet loTypeId="urn:microsoft.com/office/officeart/2018/5/layout/IconCircleLabelList" loCatId="icon" qsTypeId="urn:microsoft.com/office/officeart/2005/8/quickstyle/3d1" qsCatId="3D" csTypeId="urn:microsoft.com/office/officeart/2005/8/colors/accent0_3" csCatId="mainScheme" phldr="1"/>
      <dgm:spPr/>
      <dgm:t>
        <a:bodyPr/>
        <a:lstStyle/>
        <a:p>
          <a:endParaRPr lang="en-US"/>
        </a:p>
      </dgm:t>
    </dgm:pt>
    <dgm:pt modelId="{E34F90BC-4EBF-47D9-B8BE-6E1F1E32B976}">
      <dgm:prSet/>
      <dgm:spPr/>
      <dgm:t>
        <a:bodyPr/>
        <a:lstStyle/>
        <a:p>
          <a:pPr>
            <a:lnSpc>
              <a:spcPct val="100000"/>
            </a:lnSpc>
            <a:defRPr cap="all"/>
          </a:pPr>
          <a:r>
            <a:rPr lang="en-US" dirty="0"/>
            <a:t>Making good clinical decisions is at the heart of patient care and efficient and effective healthcare systems</a:t>
          </a:r>
        </a:p>
      </dgm:t>
    </dgm:pt>
    <dgm:pt modelId="{D6256A79-318E-4539-9760-01B262B6190E}" type="parTrans" cxnId="{CD14ADF7-4BF1-462E-A9A7-5B89325BD5D6}">
      <dgm:prSet/>
      <dgm:spPr/>
      <dgm:t>
        <a:bodyPr/>
        <a:lstStyle/>
        <a:p>
          <a:endParaRPr lang="en-US"/>
        </a:p>
      </dgm:t>
    </dgm:pt>
    <dgm:pt modelId="{5FFB60BE-90DB-49D9-B7D2-0430D649BCAC}" type="sibTrans" cxnId="{CD14ADF7-4BF1-462E-A9A7-5B89325BD5D6}">
      <dgm:prSet/>
      <dgm:spPr/>
      <dgm:t>
        <a:bodyPr/>
        <a:lstStyle/>
        <a:p>
          <a:endParaRPr lang="en-US"/>
        </a:p>
      </dgm:t>
    </dgm:pt>
    <dgm:pt modelId="{A57EA805-FC14-4CF2-97A7-C95853C4DD46}">
      <dgm:prSet/>
      <dgm:spPr/>
      <dgm:t>
        <a:bodyPr/>
        <a:lstStyle/>
        <a:p>
          <a:pPr>
            <a:lnSpc>
              <a:spcPct val="100000"/>
            </a:lnSpc>
            <a:defRPr cap="all"/>
          </a:pPr>
          <a:r>
            <a:rPr lang="en-US"/>
            <a:t>Our study established that time pressure undermines the ability of medical document search systems to help clinicians</a:t>
          </a:r>
        </a:p>
      </dgm:t>
    </dgm:pt>
    <dgm:pt modelId="{04C3D259-599C-4AF3-8B2C-597F86C0B25C}" type="parTrans" cxnId="{1788C40A-50B0-4173-AD5F-CA795925D2F9}">
      <dgm:prSet/>
      <dgm:spPr/>
      <dgm:t>
        <a:bodyPr/>
        <a:lstStyle/>
        <a:p>
          <a:endParaRPr lang="en-US"/>
        </a:p>
      </dgm:t>
    </dgm:pt>
    <dgm:pt modelId="{E4DC0247-DBE9-4C93-BA67-9FDA9BA96564}" type="sibTrans" cxnId="{1788C40A-50B0-4173-AD5F-CA795925D2F9}">
      <dgm:prSet/>
      <dgm:spPr/>
      <dgm:t>
        <a:bodyPr/>
        <a:lstStyle/>
        <a:p>
          <a:endParaRPr lang="en-US"/>
        </a:p>
      </dgm:t>
    </dgm:pt>
    <dgm:pt modelId="{E080EEAB-EF97-4521-B55F-7D993F5EC3D1}">
      <dgm:prSet/>
      <dgm:spPr/>
      <dgm:t>
        <a:bodyPr/>
        <a:lstStyle/>
        <a:p>
          <a:pPr>
            <a:lnSpc>
              <a:spcPct val="100000"/>
            </a:lnSpc>
            <a:defRPr cap="all"/>
          </a:pPr>
          <a:r>
            <a:rPr lang="en-US" dirty="0"/>
            <a:t>established a broad </a:t>
          </a:r>
          <a:r>
            <a:rPr lang="en-US" dirty="0" err="1"/>
            <a:t>ir</a:t>
          </a:r>
          <a:r>
            <a:rPr lang="en-US" dirty="0"/>
            <a:t> conceptual framework to support and distinguish between  multiple &amp; minimal interaction IR systems</a:t>
          </a:r>
        </a:p>
      </dgm:t>
    </dgm:pt>
    <dgm:pt modelId="{2A8B1743-FC84-4B9B-8A9F-B9211AFB8A7F}" type="parTrans" cxnId="{51CE2D86-0DBF-4395-BEBB-DDED46C834DC}">
      <dgm:prSet/>
      <dgm:spPr/>
      <dgm:t>
        <a:bodyPr/>
        <a:lstStyle/>
        <a:p>
          <a:endParaRPr lang="en-US"/>
        </a:p>
      </dgm:t>
    </dgm:pt>
    <dgm:pt modelId="{AB4DE985-7896-4766-82AC-41C2AC379754}" type="sibTrans" cxnId="{51CE2D86-0DBF-4395-BEBB-DDED46C834DC}">
      <dgm:prSet/>
      <dgm:spPr/>
      <dgm:t>
        <a:bodyPr/>
        <a:lstStyle/>
        <a:p>
          <a:endParaRPr lang="en-US"/>
        </a:p>
      </dgm:t>
    </dgm:pt>
    <dgm:pt modelId="{8948E080-E56A-416E-B2FA-DD57F1BC4229}">
      <dgm:prSet/>
      <dgm:spPr/>
      <dgm:t>
        <a:bodyPr/>
        <a:lstStyle/>
        <a:p>
          <a:pPr>
            <a:lnSpc>
              <a:spcPct val="100000"/>
            </a:lnSpc>
            <a:defRPr cap="all"/>
          </a:pPr>
          <a:r>
            <a:rPr lang="en-US" dirty="0"/>
            <a:t>provided the theoretical and empirical foundations for a new mini-IIR model to resolve medical case-based problems</a:t>
          </a:r>
        </a:p>
      </dgm:t>
    </dgm:pt>
    <dgm:pt modelId="{52992BC9-B0AD-49EA-9BDA-81F2C3A0C503}" type="parTrans" cxnId="{15996A31-4711-471C-9456-8CF6B3FAB9F2}">
      <dgm:prSet/>
      <dgm:spPr/>
      <dgm:t>
        <a:bodyPr/>
        <a:lstStyle/>
        <a:p>
          <a:endParaRPr lang="en-US"/>
        </a:p>
      </dgm:t>
    </dgm:pt>
    <dgm:pt modelId="{DA58FACE-6C35-421B-8079-7FCD9F85F2C2}" type="sibTrans" cxnId="{15996A31-4711-471C-9456-8CF6B3FAB9F2}">
      <dgm:prSet/>
      <dgm:spPr/>
      <dgm:t>
        <a:bodyPr/>
        <a:lstStyle/>
        <a:p>
          <a:endParaRPr lang="en-US"/>
        </a:p>
      </dgm:t>
    </dgm:pt>
    <dgm:pt modelId="{D22E8134-262C-490E-9796-DD4F76A57AED}">
      <dgm:prSet/>
      <dgm:spPr/>
      <dgm:t>
        <a:bodyPr/>
        <a:lstStyle/>
        <a:p>
          <a:pPr>
            <a:lnSpc>
              <a:spcPct val="100000"/>
            </a:lnSpc>
            <a:defRPr cap="all"/>
          </a:pPr>
          <a:r>
            <a:rPr lang="en-US" dirty="0"/>
            <a:t>taken the first steps towards helping time pressured clinicians to make better clinical decisions</a:t>
          </a:r>
        </a:p>
      </dgm:t>
    </dgm:pt>
    <dgm:pt modelId="{F5A3551A-1B68-45E3-8A0B-5EB8A1ED69D5}" type="parTrans" cxnId="{C31A562A-BCE6-4BF0-BE07-84BD3935C639}">
      <dgm:prSet/>
      <dgm:spPr/>
      <dgm:t>
        <a:bodyPr/>
        <a:lstStyle/>
        <a:p>
          <a:endParaRPr lang="en-US"/>
        </a:p>
      </dgm:t>
    </dgm:pt>
    <dgm:pt modelId="{BCE43C7B-0A0E-412C-8B31-4B0F34D6E4BC}" type="sibTrans" cxnId="{C31A562A-BCE6-4BF0-BE07-84BD3935C639}">
      <dgm:prSet/>
      <dgm:spPr/>
      <dgm:t>
        <a:bodyPr/>
        <a:lstStyle/>
        <a:p>
          <a:endParaRPr lang="en-US"/>
        </a:p>
      </dgm:t>
    </dgm:pt>
    <dgm:pt modelId="{CA9AC6FE-F38C-40AA-B3C0-C6EF9E906AF8}" type="pres">
      <dgm:prSet presAssocID="{618B92C8-C896-4296-855A-734C2D0D1AE4}" presName="root" presStyleCnt="0">
        <dgm:presLayoutVars>
          <dgm:dir/>
          <dgm:resizeHandles val="exact"/>
        </dgm:presLayoutVars>
      </dgm:prSet>
      <dgm:spPr/>
    </dgm:pt>
    <dgm:pt modelId="{8A3C8471-FAB9-40B1-B7D8-485071AEF7AF}" type="pres">
      <dgm:prSet presAssocID="{E34F90BC-4EBF-47D9-B8BE-6E1F1E32B976}" presName="compNode" presStyleCnt="0"/>
      <dgm:spPr/>
    </dgm:pt>
    <dgm:pt modelId="{E6400631-DB50-43C0-909B-AD6C9D0A8E75}" type="pres">
      <dgm:prSet presAssocID="{E34F90BC-4EBF-47D9-B8BE-6E1F1E32B976}" presName="iconBgRect" presStyleLbl="bgShp" presStyleIdx="0" presStyleCnt="5"/>
      <dgm:spPr/>
    </dgm:pt>
    <dgm:pt modelId="{D1D310F1-7122-4706-969A-105C8B8EE4AD}" type="pres">
      <dgm:prSet presAssocID="{E34F90BC-4EBF-47D9-B8BE-6E1F1E32B976}"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Hospital First Aid"/>
        </a:ext>
      </dgm:extLst>
    </dgm:pt>
    <dgm:pt modelId="{3409683E-7F73-46E4-BED7-EC55014BAAB8}" type="pres">
      <dgm:prSet presAssocID="{E34F90BC-4EBF-47D9-B8BE-6E1F1E32B976}" presName="spaceRect" presStyleCnt="0"/>
      <dgm:spPr/>
    </dgm:pt>
    <dgm:pt modelId="{3FC023D2-B8F3-41D8-B8D4-7E6B67E8AABE}" type="pres">
      <dgm:prSet presAssocID="{E34F90BC-4EBF-47D9-B8BE-6E1F1E32B976}" presName="textRect" presStyleLbl="revTx" presStyleIdx="0" presStyleCnt="5">
        <dgm:presLayoutVars>
          <dgm:chMax val="1"/>
          <dgm:chPref val="1"/>
        </dgm:presLayoutVars>
      </dgm:prSet>
      <dgm:spPr/>
    </dgm:pt>
    <dgm:pt modelId="{F2E1C11E-EF54-4001-88E7-204B23300CEB}" type="pres">
      <dgm:prSet presAssocID="{5FFB60BE-90DB-49D9-B7D2-0430D649BCAC}" presName="sibTrans" presStyleCnt="0"/>
      <dgm:spPr/>
    </dgm:pt>
    <dgm:pt modelId="{F2BB2FBD-5B44-4D40-9C27-37972793FAF8}" type="pres">
      <dgm:prSet presAssocID="{A57EA805-FC14-4CF2-97A7-C95853C4DD46}" presName="compNode" presStyleCnt="0"/>
      <dgm:spPr/>
    </dgm:pt>
    <dgm:pt modelId="{FCF31AC8-B2B6-4C06-9C8B-3785216037B3}" type="pres">
      <dgm:prSet presAssocID="{A57EA805-FC14-4CF2-97A7-C95853C4DD46}" presName="iconBgRect" presStyleLbl="bgShp" presStyleIdx="1" presStyleCnt="5"/>
      <dgm:spPr/>
    </dgm:pt>
    <dgm:pt modelId="{4DC42FCD-A34F-42A7-8933-2F639D2A270A}" type="pres">
      <dgm:prSet presAssocID="{A57EA805-FC14-4CF2-97A7-C95853C4DD46}" presName="iconRect" presStyleLbl="node1" presStyleIdx="1" presStyleCnt="5"/>
      <dgm:spPr>
        <a:blipFill rotWithShape="1">
          <a:blip xmlns:r="http://schemas.openxmlformats.org/officeDocument/2006/relationships" r:embed="rId3">
            <a:extLst>
              <a:ext uri="{96DAC541-7B7A-43D3-8B79-37D633B846F1}">
                <asvg:svgBlip xmlns:asvg="http://schemas.microsoft.com/office/drawing/2016/SVG/main" r:embed="rId4"/>
              </a:ext>
            </a:extLst>
          </a:blip>
          <a:srcRect/>
          <a:stretch>
            <a:fillRect/>
          </a:stretch>
        </a:blipFill>
      </dgm:spPr>
    </dgm:pt>
    <dgm:pt modelId="{CD4D7E54-ACB7-4CE7-A58F-87D0273A1E78}" type="pres">
      <dgm:prSet presAssocID="{A57EA805-FC14-4CF2-97A7-C95853C4DD46}" presName="spaceRect" presStyleCnt="0"/>
      <dgm:spPr/>
    </dgm:pt>
    <dgm:pt modelId="{5360264F-AAD4-471E-ACCA-1D7277FB571D}" type="pres">
      <dgm:prSet presAssocID="{A57EA805-FC14-4CF2-97A7-C95853C4DD46}" presName="textRect" presStyleLbl="revTx" presStyleIdx="1" presStyleCnt="5">
        <dgm:presLayoutVars>
          <dgm:chMax val="1"/>
          <dgm:chPref val="1"/>
        </dgm:presLayoutVars>
      </dgm:prSet>
      <dgm:spPr/>
    </dgm:pt>
    <dgm:pt modelId="{5A7A2F1A-2514-4AC9-AAF9-B74851A50CFA}" type="pres">
      <dgm:prSet presAssocID="{E4DC0247-DBE9-4C93-BA67-9FDA9BA96564}" presName="sibTrans" presStyleCnt="0"/>
      <dgm:spPr/>
    </dgm:pt>
    <dgm:pt modelId="{9710D26F-6DA3-454B-BE95-09B41F374357}" type="pres">
      <dgm:prSet presAssocID="{E080EEAB-EF97-4521-B55F-7D993F5EC3D1}" presName="compNode" presStyleCnt="0"/>
      <dgm:spPr/>
    </dgm:pt>
    <dgm:pt modelId="{4918BD94-4B27-4F0C-A815-0F85C2CC00AC}" type="pres">
      <dgm:prSet presAssocID="{E080EEAB-EF97-4521-B55F-7D993F5EC3D1}" presName="iconBgRect" presStyleLbl="bgShp" presStyleIdx="2" presStyleCnt="5"/>
      <dgm:spPr/>
    </dgm:pt>
    <dgm:pt modelId="{53817AE2-C72A-40EE-BFBC-6DB0FFD27F50}" type="pres">
      <dgm:prSet presAssocID="{E080EEAB-EF97-4521-B55F-7D993F5EC3D1}" presName="iconRect" presStyleLbl="node1" presStyleIdx="2" presStyleCnt="5"/>
      <dgm:spPr>
        <a:blipFill rotWithShape="1">
          <a:blip xmlns:r="http://schemas.openxmlformats.org/officeDocument/2006/relationships" r:embed="rId5">
            <a:extLs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Annotation"/>
        </a:ext>
      </dgm:extLst>
    </dgm:pt>
    <dgm:pt modelId="{A182E1C1-FC73-422B-8BAE-D06F377F299D}" type="pres">
      <dgm:prSet presAssocID="{E080EEAB-EF97-4521-B55F-7D993F5EC3D1}" presName="spaceRect" presStyleCnt="0"/>
      <dgm:spPr/>
    </dgm:pt>
    <dgm:pt modelId="{62212BCB-5A6E-46E0-B062-668AA73AF642}" type="pres">
      <dgm:prSet presAssocID="{E080EEAB-EF97-4521-B55F-7D993F5EC3D1}" presName="textRect" presStyleLbl="revTx" presStyleIdx="2" presStyleCnt="5" custScaleX="118266">
        <dgm:presLayoutVars>
          <dgm:chMax val="1"/>
          <dgm:chPref val="1"/>
        </dgm:presLayoutVars>
      </dgm:prSet>
      <dgm:spPr/>
    </dgm:pt>
    <dgm:pt modelId="{D8354FC6-AF3C-440B-B76C-E6390C23B3D9}" type="pres">
      <dgm:prSet presAssocID="{AB4DE985-7896-4766-82AC-41C2AC379754}" presName="sibTrans" presStyleCnt="0"/>
      <dgm:spPr/>
    </dgm:pt>
    <dgm:pt modelId="{5A1024E2-9925-41FC-94D5-E94683D967CD}" type="pres">
      <dgm:prSet presAssocID="{8948E080-E56A-416E-B2FA-DD57F1BC4229}" presName="compNode" presStyleCnt="0"/>
      <dgm:spPr/>
    </dgm:pt>
    <dgm:pt modelId="{B7D121C8-4BF8-47D2-AEAB-C4B771F39916}" type="pres">
      <dgm:prSet presAssocID="{8948E080-E56A-416E-B2FA-DD57F1BC4229}" presName="iconBgRect" presStyleLbl="bgShp" presStyleIdx="3" presStyleCnt="5"/>
      <dgm:spPr/>
    </dgm:pt>
    <dgm:pt modelId="{9EEDFBDD-8058-427B-8DA9-4E4F6AE0E062}" type="pres">
      <dgm:prSet presAssocID="{8948E080-E56A-416E-B2FA-DD57F1BC4229}"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Design"/>
        </a:ext>
      </dgm:extLst>
    </dgm:pt>
    <dgm:pt modelId="{D9559E3C-E9CC-46E1-9C2A-86C20C2789D6}" type="pres">
      <dgm:prSet presAssocID="{8948E080-E56A-416E-B2FA-DD57F1BC4229}" presName="spaceRect" presStyleCnt="0"/>
      <dgm:spPr/>
    </dgm:pt>
    <dgm:pt modelId="{882C8628-A60B-4A16-9206-DE51C08DAE7C}" type="pres">
      <dgm:prSet presAssocID="{8948E080-E56A-416E-B2FA-DD57F1BC4229}" presName="textRect" presStyleLbl="revTx" presStyleIdx="3" presStyleCnt="5">
        <dgm:presLayoutVars>
          <dgm:chMax val="1"/>
          <dgm:chPref val="1"/>
        </dgm:presLayoutVars>
      </dgm:prSet>
      <dgm:spPr/>
    </dgm:pt>
    <dgm:pt modelId="{4B992F3E-60F3-4640-A98D-267BDAF954C7}" type="pres">
      <dgm:prSet presAssocID="{DA58FACE-6C35-421B-8079-7FCD9F85F2C2}" presName="sibTrans" presStyleCnt="0"/>
      <dgm:spPr/>
    </dgm:pt>
    <dgm:pt modelId="{C0121E18-670E-4D17-BFFD-1AD84E24B020}" type="pres">
      <dgm:prSet presAssocID="{D22E8134-262C-490E-9796-DD4F76A57AED}" presName="compNode" presStyleCnt="0"/>
      <dgm:spPr/>
    </dgm:pt>
    <dgm:pt modelId="{FED4659D-095A-4628-981A-342147177093}" type="pres">
      <dgm:prSet presAssocID="{D22E8134-262C-490E-9796-DD4F76A57AED}" presName="iconBgRect" presStyleLbl="bgShp" presStyleIdx="4" presStyleCnt="5"/>
      <dgm:spPr/>
    </dgm:pt>
    <dgm:pt modelId="{59838739-38A9-4A25-AA71-A7BA9E7C90FF}" type="pres">
      <dgm:prSet presAssocID="{D22E8134-262C-490E-9796-DD4F76A57AED}" presName="iconRect" presStyleLbl="node1" presStyleIdx="4" presStyleCnt="5"/>
      <dgm:spPr>
        <a:blipFill rotWithShape="1">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dgm:spPr>
      <dgm:extLst>
        <a:ext uri="{E40237B7-FDA0-4F09-8148-C483321AD2D9}">
          <dgm14:cNvPr xmlns:dgm14="http://schemas.microsoft.com/office/drawing/2010/diagram" id="0" name="" descr="Robot"/>
        </a:ext>
      </dgm:extLst>
    </dgm:pt>
    <dgm:pt modelId="{304217CE-CF2F-4CD3-9EB8-5619C4BEC032}" type="pres">
      <dgm:prSet presAssocID="{D22E8134-262C-490E-9796-DD4F76A57AED}" presName="spaceRect" presStyleCnt="0"/>
      <dgm:spPr/>
    </dgm:pt>
    <dgm:pt modelId="{0CCD1EEB-EB4B-4675-A7FF-408A0B418328}" type="pres">
      <dgm:prSet presAssocID="{D22E8134-262C-490E-9796-DD4F76A57AED}" presName="textRect" presStyleLbl="revTx" presStyleIdx="4" presStyleCnt="5">
        <dgm:presLayoutVars>
          <dgm:chMax val="1"/>
          <dgm:chPref val="1"/>
        </dgm:presLayoutVars>
      </dgm:prSet>
      <dgm:spPr/>
    </dgm:pt>
  </dgm:ptLst>
  <dgm:cxnLst>
    <dgm:cxn modelId="{1788C40A-50B0-4173-AD5F-CA795925D2F9}" srcId="{618B92C8-C896-4296-855A-734C2D0D1AE4}" destId="{A57EA805-FC14-4CF2-97A7-C95853C4DD46}" srcOrd="1" destOrd="0" parTransId="{04C3D259-599C-4AF3-8B2C-597F86C0B25C}" sibTransId="{E4DC0247-DBE9-4C93-BA67-9FDA9BA96564}"/>
    <dgm:cxn modelId="{5975C70D-93E4-4AC1-8ACE-903EA251B64C}" type="presOf" srcId="{E34F90BC-4EBF-47D9-B8BE-6E1F1E32B976}" destId="{3FC023D2-B8F3-41D8-B8D4-7E6B67E8AABE}" srcOrd="0" destOrd="0" presId="urn:microsoft.com/office/officeart/2018/5/layout/IconCircleLabelList"/>
    <dgm:cxn modelId="{6D222D1A-5AC5-4FFF-ACDB-5BECF85E9FCA}" type="presOf" srcId="{D22E8134-262C-490E-9796-DD4F76A57AED}" destId="{0CCD1EEB-EB4B-4675-A7FF-408A0B418328}" srcOrd="0" destOrd="0" presId="urn:microsoft.com/office/officeart/2018/5/layout/IconCircleLabelList"/>
    <dgm:cxn modelId="{8D628023-73AA-4E22-A228-03B7B69A9FD3}" type="presOf" srcId="{E080EEAB-EF97-4521-B55F-7D993F5EC3D1}" destId="{62212BCB-5A6E-46E0-B062-668AA73AF642}" srcOrd="0" destOrd="0" presId="urn:microsoft.com/office/officeart/2018/5/layout/IconCircleLabelList"/>
    <dgm:cxn modelId="{C31A562A-BCE6-4BF0-BE07-84BD3935C639}" srcId="{618B92C8-C896-4296-855A-734C2D0D1AE4}" destId="{D22E8134-262C-490E-9796-DD4F76A57AED}" srcOrd="4" destOrd="0" parTransId="{F5A3551A-1B68-45E3-8A0B-5EB8A1ED69D5}" sibTransId="{BCE43C7B-0A0E-412C-8B31-4B0F34D6E4BC}"/>
    <dgm:cxn modelId="{15996A31-4711-471C-9456-8CF6B3FAB9F2}" srcId="{618B92C8-C896-4296-855A-734C2D0D1AE4}" destId="{8948E080-E56A-416E-B2FA-DD57F1BC4229}" srcOrd="3" destOrd="0" parTransId="{52992BC9-B0AD-49EA-9BDA-81F2C3A0C503}" sibTransId="{DA58FACE-6C35-421B-8079-7FCD9F85F2C2}"/>
    <dgm:cxn modelId="{9BBEB04C-AA2F-487A-A849-2FD490D760D5}" type="presOf" srcId="{A57EA805-FC14-4CF2-97A7-C95853C4DD46}" destId="{5360264F-AAD4-471E-ACCA-1D7277FB571D}" srcOrd="0" destOrd="0" presId="urn:microsoft.com/office/officeart/2018/5/layout/IconCircleLabelList"/>
    <dgm:cxn modelId="{51CE2D86-0DBF-4395-BEBB-DDED46C834DC}" srcId="{618B92C8-C896-4296-855A-734C2D0D1AE4}" destId="{E080EEAB-EF97-4521-B55F-7D993F5EC3D1}" srcOrd="2" destOrd="0" parTransId="{2A8B1743-FC84-4B9B-8A9F-B9211AFB8A7F}" sibTransId="{AB4DE985-7896-4766-82AC-41C2AC379754}"/>
    <dgm:cxn modelId="{33E87BC2-60DB-43C5-9F83-D9AEA0EC6213}" type="presOf" srcId="{618B92C8-C896-4296-855A-734C2D0D1AE4}" destId="{CA9AC6FE-F38C-40AA-B3C0-C6EF9E906AF8}" srcOrd="0" destOrd="0" presId="urn:microsoft.com/office/officeart/2018/5/layout/IconCircleLabelList"/>
    <dgm:cxn modelId="{9940BCD8-2289-4AA7-A56D-F59DCE76E1A7}" type="presOf" srcId="{8948E080-E56A-416E-B2FA-DD57F1BC4229}" destId="{882C8628-A60B-4A16-9206-DE51C08DAE7C}" srcOrd="0" destOrd="0" presId="urn:microsoft.com/office/officeart/2018/5/layout/IconCircleLabelList"/>
    <dgm:cxn modelId="{CD14ADF7-4BF1-462E-A9A7-5B89325BD5D6}" srcId="{618B92C8-C896-4296-855A-734C2D0D1AE4}" destId="{E34F90BC-4EBF-47D9-B8BE-6E1F1E32B976}" srcOrd="0" destOrd="0" parTransId="{D6256A79-318E-4539-9760-01B262B6190E}" sibTransId="{5FFB60BE-90DB-49D9-B7D2-0430D649BCAC}"/>
    <dgm:cxn modelId="{50D7A06A-699C-46B6-8566-645D3386E70B}" type="presParOf" srcId="{CA9AC6FE-F38C-40AA-B3C0-C6EF9E906AF8}" destId="{8A3C8471-FAB9-40B1-B7D8-485071AEF7AF}" srcOrd="0" destOrd="0" presId="urn:microsoft.com/office/officeart/2018/5/layout/IconCircleLabelList"/>
    <dgm:cxn modelId="{1C505B5E-5D95-4BD9-8386-5F246EB9D429}" type="presParOf" srcId="{8A3C8471-FAB9-40B1-B7D8-485071AEF7AF}" destId="{E6400631-DB50-43C0-909B-AD6C9D0A8E75}" srcOrd="0" destOrd="0" presId="urn:microsoft.com/office/officeart/2018/5/layout/IconCircleLabelList"/>
    <dgm:cxn modelId="{94845464-0259-4495-B824-EECBE89C20DE}" type="presParOf" srcId="{8A3C8471-FAB9-40B1-B7D8-485071AEF7AF}" destId="{D1D310F1-7122-4706-969A-105C8B8EE4AD}" srcOrd="1" destOrd="0" presId="urn:microsoft.com/office/officeart/2018/5/layout/IconCircleLabelList"/>
    <dgm:cxn modelId="{957BE49C-A143-4124-8B30-B5708C2E8F8D}" type="presParOf" srcId="{8A3C8471-FAB9-40B1-B7D8-485071AEF7AF}" destId="{3409683E-7F73-46E4-BED7-EC55014BAAB8}" srcOrd="2" destOrd="0" presId="urn:microsoft.com/office/officeart/2018/5/layout/IconCircleLabelList"/>
    <dgm:cxn modelId="{DB2F5985-30FF-4DC0-B466-73D4110921F5}" type="presParOf" srcId="{8A3C8471-FAB9-40B1-B7D8-485071AEF7AF}" destId="{3FC023D2-B8F3-41D8-B8D4-7E6B67E8AABE}" srcOrd="3" destOrd="0" presId="urn:microsoft.com/office/officeart/2018/5/layout/IconCircleLabelList"/>
    <dgm:cxn modelId="{5D98017B-604B-4914-A5FE-CE6782D29D2B}" type="presParOf" srcId="{CA9AC6FE-F38C-40AA-B3C0-C6EF9E906AF8}" destId="{F2E1C11E-EF54-4001-88E7-204B23300CEB}" srcOrd="1" destOrd="0" presId="urn:microsoft.com/office/officeart/2018/5/layout/IconCircleLabelList"/>
    <dgm:cxn modelId="{57D968D9-0CFD-4B1A-9D8E-2620E66BE873}" type="presParOf" srcId="{CA9AC6FE-F38C-40AA-B3C0-C6EF9E906AF8}" destId="{F2BB2FBD-5B44-4D40-9C27-37972793FAF8}" srcOrd="2" destOrd="0" presId="urn:microsoft.com/office/officeart/2018/5/layout/IconCircleLabelList"/>
    <dgm:cxn modelId="{37A5468F-2227-4FEB-A637-81B7C1ADE98A}" type="presParOf" srcId="{F2BB2FBD-5B44-4D40-9C27-37972793FAF8}" destId="{FCF31AC8-B2B6-4C06-9C8B-3785216037B3}" srcOrd="0" destOrd="0" presId="urn:microsoft.com/office/officeart/2018/5/layout/IconCircleLabelList"/>
    <dgm:cxn modelId="{5AF91BBF-B91E-480F-A3D8-8C05EA5EF3BD}" type="presParOf" srcId="{F2BB2FBD-5B44-4D40-9C27-37972793FAF8}" destId="{4DC42FCD-A34F-42A7-8933-2F639D2A270A}" srcOrd="1" destOrd="0" presId="urn:microsoft.com/office/officeart/2018/5/layout/IconCircleLabelList"/>
    <dgm:cxn modelId="{FFA07B3D-AFC2-484F-8237-95262BC1F08D}" type="presParOf" srcId="{F2BB2FBD-5B44-4D40-9C27-37972793FAF8}" destId="{CD4D7E54-ACB7-4CE7-A58F-87D0273A1E78}" srcOrd="2" destOrd="0" presId="urn:microsoft.com/office/officeart/2018/5/layout/IconCircleLabelList"/>
    <dgm:cxn modelId="{F56C877F-89A0-4366-B3B7-1CF5798EE80D}" type="presParOf" srcId="{F2BB2FBD-5B44-4D40-9C27-37972793FAF8}" destId="{5360264F-AAD4-471E-ACCA-1D7277FB571D}" srcOrd="3" destOrd="0" presId="urn:microsoft.com/office/officeart/2018/5/layout/IconCircleLabelList"/>
    <dgm:cxn modelId="{1C1776FC-D566-4EC3-B699-649350DA4565}" type="presParOf" srcId="{CA9AC6FE-F38C-40AA-B3C0-C6EF9E906AF8}" destId="{5A7A2F1A-2514-4AC9-AAF9-B74851A50CFA}" srcOrd="3" destOrd="0" presId="urn:microsoft.com/office/officeart/2018/5/layout/IconCircleLabelList"/>
    <dgm:cxn modelId="{9F6EB82C-0BEE-4F33-8AC8-A4BF066DD6DD}" type="presParOf" srcId="{CA9AC6FE-F38C-40AA-B3C0-C6EF9E906AF8}" destId="{9710D26F-6DA3-454B-BE95-09B41F374357}" srcOrd="4" destOrd="0" presId="urn:microsoft.com/office/officeart/2018/5/layout/IconCircleLabelList"/>
    <dgm:cxn modelId="{BBC034F0-DD06-49BC-8D8F-D778A59099E4}" type="presParOf" srcId="{9710D26F-6DA3-454B-BE95-09B41F374357}" destId="{4918BD94-4B27-4F0C-A815-0F85C2CC00AC}" srcOrd="0" destOrd="0" presId="urn:microsoft.com/office/officeart/2018/5/layout/IconCircleLabelList"/>
    <dgm:cxn modelId="{0012548B-233E-4DDA-B98C-34ECBD834DA9}" type="presParOf" srcId="{9710D26F-6DA3-454B-BE95-09B41F374357}" destId="{53817AE2-C72A-40EE-BFBC-6DB0FFD27F50}" srcOrd="1" destOrd="0" presId="urn:microsoft.com/office/officeart/2018/5/layout/IconCircleLabelList"/>
    <dgm:cxn modelId="{B82DD195-28D7-4C24-8AEF-BBBB4514CF74}" type="presParOf" srcId="{9710D26F-6DA3-454B-BE95-09B41F374357}" destId="{A182E1C1-FC73-422B-8BAE-D06F377F299D}" srcOrd="2" destOrd="0" presId="urn:microsoft.com/office/officeart/2018/5/layout/IconCircleLabelList"/>
    <dgm:cxn modelId="{C7D0848D-14F1-469A-891F-511232E92949}" type="presParOf" srcId="{9710D26F-6DA3-454B-BE95-09B41F374357}" destId="{62212BCB-5A6E-46E0-B062-668AA73AF642}" srcOrd="3" destOrd="0" presId="urn:microsoft.com/office/officeart/2018/5/layout/IconCircleLabelList"/>
    <dgm:cxn modelId="{31A7C7DE-DB14-4DB7-9E73-2CD9546F6F94}" type="presParOf" srcId="{CA9AC6FE-F38C-40AA-B3C0-C6EF9E906AF8}" destId="{D8354FC6-AF3C-440B-B76C-E6390C23B3D9}" srcOrd="5" destOrd="0" presId="urn:microsoft.com/office/officeart/2018/5/layout/IconCircleLabelList"/>
    <dgm:cxn modelId="{18EE6011-D6A8-494D-8125-F5103433FB38}" type="presParOf" srcId="{CA9AC6FE-F38C-40AA-B3C0-C6EF9E906AF8}" destId="{5A1024E2-9925-41FC-94D5-E94683D967CD}" srcOrd="6" destOrd="0" presId="urn:microsoft.com/office/officeart/2018/5/layout/IconCircleLabelList"/>
    <dgm:cxn modelId="{82B6A1B6-1B0C-43E6-A31C-5CE9BC8C3E2A}" type="presParOf" srcId="{5A1024E2-9925-41FC-94D5-E94683D967CD}" destId="{B7D121C8-4BF8-47D2-AEAB-C4B771F39916}" srcOrd="0" destOrd="0" presId="urn:microsoft.com/office/officeart/2018/5/layout/IconCircleLabelList"/>
    <dgm:cxn modelId="{0B9A6128-0F43-4E6F-8724-25BC524E6BB9}" type="presParOf" srcId="{5A1024E2-9925-41FC-94D5-E94683D967CD}" destId="{9EEDFBDD-8058-427B-8DA9-4E4F6AE0E062}" srcOrd="1" destOrd="0" presId="urn:microsoft.com/office/officeart/2018/5/layout/IconCircleLabelList"/>
    <dgm:cxn modelId="{9E4AAA13-64C0-4F38-BF4E-C6DFB546AD26}" type="presParOf" srcId="{5A1024E2-9925-41FC-94D5-E94683D967CD}" destId="{D9559E3C-E9CC-46E1-9C2A-86C20C2789D6}" srcOrd="2" destOrd="0" presId="urn:microsoft.com/office/officeart/2018/5/layout/IconCircleLabelList"/>
    <dgm:cxn modelId="{F5E164A9-8CE1-4603-BF27-CB3A0EE86DAA}" type="presParOf" srcId="{5A1024E2-9925-41FC-94D5-E94683D967CD}" destId="{882C8628-A60B-4A16-9206-DE51C08DAE7C}" srcOrd="3" destOrd="0" presId="urn:microsoft.com/office/officeart/2018/5/layout/IconCircleLabelList"/>
    <dgm:cxn modelId="{33090656-FE89-437D-99A4-965BDDAD4EA7}" type="presParOf" srcId="{CA9AC6FE-F38C-40AA-B3C0-C6EF9E906AF8}" destId="{4B992F3E-60F3-4640-A98D-267BDAF954C7}" srcOrd="7" destOrd="0" presId="urn:microsoft.com/office/officeart/2018/5/layout/IconCircleLabelList"/>
    <dgm:cxn modelId="{AE90ADCE-7590-4F49-A114-1DB0A5D2F173}" type="presParOf" srcId="{CA9AC6FE-F38C-40AA-B3C0-C6EF9E906AF8}" destId="{C0121E18-670E-4D17-BFFD-1AD84E24B020}" srcOrd="8" destOrd="0" presId="urn:microsoft.com/office/officeart/2018/5/layout/IconCircleLabelList"/>
    <dgm:cxn modelId="{D3C9A2CD-AE2D-40F1-991B-F072B22828C4}" type="presParOf" srcId="{C0121E18-670E-4D17-BFFD-1AD84E24B020}" destId="{FED4659D-095A-4628-981A-342147177093}" srcOrd="0" destOrd="0" presId="urn:microsoft.com/office/officeart/2018/5/layout/IconCircleLabelList"/>
    <dgm:cxn modelId="{3B10B732-0A1D-4F04-83CB-8E03C711CDA2}" type="presParOf" srcId="{C0121E18-670E-4D17-BFFD-1AD84E24B020}" destId="{59838739-38A9-4A25-AA71-A7BA9E7C90FF}" srcOrd="1" destOrd="0" presId="urn:microsoft.com/office/officeart/2018/5/layout/IconCircleLabelList"/>
    <dgm:cxn modelId="{E414DD8D-29EA-4DE1-90FB-DE89FD1BA31F}" type="presParOf" srcId="{C0121E18-670E-4D17-BFFD-1AD84E24B020}" destId="{304217CE-CF2F-4CD3-9EB8-5619C4BEC032}" srcOrd="2" destOrd="0" presId="urn:microsoft.com/office/officeart/2018/5/layout/IconCircleLabelList"/>
    <dgm:cxn modelId="{FE9C58FE-1CF9-4655-9570-6E6198CD8082}" type="presParOf" srcId="{C0121E18-670E-4D17-BFFD-1AD84E24B020}" destId="{0CCD1EEB-EB4B-4675-A7FF-408A0B418328}"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618B92C8-C896-4296-855A-734C2D0D1AE4}" type="doc">
      <dgm:prSet loTypeId="urn:microsoft.com/office/officeart/2018/5/layout/IconCircleLabelList" loCatId="icon" qsTypeId="urn:microsoft.com/office/officeart/2005/8/quickstyle/3d1" qsCatId="3D" csTypeId="urn:microsoft.com/office/officeart/2005/8/colors/accent0_3" csCatId="mainScheme" phldr="1"/>
      <dgm:spPr/>
      <dgm:t>
        <a:bodyPr/>
        <a:lstStyle/>
        <a:p>
          <a:endParaRPr lang="en-US"/>
        </a:p>
      </dgm:t>
    </dgm:pt>
    <dgm:pt modelId="{E34F90BC-4EBF-47D9-B8BE-6E1F1E32B976}">
      <dgm:prSet/>
      <dgm:spPr/>
      <dgm:t>
        <a:bodyPr/>
        <a:lstStyle/>
        <a:p>
          <a:pPr>
            <a:lnSpc>
              <a:spcPct val="100000"/>
            </a:lnSpc>
            <a:defRPr cap="all"/>
          </a:pPr>
          <a:r>
            <a:rPr lang="en-US" dirty="0"/>
            <a:t>Making good clinical decisions is at the heart of patient care and efficient and effective healthcare systems</a:t>
          </a:r>
        </a:p>
      </dgm:t>
    </dgm:pt>
    <dgm:pt modelId="{D6256A79-318E-4539-9760-01B262B6190E}" type="parTrans" cxnId="{CD14ADF7-4BF1-462E-A9A7-5B89325BD5D6}">
      <dgm:prSet/>
      <dgm:spPr/>
      <dgm:t>
        <a:bodyPr/>
        <a:lstStyle/>
        <a:p>
          <a:endParaRPr lang="en-US"/>
        </a:p>
      </dgm:t>
    </dgm:pt>
    <dgm:pt modelId="{5FFB60BE-90DB-49D9-B7D2-0430D649BCAC}" type="sibTrans" cxnId="{CD14ADF7-4BF1-462E-A9A7-5B89325BD5D6}">
      <dgm:prSet/>
      <dgm:spPr/>
      <dgm:t>
        <a:bodyPr/>
        <a:lstStyle/>
        <a:p>
          <a:endParaRPr lang="en-US"/>
        </a:p>
      </dgm:t>
    </dgm:pt>
    <dgm:pt modelId="{A57EA805-FC14-4CF2-97A7-C95853C4DD46}">
      <dgm:prSet/>
      <dgm:spPr/>
      <dgm:t>
        <a:bodyPr/>
        <a:lstStyle/>
        <a:p>
          <a:pPr>
            <a:lnSpc>
              <a:spcPct val="100000"/>
            </a:lnSpc>
            <a:defRPr cap="all"/>
          </a:pPr>
          <a:r>
            <a:rPr lang="en-US"/>
            <a:t>Our study established that time pressure undermines the ability of medical document search systems to help clinicians</a:t>
          </a:r>
        </a:p>
      </dgm:t>
    </dgm:pt>
    <dgm:pt modelId="{04C3D259-599C-4AF3-8B2C-597F86C0B25C}" type="parTrans" cxnId="{1788C40A-50B0-4173-AD5F-CA795925D2F9}">
      <dgm:prSet/>
      <dgm:spPr/>
      <dgm:t>
        <a:bodyPr/>
        <a:lstStyle/>
        <a:p>
          <a:endParaRPr lang="en-US"/>
        </a:p>
      </dgm:t>
    </dgm:pt>
    <dgm:pt modelId="{E4DC0247-DBE9-4C93-BA67-9FDA9BA96564}" type="sibTrans" cxnId="{1788C40A-50B0-4173-AD5F-CA795925D2F9}">
      <dgm:prSet/>
      <dgm:spPr/>
      <dgm:t>
        <a:bodyPr/>
        <a:lstStyle/>
        <a:p>
          <a:endParaRPr lang="en-US"/>
        </a:p>
      </dgm:t>
    </dgm:pt>
    <dgm:pt modelId="{E080EEAB-EF97-4521-B55F-7D993F5EC3D1}">
      <dgm:prSet/>
      <dgm:spPr/>
      <dgm:t>
        <a:bodyPr/>
        <a:lstStyle/>
        <a:p>
          <a:pPr>
            <a:lnSpc>
              <a:spcPct val="100000"/>
            </a:lnSpc>
            <a:defRPr cap="all"/>
          </a:pPr>
          <a:r>
            <a:rPr lang="en-US" dirty="0"/>
            <a:t>established a broad </a:t>
          </a:r>
          <a:r>
            <a:rPr lang="en-US" dirty="0" err="1"/>
            <a:t>ir</a:t>
          </a:r>
          <a:r>
            <a:rPr lang="en-US" dirty="0"/>
            <a:t> conceptual framework to support and distinguish between  multiple &amp; minimal interaction IR systems</a:t>
          </a:r>
        </a:p>
      </dgm:t>
    </dgm:pt>
    <dgm:pt modelId="{2A8B1743-FC84-4B9B-8A9F-B9211AFB8A7F}" type="parTrans" cxnId="{51CE2D86-0DBF-4395-BEBB-DDED46C834DC}">
      <dgm:prSet/>
      <dgm:spPr/>
      <dgm:t>
        <a:bodyPr/>
        <a:lstStyle/>
        <a:p>
          <a:endParaRPr lang="en-US"/>
        </a:p>
      </dgm:t>
    </dgm:pt>
    <dgm:pt modelId="{AB4DE985-7896-4766-82AC-41C2AC379754}" type="sibTrans" cxnId="{51CE2D86-0DBF-4395-BEBB-DDED46C834DC}">
      <dgm:prSet/>
      <dgm:spPr/>
      <dgm:t>
        <a:bodyPr/>
        <a:lstStyle/>
        <a:p>
          <a:endParaRPr lang="en-US"/>
        </a:p>
      </dgm:t>
    </dgm:pt>
    <dgm:pt modelId="{8948E080-E56A-416E-B2FA-DD57F1BC4229}">
      <dgm:prSet/>
      <dgm:spPr/>
      <dgm:t>
        <a:bodyPr/>
        <a:lstStyle/>
        <a:p>
          <a:pPr>
            <a:lnSpc>
              <a:spcPct val="100000"/>
            </a:lnSpc>
            <a:defRPr cap="all"/>
          </a:pPr>
          <a:r>
            <a:rPr lang="en-US" dirty="0"/>
            <a:t>provided the theoretical and empirical foundations for a new mini-IIR model to resolve medical case-based problems</a:t>
          </a:r>
        </a:p>
      </dgm:t>
    </dgm:pt>
    <dgm:pt modelId="{52992BC9-B0AD-49EA-9BDA-81F2C3A0C503}" type="parTrans" cxnId="{15996A31-4711-471C-9456-8CF6B3FAB9F2}">
      <dgm:prSet/>
      <dgm:spPr/>
      <dgm:t>
        <a:bodyPr/>
        <a:lstStyle/>
        <a:p>
          <a:endParaRPr lang="en-US"/>
        </a:p>
      </dgm:t>
    </dgm:pt>
    <dgm:pt modelId="{DA58FACE-6C35-421B-8079-7FCD9F85F2C2}" type="sibTrans" cxnId="{15996A31-4711-471C-9456-8CF6B3FAB9F2}">
      <dgm:prSet/>
      <dgm:spPr/>
      <dgm:t>
        <a:bodyPr/>
        <a:lstStyle/>
        <a:p>
          <a:endParaRPr lang="en-US"/>
        </a:p>
      </dgm:t>
    </dgm:pt>
    <dgm:pt modelId="{D22E8134-262C-490E-9796-DD4F76A57AED}">
      <dgm:prSet/>
      <dgm:spPr/>
      <dgm:t>
        <a:bodyPr/>
        <a:lstStyle/>
        <a:p>
          <a:pPr>
            <a:lnSpc>
              <a:spcPct val="100000"/>
            </a:lnSpc>
            <a:defRPr cap="all"/>
          </a:pPr>
          <a:r>
            <a:rPr lang="en-US" dirty="0"/>
            <a:t>taken the first steps towards helping time pressured clinicians to make better clinical decisions</a:t>
          </a:r>
        </a:p>
      </dgm:t>
    </dgm:pt>
    <dgm:pt modelId="{F5A3551A-1B68-45E3-8A0B-5EB8A1ED69D5}" type="parTrans" cxnId="{C31A562A-BCE6-4BF0-BE07-84BD3935C639}">
      <dgm:prSet/>
      <dgm:spPr/>
      <dgm:t>
        <a:bodyPr/>
        <a:lstStyle/>
        <a:p>
          <a:endParaRPr lang="en-US"/>
        </a:p>
      </dgm:t>
    </dgm:pt>
    <dgm:pt modelId="{BCE43C7B-0A0E-412C-8B31-4B0F34D6E4BC}" type="sibTrans" cxnId="{C31A562A-BCE6-4BF0-BE07-84BD3935C639}">
      <dgm:prSet/>
      <dgm:spPr/>
      <dgm:t>
        <a:bodyPr/>
        <a:lstStyle/>
        <a:p>
          <a:endParaRPr lang="en-US"/>
        </a:p>
      </dgm:t>
    </dgm:pt>
    <dgm:pt modelId="{CA9AC6FE-F38C-40AA-B3C0-C6EF9E906AF8}" type="pres">
      <dgm:prSet presAssocID="{618B92C8-C896-4296-855A-734C2D0D1AE4}" presName="root" presStyleCnt="0">
        <dgm:presLayoutVars>
          <dgm:dir/>
          <dgm:resizeHandles val="exact"/>
        </dgm:presLayoutVars>
      </dgm:prSet>
      <dgm:spPr/>
    </dgm:pt>
    <dgm:pt modelId="{8A3C8471-FAB9-40B1-B7D8-485071AEF7AF}" type="pres">
      <dgm:prSet presAssocID="{E34F90BC-4EBF-47D9-B8BE-6E1F1E32B976}" presName="compNode" presStyleCnt="0"/>
      <dgm:spPr/>
    </dgm:pt>
    <dgm:pt modelId="{E6400631-DB50-43C0-909B-AD6C9D0A8E75}" type="pres">
      <dgm:prSet presAssocID="{E34F90BC-4EBF-47D9-B8BE-6E1F1E32B976}" presName="iconBgRect" presStyleLbl="bgShp" presStyleIdx="0" presStyleCnt="5"/>
      <dgm:spPr/>
    </dgm:pt>
    <dgm:pt modelId="{D1D310F1-7122-4706-969A-105C8B8EE4AD}" type="pres">
      <dgm:prSet presAssocID="{E34F90BC-4EBF-47D9-B8BE-6E1F1E32B976}"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Hospital First Aid"/>
        </a:ext>
      </dgm:extLst>
    </dgm:pt>
    <dgm:pt modelId="{3409683E-7F73-46E4-BED7-EC55014BAAB8}" type="pres">
      <dgm:prSet presAssocID="{E34F90BC-4EBF-47D9-B8BE-6E1F1E32B976}" presName="spaceRect" presStyleCnt="0"/>
      <dgm:spPr/>
    </dgm:pt>
    <dgm:pt modelId="{3FC023D2-B8F3-41D8-B8D4-7E6B67E8AABE}" type="pres">
      <dgm:prSet presAssocID="{E34F90BC-4EBF-47D9-B8BE-6E1F1E32B976}" presName="textRect" presStyleLbl="revTx" presStyleIdx="0" presStyleCnt="5">
        <dgm:presLayoutVars>
          <dgm:chMax val="1"/>
          <dgm:chPref val="1"/>
        </dgm:presLayoutVars>
      </dgm:prSet>
      <dgm:spPr/>
    </dgm:pt>
    <dgm:pt modelId="{F2E1C11E-EF54-4001-88E7-204B23300CEB}" type="pres">
      <dgm:prSet presAssocID="{5FFB60BE-90DB-49D9-B7D2-0430D649BCAC}" presName="sibTrans" presStyleCnt="0"/>
      <dgm:spPr/>
    </dgm:pt>
    <dgm:pt modelId="{F2BB2FBD-5B44-4D40-9C27-37972793FAF8}" type="pres">
      <dgm:prSet presAssocID="{A57EA805-FC14-4CF2-97A7-C95853C4DD46}" presName="compNode" presStyleCnt="0"/>
      <dgm:spPr/>
    </dgm:pt>
    <dgm:pt modelId="{FCF31AC8-B2B6-4C06-9C8B-3785216037B3}" type="pres">
      <dgm:prSet presAssocID="{A57EA805-FC14-4CF2-97A7-C95853C4DD46}" presName="iconBgRect" presStyleLbl="bgShp" presStyleIdx="1" presStyleCnt="5"/>
      <dgm:spPr/>
    </dgm:pt>
    <dgm:pt modelId="{4DC42FCD-A34F-42A7-8933-2F639D2A270A}" type="pres">
      <dgm:prSet presAssocID="{A57EA805-FC14-4CF2-97A7-C95853C4DD46}" presName="iconRect" presStyleLbl="node1" presStyleIdx="1" presStyleCnt="5"/>
      <dgm:spPr>
        <a:blipFill rotWithShape="1">
          <a:blip xmlns:r="http://schemas.openxmlformats.org/officeDocument/2006/relationships" r:embed="rId3">
            <a:extLst>
              <a:ext uri="{96DAC541-7B7A-43D3-8B79-37D633B846F1}">
                <asvg:svgBlip xmlns:asvg="http://schemas.microsoft.com/office/drawing/2016/SVG/main" r:embed="rId4"/>
              </a:ext>
            </a:extLst>
          </a:blip>
          <a:srcRect/>
          <a:stretch>
            <a:fillRect/>
          </a:stretch>
        </a:blipFill>
      </dgm:spPr>
    </dgm:pt>
    <dgm:pt modelId="{CD4D7E54-ACB7-4CE7-A58F-87D0273A1E78}" type="pres">
      <dgm:prSet presAssocID="{A57EA805-FC14-4CF2-97A7-C95853C4DD46}" presName="spaceRect" presStyleCnt="0"/>
      <dgm:spPr/>
    </dgm:pt>
    <dgm:pt modelId="{5360264F-AAD4-471E-ACCA-1D7277FB571D}" type="pres">
      <dgm:prSet presAssocID="{A57EA805-FC14-4CF2-97A7-C95853C4DD46}" presName="textRect" presStyleLbl="revTx" presStyleIdx="1" presStyleCnt="5">
        <dgm:presLayoutVars>
          <dgm:chMax val="1"/>
          <dgm:chPref val="1"/>
        </dgm:presLayoutVars>
      </dgm:prSet>
      <dgm:spPr/>
    </dgm:pt>
    <dgm:pt modelId="{5A7A2F1A-2514-4AC9-AAF9-B74851A50CFA}" type="pres">
      <dgm:prSet presAssocID="{E4DC0247-DBE9-4C93-BA67-9FDA9BA96564}" presName="sibTrans" presStyleCnt="0"/>
      <dgm:spPr/>
    </dgm:pt>
    <dgm:pt modelId="{9710D26F-6DA3-454B-BE95-09B41F374357}" type="pres">
      <dgm:prSet presAssocID="{E080EEAB-EF97-4521-B55F-7D993F5EC3D1}" presName="compNode" presStyleCnt="0"/>
      <dgm:spPr/>
    </dgm:pt>
    <dgm:pt modelId="{4918BD94-4B27-4F0C-A815-0F85C2CC00AC}" type="pres">
      <dgm:prSet presAssocID="{E080EEAB-EF97-4521-B55F-7D993F5EC3D1}" presName="iconBgRect" presStyleLbl="bgShp" presStyleIdx="2" presStyleCnt="5"/>
      <dgm:spPr/>
    </dgm:pt>
    <dgm:pt modelId="{53817AE2-C72A-40EE-BFBC-6DB0FFD27F50}" type="pres">
      <dgm:prSet presAssocID="{E080EEAB-EF97-4521-B55F-7D993F5EC3D1}" presName="iconRect" presStyleLbl="node1" presStyleIdx="2" presStyleCnt="5"/>
      <dgm:spPr>
        <a:blipFill rotWithShape="1">
          <a:blip xmlns:r="http://schemas.openxmlformats.org/officeDocument/2006/relationships" r:embed="rId5">
            <a:extLs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Annotation"/>
        </a:ext>
      </dgm:extLst>
    </dgm:pt>
    <dgm:pt modelId="{A182E1C1-FC73-422B-8BAE-D06F377F299D}" type="pres">
      <dgm:prSet presAssocID="{E080EEAB-EF97-4521-B55F-7D993F5EC3D1}" presName="spaceRect" presStyleCnt="0"/>
      <dgm:spPr/>
    </dgm:pt>
    <dgm:pt modelId="{62212BCB-5A6E-46E0-B062-668AA73AF642}" type="pres">
      <dgm:prSet presAssocID="{E080EEAB-EF97-4521-B55F-7D993F5EC3D1}" presName="textRect" presStyleLbl="revTx" presStyleIdx="2" presStyleCnt="5" custScaleX="118266">
        <dgm:presLayoutVars>
          <dgm:chMax val="1"/>
          <dgm:chPref val="1"/>
        </dgm:presLayoutVars>
      </dgm:prSet>
      <dgm:spPr/>
    </dgm:pt>
    <dgm:pt modelId="{D8354FC6-AF3C-440B-B76C-E6390C23B3D9}" type="pres">
      <dgm:prSet presAssocID="{AB4DE985-7896-4766-82AC-41C2AC379754}" presName="sibTrans" presStyleCnt="0"/>
      <dgm:spPr/>
    </dgm:pt>
    <dgm:pt modelId="{5A1024E2-9925-41FC-94D5-E94683D967CD}" type="pres">
      <dgm:prSet presAssocID="{8948E080-E56A-416E-B2FA-DD57F1BC4229}" presName="compNode" presStyleCnt="0"/>
      <dgm:spPr/>
    </dgm:pt>
    <dgm:pt modelId="{B7D121C8-4BF8-47D2-AEAB-C4B771F39916}" type="pres">
      <dgm:prSet presAssocID="{8948E080-E56A-416E-B2FA-DD57F1BC4229}" presName="iconBgRect" presStyleLbl="bgShp" presStyleIdx="3" presStyleCnt="5"/>
      <dgm:spPr/>
    </dgm:pt>
    <dgm:pt modelId="{9EEDFBDD-8058-427B-8DA9-4E4F6AE0E062}" type="pres">
      <dgm:prSet presAssocID="{8948E080-E56A-416E-B2FA-DD57F1BC4229}"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Design"/>
        </a:ext>
      </dgm:extLst>
    </dgm:pt>
    <dgm:pt modelId="{D9559E3C-E9CC-46E1-9C2A-86C20C2789D6}" type="pres">
      <dgm:prSet presAssocID="{8948E080-E56A-416E-B2FA-DD57F1BC4229}" presName="spaceRect" presStyleCnt="0"/>
      <dgm:spPr/>
    </dgm:pt>
    <dgm:pt modelId="{882C8628-A60B-4A16-9206-DE51C08DAE7C}" type="pres">
      <dgm:prSet presAssocID="{8948E080-E56A-416E-B2FA-DD57F1BC4229}" presName="textRect" presStyleLbl="revTx" presStyleIdx="3" presStyleCnt="5">
        <dgm:presLayoutVars>
          <dgm:chMax val="1"/>
          <dgm:chPref val="1"/>
        </dgm:presLayoutVars>
      </dgm:prSet>
      <dgm:spPr/>
    </dgm:pt>
    <dgm:pt modelId="{4B992F3E-60F3-4640-A98D-267BDAF954C7}" type="pres">
      <dgm:prSet presAssocID="{DA58FACE-6C35-421B-8079-7FCD9F85F2C2}" presName="sibTrans" presStyleCnt="0"/>
      <dgm:spPr/>
    </dgm:pt>
    <dgm:pt modelId="{C0121E18-670E-4D17-BFFD-1AD84E24B020}" type="pres">
      <dgm:prSet presAssocID="{D22E8134-262C-490E-9796-DD4F76A57AED}" presName="compNode" presStyleCnt="0"/>
      <dgm:spPr/>
    </dgm:pt>
    <dgm:pt modelId="{FED4659D-095A-4628-981A-342147177093}" type="pres">
      <dgm:prSet presAssocID="{D22E8134-262C-490E-9796-DD4F76A57AED}" presName="iconBgRect" presStyleLbl="bgShp" presStyleIdx="4" presStyleCnt="5"/>
      <dgm:spPr/>
    </dgm:pt>
    <dgm:pt modelId="{59838739-38A9-4A25-AA71-A7BA9E7C90FF}" type="pres">
      <dgm:prSet presAssocID="{D22E8134-262C-490E-9796-DD4F76A57AED}" presName="iconRect" presStyleLbl="node1" presStyleIdx="4" presStyleCnt="5"/>
      <dgm:spPr>
        <a:blipFill rotWithShape="1">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dgm:spPr>
      <dgm:extLst>
        <a:ext uri="{E40237B7-FDA0-4F09-8148-C483321AD2D9}">
          <dgm14:cNvPr xmlns:dgm14="http://schemas.microsoft.com/office/drawing/2010/diagram" id="0" name="" descr="Robot"/>
        </a:ext>
      </dgm:extLst>
    </dgm:pt>
    <dgm:pt modelId="{304217CE-CF2F-4CD3-9EB8-5619C4BEC032}" type="pres">
      <dgm:prSet presAssocID="{D22E8134-262C-490E-9796-DD4F76A57AED}" presName="spaceRect" presStyleCnt="0"/>
      <dgm:spPr/>
    </dgm:pt>
    <dgm:pt modelId="{0CCD1EEB-EB4B-4675-A7FF-408A0B418328}" type="pres">
      <dgm:prSet presAssocID="{D22E8134-262C-490E-9796-DD4F76A57AED}" presName="textRect" presStyleLbl="revTx" presStyleIdx="4" presStyleCnt="5">
        <dgm:presLayoutVars>
          <dgm:chMax val="1"/>
          <dgm:chPref val="1"/>
        </dgm:presLayoutVars>
      </dgm:prSet>
      <dgm:spPr/>
    </dgm:pt>
  </dgm:ptLst>
  <dgm:cxnLst>
    <dgm:cxn modelId="{1788C40A-50B0-4173-AD5F-CA795925D2F9}" srcId="{618B92C8-C896-4296-855A-734C2D0D1AE4}" destId="{A57EA805-FC14-4CF2-97A7-C95853C4DD46}" srcOrd="1" destOrd="0" parTransId="{04C3D259-599C-4AF3-8B2C-597F86C0B25C}" sibTransId="{E4DC0247-DBE9-4C93-BA67-9FDA9BA96564}"/>
    <dgm:cxn modelId="{5975C70D-93E4-4AC1-8ACE-903EA251B64C}" type="presOf" srcId="{E34F90BC-4EBF-47D9-B8BE-6E1F1E32B976}" destId="{3FC023D2-B8F3-41D8-B8D4-7E6B67E8AABE}" srcOrd="0" destOrd="0" presId="urn:microsoft.com/office/officeart/2018/5/layout/IconCircleLabelList"/>
    <dgm:cxn modelId="{6D222D1A-5AC5-4FFF-ACDB-5BECF85E9FCA}" type="presOf" srcId="{D22E8134-262C-490E-9796-DD4F76A57AED}" destId="{0CCD1EEB-EB4B-4675-A7FF-408A0B418328}" srcOrd="0" destOrd="0" presId="urn:microsoft.com/office/officeart/2018/5/layout/IconCircleLabelList"/>
    <dgm:cxn modelId="{8D628023-73AA-4E22-A228-03B7B69A9FD3}" type="presOf" srcId="{E080EEAB-EF97-4521-B55F-7D993F5EC3D1}" destId="{62212BCB-5A6E-46E0-B062-668AA73AF642}" srcOrd="0" destOrd="0" presId="urn:microsoft.com/office/officeart/2018/5/layout/IconCircleLabelList"/>
    <dgm:cxn modelId="{C31A562A-BCE6-4BF0-BE07-84BD3935C639}" srcId="{618B92C8-C896-4296-855A-734C2D0D1AE4}" destId="{D22E8134-262C-490E-9796-DD4F76A57AED}" srcOrd="4" destOrd="0" parTransId="{F5A3551A-1B68-45E3-8A0B-5EB8A1ED69D5}" sibTransId="{BCE43C7B-0A0E-412C-8B31-4B0F34D6E4BC}"/>
    <dgm:cxn modelId="{15996A31-4711-471C-9456-8CF6B3FAB9F2}" srcId="{618B92C8-C896-4296-855A-734C2D0D1AE4}" destId="{8948E080-E56A-416E-B2FA-DD57F1BC4229}" srcOrd="3" destOrd="0" parTransId="{52992BC9-B0AD-49EA-9BDA-81F2C3A0C503}" sibTransId="{DA58FACE-6C35-421B-8079-7FCD9F85F2C2}"/>
    <dgm:cxn modelId="{9BBEB04C-AA2F-487A-A849-2FD490D760D5}" type="presOf" srcId="{A57EA805-FC14-4CF2-97A7-C95853C4DD46}" destId="{5360264F-AAD4-471E-ACCA-1D7277FB571D}" srcOrd="0" destOrd="0" presId="urn:microsoft.com/office/officeart/2018/5/layout/IconCircleLabelList"/>
    <dgm:cxn modelId="{51CE2D86-0DBF-4395-BEBB-DDED46C834DC}" srcId="{618B92C8-C896-4296-855A-734C2D0D1AE4}" destId="{E080EEAB-EF97-4521-B55F-7D993F5EC3D1}" srcOrd="2" destOrd="0" parTransId="{2A8B1743-FC84-4B9B-8A9F-B9211AFB8A7F}" sibTransId="{AB4DE985-7896-4766-82AC-41C2AC379754}"/>
    <dgm:cxn modelId="{33E87BC2-60DB-43C5-9F83-D9AEA0EC6213}" type="presOf" srcId="{618B92C8-C896-4296-855A-734C2D0D1AE4}" destId="{CA9AC6FE-F38C-40AA-B3C0-C6EF9E906AF8}" srcOrd="0" destOrd="0" presId="urn:microsoft.com/office/officeart/2018/5/layout/IconCircleLabelList"/>
    <dgm:cxn modelId="{9940BCD8-2289-4AA7-A56D-F59DCE76E1A7}" type="presOf" srcId="{8948E080-E56A-416E-B2FA-DD57F1BC4229}" destId="{882C8628-A60B-4A16-9206-DE51C08DAE7C}" srcOrd="0" destOrd="0" presId="urn:microsoft.com/office/officeart/2018/5/layout/IconCircleLabelList"/>
    <dgm:cxn modelId="{CD14ADF7-4BF1-462E-A9A7-5B89325BD5D6}" srcId="{618B92C8-C896-4296-855A-734C2D0D1AE4}" destId="{E34F90BC-4EBF-47D9-B8BE-6E1F1E32B976}" srcOrd="0" destOrd="0" parTransId="{D6256A79-318E-4539-9760-01B262B6190E}" sibTransId="{5FFB60BE-90DB-49D9-B7D2-0430D649BCAC}"/>
    <dgm:cxn modelId="{50D7A06A-699C-46B6-8566-645D3386E70B}" type="presParOf" srcId="{CA9AC6FE-F38C-40AA-B3C0-C6EF9E906AF8}" destId="{8A3C8471-FAB9-40B1-B7D8-485071AEF7AF}" srcOrd="0" destOrd="0" presId="urn:microsoft.com/office/officeart/2018/5/layout/IconCircleLabelList"/>
    <dgm:cxn modelId="{1C505B5E-5D95-4BD9-8386-5F246EB9D429}" type="presParOf" srcId="{8A3C8471-FAB9-40B1-B7D8-485071AEF7AF}" destId="{E6400631-DB50-43C0-909B-AD6C9D0A8E75}" srcOrd="0" destOrd="0" presId="urn:microsoft.com/office/officeart/2018/5/layout/IconCircleLabelList"/>
    <dgm:cxn modelId="{94845464-0259-4495-B824-EECBE89C20DE}" type="presParOf" srcId="{8A3C8471-FAB9-40B1-B7D8-485071AEF7AF}" destId="{D1D310F1-7122-4706-969A-105C8B8EE4AD}" srcOrd="1" destOrd="0" presId="urn:microsoft.com/office/officeart/2018/5/layout/IconCircleLabelList"/>
    <dgm:cxn modelId="{957BE49C-A143-4124-8B30-B5708C2E8F8D}" type="presParOf" srcId="{8A3C8471-FAB9-40B1-B7D8-485071AEF7AF}" destId="{3409683E-7F73-46E4-BED7-EC55014BAAB8}" srcOrd="2" destOrd="0" presId="urn:microsoft.com/office/officeart/2018/5/layout/IconCircleLabelList"/>
    <dgm:cxn modelId="{DB2F5985-30FF-4DC0-B466-73D4110921F5}" type="presParOf" srcId="{8A3C8471-FAB9-40B1-B7D8-485071AEF7AF}" destId="{3FC023D2-B8F3-41D8-B8D4-7E6B67E8AABE}" srcOrd="3" destOrd="0" presId="urn:microsoft.com/office/officeart/2018/5/layout/IconCircleLabelList"/>
    <dgm:cxn modelId="{5D98017B-604B-4914-A5FE-CE6782D29D2B}" type="presParOf" srcId="{CA9AC6FE-F38C-40AA-B3C0-C6EF9E906AF8}" destId="{F2E1C11E-EF54-4001-88E7-204B23300CEB}" srcOrd="1" destOrd="0" presId="urn:microsoft.com/office/officeart/2018/5/layout/IconCircleLabelList"/>
    <dgm:cxn modelId="{57D968D9-0CFD-4B1A-9D8E-2620E66BE873}" type="presParOf" srcId="{CA9AC6FE-F38C-40AA-B3C0-C6EF9E906AF8}" destId="{F2BB2FBD-5B44-4D40-9C27-37972793FAF8}" srcOrd="2" destOrd="0" presId="urn:microsoft.com/office/officeart/2018/5/layout/IconCircleLabelList"/>
    <dgm:cxn modelId="{37A5468F-2227-4FEB-A637-81B7C1ADE98A}" type="presParOf" srcId="{F2BB2FBD-5B44-4D40-9C27-37972793FAF8}" destId="{FCF31AC8-B2B6-4C06-9C8B-3785216037B3}" srcOrd="0" destOrd="0" presId="urn:microsoft.com/office/officeart/2018/5/layout/IconCircleLabelList"/>
    <dgm:cxn modelId="{5AF91BBF-B91E-480F-A3D8-8C05EA5EF3BD}" type="presParOf" srcId="{F2BB2FBD-5B44-4D40-9C27-37972793FAF8}" destId="{4DC42FCD-A34F-42A7-8933-2F639D2A270A}" srcOrd="1" destOrd="0" presId="urn:microsoft.com/office/officeart/2018/5/layout/IconCircleLabelList"/>
    <dgm:cxn modelId="{FFA07B3D-AFC2-484F-8237-95262BC1F08D}" type="presParOf" srcId="{F2BB2FBD-5B44-4D40-9C27-37972793FAF8}" destId="{CD4D7E54-ACB7-4CE7-A58F-87D0273A1E78}" srcOrd="2" destOrd="0" presId="urn:microsoft.com/office/officeart/2018/5/layout/IconCircleLabelList"/>
    <dgm:cxn modelId="{F56C877F-89A0-4366-B3B7-1CF5798EE80D}" type="presParOf" srcId="{F2BB2FBD-5B44-4D40-9C27-37972793FAF8}" destId="{5360264F-AAD4-471E-ACCA-1D7277FB571D}" srcOrd="3" destOrd="0" presId="urn:microsoft.com/office/officeart/2018/5/layout/IconCircleLabelList"/>
    <dgm:cxn modelId="{1C1776FC-D566-4EC3-B699-649350DA4565}" type="presParOf" srcId="{CA9AC6FE-F38C-40AA-B3C0-C6EF9E906AF8}" destId="{5A7A2F1A-2514-4AC9-AAF9-B74851A50CFA}" srcOrd="3" destOrd="0" presId="urn:microsoft.com/office/officeart/2018/5/layout/IconCircleLabelList"/>
    <dgm:cxn modelId="{9F6EB82C-0BEE-4F33-8AC8-A4BF066DD6DD}" type="presParOf" srcId="{CA9AC6FE-F38C-40AA-B3C0-C6EF9E906AF8}" destId="{9710D26F-6DA3-454B-BE95-09B41F374357}" srcOrd="4" destOrd="0" presId="urn:microsoft.com/office/officeart/2018/5/layout/IconCircleLabelList"/>
    <dgm:cxn modelId="{BBC034F0-DD06-49BC-8D8F-D778A59099E4}" type="presParOf" srcId="{9710D26F-6DA3-454B-BE95-09B41F374357}" destId="{4918BD94-4B27-4F0C-A815-0F85C2CC00AC}" srcOrd="0" destOrd="0" presId="urn:microsoft.com/office/officeart/2018/5/layout/IconCircleLabelList"/>
    <dgm:cxn modelId="{0012548B-233E-4DDA-B98C-34ECBD834DA9}" type="presParOf" srcId="{9710D26F-6DA3-454B-BE95-09B41F374357}" destId="{53817AE2-C72A-40EE-BFBC-6DB0FFD27F50}" srcOrd="1" destOrd="0" presId="urn:microsoft.com/office/officeart/2018/5/layout/IconCircleLabelList"/>
    <dgm:cxn modelId="{B82DD195-28D7-4C24-8AEF-BBBB4514CF74}" type="presParOf" srcId="{9710D26F-6DA3-454B-BE95-09B41F374357}" destId="{A182E1C1-FC73-422B-8BAE-D06F377F299D}" srcOrd="2" destOrd="0" presId="urn:microsoft.com/office/officeart/2018/5/layout/IconCircleLabelList"/>
    <dgm:cxn modelId="{C7D0848D-14F1-469A-891F-511232E92949}" type="presParOf" srcId="{9710D26F-6DA3-454B-BE95-09B41F374357}" destId="{62212BCB-5A6E-46E0-B062-668AA73AF642}" srcOrd="3" destOrd="0" presId="urn:microsoft.com/office/officeart/2018/5/layout/IconCircleLabelList"/>
    <dgm:cxn modelId="{31A7C7DE-DB14-4DB7-9E73-2CD9546F6F94}" type="presParOf" srcId="{CA9AC6FE-F38C-40AA-B3C0-C6EF9E906AF8}" destId="{D8354FC6-AF3C-440B-B76C-E6390C23B3D9}" srcOrd="5" destOrd="0" presId="urn:microsoft.com/office/officeart/2018/5/layout/IconCircleLabelList"/>
    <dgm:cxn modelId="{18EE6011-D6A8-494D-8125-F5103433FB38}" type="presParOf" srcId="{CA9AC6FE-F38C-40AA-B3C0-C6EF9E906AF8}" destId="{5A1024E2-9925-41FC-94D5-E94683D967CD}" srcOrd="6" destOrd="0" presId="urn:microsoft.com/office/officeart/2018/5/layout/IconCircleLabelList"/>
    <dgm:cxn modelId="{82B6A1B6-1B0C-43E6-A31C-5CE9BC8C3E2A}" type="presParOf" srcId="{5A1024E2-9925-41FC-94D5-E94683D967CD}" destId="{B7D121C8-4BF8-47D2-AEAB-C4B771F39916}" srcOrd="0" destOrd="0" presId="urn:microsoft.com/office/officeart/2018/5/layout/IconCircleLabelList"/>
    <dgm:cxn modelId="{0B9A6128-0F43-4E6F-8724-25BC524E6BB9}" type="presParOf" srcId="{5A1024E2-9925-41FC-94D5-E94683D967CD}" destId="{9EEDFBDD-8058-427B-8DA9-4E4F6AE0E062}" srcOrd="1" destOrd="0" presId="urn:microsoft.com/office/officeart/2018/5/layout/IconCircleLabelList"/>
    <dgm:cxn modelId="{9E4AAA13-64C0-4F38-BF4E-C6DFB546AD26}" type="presParOf" srcId="{5A1024E2-9925-41FC-94D5-E94683D967CD}" destId="{D9559E3C-E9CC-46E1-9C2A-86C20C2789D6}" srcOrd="2" destOrd="0" presId="urn:microsoft.com/office/officeart/2018/5/layout/IconCircleLabelList"/>
    <dgm:cxn modelId="{F5E164A9-8CE1-4603-BF27-CB3A0EE86DAA}" type="presParOf" srcId="{5A1024E2-9925-41FC-94D5-E94683D967CD}" destId="{882C8628-A60B-4A16-9206-DE51C08DAE7C}" srcOrd="3" destOrd="0" presId="urn:microsoft.com/office/officeart/2018/5/layout/IconCircleLabelList"/>
    <dgm:cxn modelId="{33090656-FE89-437D-99A4-965BDDAD4EA7}" type="presParOf" srcId="{CA9AC6FE-F38C-40AA-B3C0-C6EF9E906AF8}" destId="{4B992F3E-60F3-4640-A98D-267BDAF954C7}" srcOrd="7" destOrd="0" presId="urn:microsoft.com/office/officeart/2018/5/layout/IconCircleLabelList"/>
    <dgm:cxn modelId="{AE90ADCE-7590-4F49-A114-1DB0A5D2F173}" type="presParOf" srcId="{CA9AC6FE-F38C-40AA-B3C0-C6EF9E906AF8}" destId="{C0121E18-670E-4D17-BFFD-1AD84E24B020}" srcOrd="8" destOrd="0" presId="urn:microsoft.com/office/officeart/2018/5/layout/IconCircleLabelList"/>
    <dgm:cxn modelId="{D3C9A2CD-AE2D-40F1-991B-F072B22828C4}" type="presParOf" srcId="{C0121E18-670E-4D17-BFFD-1AD84E24B020}" destId="{FED4659D-095A-4628-981A-342147177093}" srcOrd="0" destOrd="0" presId="urn:microsoft.com/office/officeart/2018/5/layout/IconCircleLabelList"/>
    <dgm:cxn modelId="{3B10B732-0A1D-4F04-83CB-8E03C711CDA2}" type="presParOf" srcId="{C0121E18-670E-4D17-BFFD-1AD84E24B020}" destId="{59838739-38A9-4A25-AA71-A7BA9E7C90FF}" srcOrd="1" destOrd="0" presId="urn:microsoft.com/office/officeart/2018/5/layout/IconCircleLabelList"/>
    <dgm:cxn modelId="{E414DD8D-29EA-4DE1-90FB-DE89FD1BA31F}" type="presParOf" srcId="{C0121E18-670E-4D17-BFFD-1AD84E24B020}" destId="{304217CE-CF2F-4CD3-9EB8-5619C4BEC032}" srcOrd="2" destOrd="0" presId="urn:microsoft.com/office/officeart/2018/5/layout/IconCircleLabelList"/>
    <dgm:cxn modelId="{FE9C58FE-1CF9-4655-9570-6E6198CD8082}" type="presParOf" srcId="{C0121E18-670E-4D17-BFFD-1AD84E24B020}" destId="{0CCD1EEB-EB4B-4675-A7FF-408A0B418328}"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618B92C8-C896-4296-855A-734C2D0D1AE4}" type="doc">
      <dgm:prSet loTypeId="urn:microsoft.com/office/officeart/2018/5/layout/IconCircleLabelList" loCatId="icon" qsTypeId="urn:microsoft.com/office/officeart/2005/8/quickstyle/3d1" qsCatId="3D" csTypeId="urn:microsoft.com/office/officeart/2005/8/colors/accent0_3" csCatId="mainScheme" phldr="1"/>
      <dgm:spPr/>
      <dgm:t>
        <a:bodyPr/>
        <a:lstStyle/>
        <a:p>
          <a:endParaRPr lang="en-US"/>
        </a:p>
      </dgm:t>
    </dgm:pt>
    <dgm:pt modelId="{E34F90BC-4EBF-47D9-B8BE-6E1F1E32B976}">
      <dgm:prSet/>
      <dgm:spPr/>
      <dgm:t>
        <a:bodyPr/>
        <a:lstStyle/>
        <a:p>
          <a:pPr>
            <a:lnSpc>
              <a:spcPct val="100000"/>
            </a:lnSpc>
            <a:defRPr cap="all"/>
          </a:pPr>
          <a:r>
            <a:rPr lang="en-US" dirty="0"/>
            <a:t>Making good clinical decisions is at the heart of patient care and efficient and effective healthcare systems</a:t>
          </a:r>
        </a:p>
      </dgm:t>
    </dgm:pt>
    <dgm:pt modelId="{D6256A79-318E-4539-9760-01B262B6190E}" type="parTrans" cxnId="{CD14ADF7-4BF1-462E-A9A7-5B89325BD5D6}">
      <dgm:prSet/>
      <dgm:spPr/>
      <dgm:t>
        <a:bodyPr/>
        <a:lstStyle/>
        <a:p>
          <a:endParaRPr lang="en-US"/>
        </a:p>
      </dgm:t>
    </dgm:pt>
    <dgm:pt modelId="{5FFB60BE-90DB-49D9-B7D2-0430D649BCAC}" type="sibTrans" cxnId="{CD14ADF7-4BF1-462E-A9A7-5B89325BD5D6}">
      <dgm:prSet/>
      <dgm:spPr/>
      <dgm:t>
        <a:bodyPr/>
        <a:lstStyle/>
        <a:p>
          <a:endParaRPr lang="en-US"/>
        </a:p>
      </dgm:t>
    </dgm:pt>
    <dgm:pt modelId="{A57EA805-FC14-4CF2-97A7-C95853C4DD46}">
      <dgm:prSet/>
      <dgm:spPr/>
      <dgm:t>
        <a:bodyPr/>
        <a:lstStyle/>
        <a:p>
          <a:pPr>
            <a:lnSpc>
              <a:spcPct val="100000"/>
            </a:lnSpc>
            <a:defRPr cap="all"/>
          </a:pPr>
          <a:r>
            <a:rPr lang="en-US"/>
            <a:t>Our study established that time pressure undermines the ability of medical document search systems to help clinicians</a:t>
          </a:r>
        </a:p>
      </dgm:t>
    </dgm:pt>
    <dgm:pt modelId="{04C3D259-599C-4AF3-8B2C-597F86C0B25C}" type="parTrans" cxnId="{1788C40A-50B0-4173-AD5F-CA795925D2F9}">
      <dgm:prSet/>
      <dgm:spPr/>
      <dgm:t>
        <a:bodyPr/>
        <a:lstStyle/>
        <a:p>
          <a:endParaRPr lang="en-US"/>
        </a:p>
      </dgm:t>
    </dgm:pt>
    <dgm:pt modelId="{E4DC0247-DBE9-4C93-BA67-9FDA9BA96564}" type="sibTrans" cxnId="{1788C40A-50B0-4173-AD5F-CA795925D2F9}">
      <dgm:prSet/>
      <dgm:spPr/>
      <dgm:t>
        <a:bodyPr/>
        <a:lstStyle/>
        <a:p>
          <a:endParaRPr lang="en-US"/>
        </a:p>
      </dgm:t>
    </dgm:pt>
    <dgm:pt modelId="{E080EEAB-EF97-4521-B55F-7D993F5EC3D1}">
      <dgm:prSet/>
      <dgm:spPr/>
      <dgm:t>
        <a:bodyPr/>
        <a:lstStyle/>
        <a:p>
          <a:pPr>
            <a:lnSpc>
              <a:spcPct val="100000"/>
            </a:lnSpc>
            <a:defRPr cap="all"/>
          </a:pPr>
          <a:r>
            <a:rPr lang="en-US" dirty="0"/>
            <a:t>established a broad </a:t>
          </a:r>
          <a:r>
            <a:rPr lang="en-US" dirty="0" err="1"/>
            <a:t>ir</a:t>
          </a:r>
          <a:r>
            <a:rPr lang="en-US" dirty="0"/>
            <a:t> conceptual framework to support and distinguish between  multiple &amp; minimal interaction IR systems</a:t>
          </a:r>
        </a:p>
      </dgm:t>
    </dgm:pt>
    <dgm:pt modelId="{2A8B1743-FC84-4B9B-8A9F-B9211AFB8A7F}" type="parTrans" cxnId="{51CE2D86-0DBF-4395-BEBB-DDED46C834DC}">
      <dgm:prSet/>
      <dgm:spPr/>
      <dgm:t>
        <a:bodyPr/>
        <a:lstStyle/>
        <a:p>
          <a:endParaRPr lang="en-US"/>
        </a:p>
      </dgm:t>
    </dgm:pt>
    <dgm:pt modelId="{AB4DE985-7896-4766-82AC-41C2AC379754}" type="sibTrans" cxnId="{51CE2D86-0DBF-4395-BEBB-DDED46C834DC}">
      <dgm:prSet/>
      <dgm:spPr/>
      <dgm:t>
        <a:bodyPr/>
        <a:lstStyle/>
        <a:p>
          <a:endParaRPr lang="en-US"/>
        </a:p>
      </dgm:t>
    </dgm:pt>
    <dgm:pt modelId="{8948E080-E56A-416E-B2FA-DD57F1BC4229}">
      <dgm:prSet/>
      <dgm:spPr/>
      <dgm:t>
        <a:bodyPr/>
        <a:lstStyle/>
        <a:p>
          <a:pPr>
            <a:lnSpc>
              <a:spcPct val="100000"/>
            </a:lnSpc>
            <a:defRPr cap="all"/>
          </a:pPr>
          <a:r>
            <a:rPr lang="en-US" dirty="0"/>
            <a:t>provided the theoretical and empirical foundations for a new mini-IIR model to resolve medical case-based problems</a:t>
          </a:r>
        </a:p>
      </dgm:t>
    </dgm:pt>
    <dgm:pt modelId="{52992BC9-B0AD-49EA-9BDA-81F2C3A0C503}" type="parTrans" cxnId="{15996A31-4711-471C-9456-8CF6B3FAB9F2}">
      <dgm:prSet/>
      <dgm:spPr/>
      <dgm:t>
        <a:bodyPr/>
        <a:lstStyle/>
        <a:p>
          <a:endParaRPr lang="en-US"/>
        </a:p>
      </dgm:t>
    </dgm:pt>
    <dgm:pt modelId="{DA58FACE-6C35-421B-8079-7FCD9F85F2C2}" type="sibTrans" cxnId="{15996A31-4711-471C-9456-8CF6B3FAB9F2}">
      <dgm:prSet/>
      <dgm:spPr/>
      <dgm:t>
        <a:bodyPr/>
        <a:lstStyle/>
        <a:p>
          <a:endParaRPr lang="en-US"/>
        </a:p>
      </dgm:t>
    </dgm:pt>
    <dgm:pt modelId="{D22E8134-262C-490E-9796-DD4F76A57AED}">
      <dgm:prSet/>
      <dgm:spPr/>
      <dgm:t>
        <a:bodyPr/>
        <a:lstStyle/>
        <a:p>
          <a:pPr>
            <a:lnSpc>
              <a:spcPct val="100000"/>
            </a:lnSpc>
            <a:defRPr cap="all"/>
          </a:pPr>
          <a:r>
            <a:rPr lang="en-US" dirty="0"/>
            <a:t>taken the first steps towards helping time pressured clinicians to make better clinical decisions</a:t>
          </a:r>
        </a:p>
      </dgm:t>
    </dgm:pt>
    <dgm:pt modelId="{F5A3551A-1B68-45E3-8A0B-5EB8A1ED69D5}" type="parTrans" cxnId="{C31A562A-BCE6-4BF0-BE07-84BD3935C639}">
      <dgm:prSet/>
      <dgm:spPr/>
      <dgm:t>
        <a:bodyPr/>
        <a:lstStyle/>
        <a:p>
          <a:endParaRPr lang="en-US"/>
        </a:p>
      </dgm:t>
    </dgm:pt>
    <dgm:pt modelId="{BCE43C7B-0A0E-412C-8B31-4B0F34D6E4BC}" type="sibTrans" cxnId="{C31A562A-BCE6-4BF0-BE07-84BD3935C639}">
      <dgm:prSet/>
      <dgm:spPr/>
      <dgm:t>
        <a:bodyPr/>
        <a:lstStyle/>
        <a:p>
          <a:endParaRPr lang="en-US"/>
        </a:p>
      </dgm:t>
    </dgm:pt>
    <dgm:pt modelId="{CA9AC6FE-F38C-40AA-B3C0-C6EF9E906AF8}" type="pres">
      <dgm:prSet presAssocID="{618B92C8-C896-4296-855A-734C2D0D1AE4}" presName="root" presStyleCnt="0">
        <dgm:presLayoutVars>
          <dgm:dir/>
          <dgm:resizeHandles val="exact"/>
        </dgm:presLayoutVars>
      </dgm:prSet>
      <dgm:spPr/>
    </dgm:pt>
    <dgm:pt modelId="{8A3C8471-FAB9-40B1-B7D8-485071AEF7AF}" type="pres">
      <dgm:prSet presAssocID="{E34F90BC-4EBF-47D9-B8BE-6E1F1E32B976}" presName="compNode" presStyleCnt="0"/>
      <dgm:spPr/>
    </dgm:pt>
    <dgm:pt modelId="{E6400631-DB50-43C0-909B-AD6C9D0A8E75}" type="pres">
      <dgm:prSet presAssocID="{E34F90BC-4EBF-47D9-B8BE-6E1F1E32B976}" presName="iconBgRect" presStyleLbl="bgShp" presStyleIdx="0" presStyleCnt="5"/>
      <dgm:spPr/>
    </dgm:pt>
    <dgm:pt modelId="{D1D310F1-7122-4706-969A-105C8B8EE4AD}" type="pres">
      <dgm:prSet presAssocID="{E34F90BC-4EBF-47D9-B8BE-6E1F1E32B976}"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Hospital First Aid"/>
        </a:ext>
      </dgm:extLst>
    </dgm:pt>
    <dgm:pt modelId="{3409683E-7F73-46E4-BED7-EC55014BAAB8}" type="pres">
      <dgm:prSet presAssocID="{E34F90BC-4EBF-47D9-B8BE-6E1F1E32B976}" presName="spaceRect" presStyleCnt="0"/>
      <dgm:spPr/>
    </dgm:pt>
    <dgm:pt modelId="{3FC023D2-B8F3-41D8-B8D4-7E6B67E8AABE}" type="pres">
      <dgm:prSet presAssocID="{E34F90BC-4EBF-47D9-B8BE-6E1F1E32B976}" presName="textRect" presStyleLbl="revTx" presStyleIdx="0" presStyleCnt="5">
        <dgm:presLayoutVars>
          <dgm:chMax val="1"/>
          <dgm:chPref val="1"/>
        </dgm:presLayoutVars>
      </dgm:prSet>
      <dgm:spPr/>
    </dgm:pt>
    <dgm:pt modelId="{F2E1C11E-EF54-4001-88E7-204B23300CEB}" type="pres">
      <dgm:prSet presAssocID="{5FFB60BE-90DB-49D9-B7D2-0430D649BCAC}" presName="sibTrans" presStyleCnt="0"/>
      <dgm:spPr/>
    </dgm:pt>
    <dgm:pt modelId="{F2BB2FBD-5B44-4D40-9C27-37972793FAF8}" type="pres">
      <dgm:prSet presAssocID="{A57EA805-FC14-4CF2-97A7-C95853C4DD46}" presName="compNode" presStyleCnt="0"/>
      <dgm:spPr/>
    </dgm:pt>
    <dgm:pt modelId="{FCF31AC8-B2B6-4C06-9C8B-3785216037B3}" type="pres">
      <dgm:prSet presAssocID="{A57EA805-FC14-4CF2-97A7-C95853C4DD46}" presName="iconBgRect" presStyleLbl="bgShp" presStyleIdx="1" presStyleCnt="5"/>
      <dgm:spPr/>
    </dgm:pt>
    <dgm:pt modelId="{4DC42FCD-A34F-42A7-8933-2F639D2A270A}" type="pres">
      <dgm:prSet presAssocID="{A57EA805-FC14-4CF2-97A7-C95853C4DD46}" presName="iconRect" presStyleLbl="node1" presStyleIdx="1" presStyleCnt="5"/>
      <dgm:spPr>
        <a:blipFill rotWithShape="1">
          <a:blip xmlns:r="http://schemas.openxmlformats.org/officeDocument/2006/relationships" r:embed="rId3">
            <a:extLst>
              <a:ext uri="{96DAC541-7B7A-43D3-8B79-37D633B846F1}">
                <asvg:svgBlip xmlns:asvg="http://schemas.microsoft.com/office/drawing/2016/SVG/main" r:embed="rId4"/>
              </a:ext>
            </a:extLst>
          </a:blip>
          <a:srcRect/>
          <a:stretch>
            <a:fillRect/>
          </a:stretch>
        </a:blipFill>
      </dgm:spPr>
    </dgm:pt>
    <dgm:pt modelId="{CD4D7E54-ACB7-4CE7-A58F-87D0273A1E78}" type="pres">
      <dgm:prSet presAssocID="{A57EA805-FC14-4CF2-97A7-C95853C4DD46}" presName="spaceRect" presStyleCnt="0"/>
      <dgm:spPr/>
    </dgm:pt>
    <dgm:pt modelId="{5360264F-AAD4-471E-ACCA-1D7277FB571D}" type="pres">
      <dgm:prSet presAssocID="{A57EA805-FC14-4CF2-97A7-C95853C4DD46}" presName="textRect" presStyleLbl="revTx" presStyleIdx="1" presStyleCnt="5">
        <dgm:presLayoutVars>
          <dgm:chMax val="1"/>
          <dgm:chPref val="1"/>
        </dgm:presLayoutVars>
      </dgm:prSet>
      <dgm:spPr/>
    </dgm:pt>
    <dgm:pt modelId="{5A7A2F1A-2514-4AC9-AAF9-B74851A50CFA}" type="pres">
      <dgm:prSet presAssocID="{E4DC0247-DBE9-4C93-BA67-9FDA9BA96564}" presName="sibTrans" presStyleCnt="0"/>
      <dgm:spPr/>
    </dgm:pt>
    <dgm:pt modelId="{9710D26F-6DA3-454B-BE95-09B41F374357}" type="pres">
      <dgm:prSet presAssocID="{E080EEAB-EF97-4521-B55F-7D993F5EC3D1}" presName="compNode" presStyleCnt="0"/>
      <dgm:spPr/>
    </dgm:pt>
    <dgm:pt modelId="{4918BD94-4B27-4F0C-A815-0F85C2CC00AC}" type="pres">
      <dgm:prSet presAssocID="{E080EEAB-EF97-4521-B55F-7D993F5EC3D1}" presName="iconBgRect" presStyleLbl="bgShp" presStyleIdx="2" presStyleCnt="5"/>
      <dgm:spPr/>
    </dgm:pt>
    <dgm:pt modelId="{53817AE2-C72A-40EE-BFBC-6DB0FFD27F50}" type="pres">
      <dgm:prSet presAssocID="{E080EEAB-EF97-4521-B55F-7D993F5EC3D1}" presName="iconRect" presStyleLbl="node1" presStyleIdx="2" presStyleCnt="5"/>
      <dgm:spPr>
        <a:blipFill rotWithShape="1">
          <a:blip xmlns:r="http://schemas.openxmlformats.org/officeDocument/2006/relationships" r:embed="rId5">
            <a:extLs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Annotation"/>
        </a:ext>
      </dgm:extLst>
    </dgm:pt>
    <dgm:pt modelId="{A182E1C1-FC73-422B-8BAE-D06F377F299D}" type="pres">
      <dgm:prSet presAssocID="{E080EEAB-EF97-4521-B55F-7D993F5EC3D1}" presName="spaceRect" presStyleCnt="0"/>
      <dgm:spPr/>
    </dgm:pt>
    <dgm:pt modelId="{62212BCB-5A6E-46E0-B062-668AA73AF642}" type="pres">
      <dgm:prSet presAssocID="{E080EEAB-EF97-4521-B55F-7D993F5EC3D1}" presName="textRect" presStyleLbl="revTx" presStyleIdx="2" presStyleCnt="5" custScaleX="118266">
        <dgm:presLayoutVars>
          <dgm:chMax val="1"/>
          <dgm:chPref val="1"/>
        </dgm:presLayoutVars>
      </dgm:prSet>
      <dgm:spPr/>
    </dgm:pt>
    <dgm:pt modelId="{D8354FC6-AF3C-440B-B76C-E6390C23B3D9}" type="pres">
      <dgm:prSet presAssocID="{AB4DE985-7896-4766-82AC-41C2AC379754}" presName="sibTrans" presStyleCnt="0"/>
      <dgm:spPr/>
    </dgm:pt>
    <dgm:pt modelId="{5A1024E2-9925-41FC-94D5-E94683D967CD}" type="pres">
      <dgm:prSet presAssocID="{8948E080-E56A-416E-B2FA-DD57F1BC4229}" presName="compNode" presStyleCnt="0"/>
      <dgm:spPr/>
    </dgm:pt>
    <dgm:pt modelId="{B7D121C8-4BF8-47D2-AEAB-C4B771F39916}" type="pres">
      <dgm:prSet presAssocID="{8948E080-E56A-416E-B2FA-DD57F1BC4229}" presName="iconBgRect" presStyleLbl="bgShp" presStyleIdx="3" presStyleCnt="5"/>
      <dgm:spPr/>
    </dgm:pt>
    <dgm:pt modelId="{9EEDFBDD-8058-427B-8DA9-4E4F6AE0E062}" type="pres">
      <dgm:prSet presAssocID="{8948E080-E56A-416E-B2FA-DD57F1BC4229}"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Design"/>
        </a:ext>
      </dgm:extLst>
    </dgm:pt>
    <dgm:pt modelId="{D9559E3C-E9CC-46E1-9C2A-86C20C2789D6}" type="pres">
      <dgm:prSet presAssocID="{8948E080-E56A-416E-B2FA-DD57F1BC4229}" presName="spaceRect" presStyleCnt="0"/>
      <dgm:spPr/>
    </dgm:pt>
    <dgm:pt modelId="{882C8628-A60B-4A16-9206-DE51C08DAE7C}" type="pres">
      <dgm:prSet presAssocID="{8948E080-E56A-416E-B2FA-DD57F1BC4229}" presName="textRect" presStyleLbl="revTx" presStyleIdx="3" presStyleCnt="5">
        <dgm:presLayoutVars>
          <dgm:chMax val="1"/>
          <dgm:chPref val="1"/>
        </dgm:presLayoutVars>
      </dgm:prSet>
      <dgm:spPr/>
    </dgm:pt>
    <dgm:pt modelId="{4B992F3E-60F3-4640-A98D-267BDAF954C7}" type="pres">
      <dgm:prSet presAssocID="{DA58FACE-6C35-421B-8079-7FCD9F85F2C2}" presName="sibTrans" presStyleCnt="0"/>
      <dgm:spPr/>
    </dgm:pt>
    <dgm:pt modelId="{C0121E18-670E-4D17-BFFD-1AD84E24B020}" type="pres">
      <dgm:prSet presAssocID="{D22E8134-262C-490E-9796-DD4F76A57AED}" presName="compNode" presStyleCnt="0"/>
      <dgm:spPr/>
    </dgm:pt>
    <dgm:pt modelId="{FED4659D-095A-4628-981A-342147177093}" type="pres">
      <dgm:prSet presAssocID="{D22E8134-262C-490E-9796-DD4F76A57AED}" presName="iconBgRect" presStyleLbl="bgShp" presStyleIdx="4" presStyleCnt="5"/>
      <dgm:spPr/>
    </dgm:pt>
    <dgm:pt modelId="{59838739-38A9-4A25-AA71-A7BA9E7C90FF}" type="pres">
      <dgm:prSet presAssocID="{D22E8134-262C-490E-9796-DD4F76A57AED}" presName="iconRect" presStyleLbl="node1" presStyleIdx="4" presStyleCnt="5"/>
      <dgm:spPr>
        <a:blipFill rotWithShape="1">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dgm:spPr>
      <dgm:extLst>
        <a:ext uri="{E40237B7-FDA0-4F09-8148-C483321AD2D9}">
          <dgm14:cNvPr xmlns:dgm14="http://schemas.microsoft.com/office/drawing/2010/diagram" id="0" name="" descr="Robot"/>
        </a:ext>
      </dgm:extLst>
    </dgm:pt>
    <dgm:pt modelId="{304217CE-CF2F-4CD3-9EB8-5619C4BEC032}" type="pres">
      <dgm:prSet presAssocID="{D22E8134-262C-490E-9796-DD4F76A57AED}" presName="spaceRect" presStyleCnt="0"/>
      <dgm:spPr/>
    </dgm:pt>
    <dgm:pt modelId="{0CCD1EEB-EB4B-4675-A7FF-408A0B418328}" type="pres">
      <dgm:prSet presAssocID="{D22E8134-262C-490E-9796-DD4F76A57AED}" presName="textRect" presStyleLbl="revTx" presStyleIdx="4" presStyleCnt="5">
        <dgm:presLayoutVars>
          <dgm:chMax val="1"/>
          <dgm:chPref val="1"/>
        </dgm:presLayoutVars>
      </dgm:prSet>
      <dgm:spPr/>
    </dgm:pt>
  </dgm:ptLst>
  <dgm:cxnLst>
    <dgm:cxn modelId="{1788C40A-50B0-4173-AD5F-CA795925D2F9}" srcId="{618B92C8-C896-4296-855A-734C2D0D1AE4}" destId="{A57EA805-FC14-4CF2-97A7-C95853C4DD46}" srcOrd="1" destOrd="0" parTransId="{04C3D259-599C-4AF3-8B2C-597F86C0B25C}" sibTransId="{E4DC0247-DBE9-4C93-BA67-9FDA9BA96564}"/>
    <dgm:cxn modelId="{5975C70D-93E4-4AC1-8ACE-903EA251B64C}" type="presOf" srcId="{E34F90BC-4EBF-47D9-B8BE-6E1F1E32B976}" destId="{3FC023D2-B8F3-41D8-B8D4-7E6B67E8AABE}" srcOrd="0" destOrd="0" presId="urn:microsoft.com/office/officeart/2018/5/layout/IconCircleLabelList"/>
    <dgm:cxn modelId="{6D222D1A-5AC5-4FFF-ACDB-5BECF85E9FCA}" type="presOf" srcId="{D22E8134-262C-490E-9796-DD4F76A57AED}" destId="{0CCD1EEB-EB4B-4675-A7FF-408A0B418328}" srcOrd="0" destOrd="0" presId="urn:microsoft.com/office/officeart/2018/5/layout/IconCircleLabelList"/>
    <dgm:cxn modelId="{8D628023-73AA-4E22-A228-03B7B69A9FD3}" type="presOf" srcId="{E080EEAB-EF97-4521-B55F-7D993F5EC3D1}" destId="{62212BCB-5A6E-46E0-B062-668AA73AF642}" srcOrd="0" destOrd="0" presId="urn:microsoft.com/office/officeart/2018/5/layout/IconCircleLabelList"/>
    <dgm:cxn modelId="{C31A562A-BCE6-4BF0-BE07-84BD3935C639}" srcId="{618B92C8-C896-4296-855A-734C2D0D1AE4}" destId="{D22E8134-262C-490E-9796-DD4F76A57AED}" srcOrd="4" destOrd="0" parTransId="{F5A3551A-1B68-45E3-8A0B-5EB8A1ED69D5}" sibTransId="{BCE43C7B-0A0E-412C-8B31-4B0F34D6E4BC}"/>
    <dgm:cxn modelId="{15996A31-4711-471C-9456-8CF6B3FAB9F2}" srcId="{618B92C8-C896-4296-855A-734C2D0D1AE4}" destId="{8948E080-E56A-416E-B2FA-DD57F1BC4229}" srcOrd="3" destOrd="0" parTransId="{52992BC9-B0AD-49EA-9BDA-81F2C3A0C503}" sibTransId="{DA58FACE-6C35-421B-8079-7FCD9F85F2C2}"/>
    <dgm:cxn modelId="{9BBEB04C-AA2F-487A-A849-2FD490D760D5}" type="presOf" srcId="{A57EA805-FC14-4CF2-97A7-C95853C4DD46}" destId="{5360264F-AAD4-471E-ACCA-1D7277FB571D}" srcOrd="0" destOrd="0" presId="urn:microsoft.com/office/officeart/2018/5/layout/IconCircleLabelList"/>
    <dgm:cxn modelId="{51CE2D86-0DBF-4395-BEBB-DDED46C834DC}" srcId="{618B92C8-C896-4296-855A-734C2D0D1AE4}" destId="{E080EEAB-EF97-4521-B55F-7D993F5EC3D1}" srcOrd="2" destOrd="0" parTransId="{2A8B1743-FC84-4B9B-8A9F-B9211AFB8A7F}" sibTransId="{AB4DE985-7896-4766-82AC-41C2AC379754}"/>
    <dgm:cxn modelId="{33E87BC2-60DB-43C5-9F83-D9AEA0EC6213}" type="presOf" srcId="{618B92C8-C896-4296-855A-734C2D0D1AE4}" destId="{CA9AC6FE-F38C-40AA-B3C0-C6EF9E906AF8}" srcOrd="0" destOrd="0" presId="urn:microsoft.com/office/officeart/2018/5/layout/IconCircleLabelList"/>
    <dgm:cxn modelId="{9940BCD8-2289-4AA7-A56D-F59DCE76E1A7}" type="presOf" srcId="{8948E080-E56A-416E-B2FA-DD57F1BC4229}" destId="{882C8628-A60B-4A16-9206-DE51C08DAE7C}" srcOrd="0" destOrd="0" presId="urn:microsoft.com/office/officeart/2018/5/layout/IconCircleLabelList"/>
    <dgm:cxn modelId="{CD14ADF7-4BF1-462E-A9A7-5B89325BD5D6}" srcId="{618B92C8-C896-4296-855A-734C2D0D1AE4}" destId="{E34F90BC-4EBF-47D9-B8BE-6E1F1E32B976}" srcOrd="0" destOrd="0" parTransId="{D6256A79-318E-4539-9760-01B262B6190E}" sibTransId="{5FFB60BE-90DB-49D9-B7D2-0430D649BCAC}"/>
    <dgm:cxn modelId="{50D7A06A-699C-46B6-8566-645D3386E70B}" type="presParOf" srcId="{CA9AC6FE-F38C-40AA-B3C0-C6EF9E906AF8}" destId="{8A3C8471-FAB9-40B1-B7D8-485071AEF7AF}" srcOrd="0" destOrd="0" presId="urn:microsoft.com/office/officeart/2018/5/layout/IconCircleLabelList"/>
    <dgm:cxn modelId="{1C505B5E-5D95-4BD9-8386-5F246EB9D429}" type="presParOf" srcId="{8A3C8471-FAB9-40B1-B7D8-485071AEF7AF}" destId="{E6400631-DB50-43C0-909B-AD6C9D0A8E75}" srcOrd="0" destOrd="0" presId="urn:microsoft.com/office/officeart/2018/5/layout/IconCircleLabelList"/>
    <dgm:cxn modelId="{94845464-0259-4495-B824-EECBE89C20DE}" type="presParOf" srcId="{8A3C8471-FAB9-40B1-B7D8-485071AEF7AF}" destId="{D1D310F1-7122-4706-969A-105C8B8EE4AD}" srcOrd="1" destOrd="0" presId="urn:microsoft.com/office/officeart/2018/5/layout/IconCircleLabelList"/>
    <dgm:cxn modelId="{957BE49C-A143-4124-8B30-B5708C2E8F8D}" type="presParOf" srcId="{8A3C8471-FAB9-40B1-B7D8-485071AEF7AF}" destId="{3409683E-7F73-46E4-BED7-EC55014BAAB8}" srcOrd="2" destOrd="0" presId="urn:microsoft.com/office/officeart/2018/5/layout/IconCircleLabelList"/>
    <dgm:cxn modelId="{DB2F5985-30FF-4DC0-B466-73D4110921F5}" type="presParOf" srcId="{8A3C8471-FAB9-40B1-B7D8-485071AEF7AF}" destId="{3FC023D2-B8F3-41D8-B8D4-7E6B67E8AABE}" srcOrd="3" destOrd="0" presId="urn:microsoft.com/office/officeart/2018/5/layout/IconCircleLabelList"/>
    <dgm:cxn modelId="{5D98017B-604B-4914-A5FE-CE6782D29D2B}" type="presParOf" srcId="{CA9AC6FE-F38C-40AA-B3C0-C6EF9E906AF8}" destId="{F2E1C11E-EF54-4001-88E7-204B23300CEB}" srcOrd="1" destOrd="0" presId="urn:microsoft.com/office/officeart/2018/5/layout/IconCircleLabelList"/>
    <dgm:cxn modelId="{57D968D9-0CFD-4B1A-9D8E-2620E66BE873}" type="presParOf" srcId="{CA9AC6FE-F38C-40AA-B3C0-C6EF9E906AF8}" destId="{F2BB2FBD-5B44-4D40-9C27-37972793FAF8}" srcOrd="2" destOrd="0" presId="urn:microsoft.com/office/officeart/2018/5/layout/IconCircleLabelList"/>
    <dgm:cxn modelId="{37A5468F-2227-4FEB-A637-81B7C1ADE98A}" type="presParOf" srcId="{F2BB2FBD-5B44-4D40-9C27-37972793FAF8}" destId="{FCF31AC8-B2B6-4C06-9C8B-3785216037B3}" srcOrd="0" destOrd="0" presId="urn:microsoft.com/office/officeart/2018/5/layout/IconCircleLabelList"/>
    <dgm:cxn modelId="{5AF91BBF-B91E-480F-A3D8-8C05EA5EF3BD}" type="presParOf" srcId="{F2BB2FBD-5B44-4D40-9C27-37972793FAF8}" destId="{4DC42FCD-A34F-42A7-8933-2F639D2A270A}" srcOrd="1" destOrd="0" presId="urn:microsoft.com/office/officeart/2018/5/layout/IconCircleLabelList"/>
    <dgm:cxn modelId="{FFA07B3D-AFC2-484F-8237-95262BC1F08D}" type="presParOf" srcId="{F2BB2FBD-5B44-4D40-9C27-37972793FAF8}" destId="{CD4D7E54-ACB7-4CE7-A58F-87D0273A1E78}" srcOrd="2" destOrd="0" presId="urn:microsoft.com/office/officeart/2018/5/layout/IconCircleLabelList"/>
    <dgm:cxn modelId="{F56C877F-89A0-4366-B3B7-1CF5798EE80D}" type="presParOf" srcId="{F2BB2FBD-5B44-4D40-9C27-37972793FAF8}" destId="{5360264F-AAD4-471E-ACCA-1D7277FB571D}" srcOrd="3" destOrd="0" presId="urn:microsoft.com/office/officeart/2018/5/layout/IconCircleLabelList"/>
    <dgm:cxn modelId="{1C1776FC-D566-4EC3-B699-649350DA4565}" type="presParOf" srcId="{CA9AC6FE-F38C-40AA-B3C0-C6EF9E906AF8}" destId="{5A7A2F1A-2514-4AC9-AAF9-B74851A50CFA}" srcOrd="3" destOrd="0" presId="urn:microsoft.com/office/officeart/2018/5/layout/IconCircleLabelList"/>
    <dgm:cxn modelId="{9F6EB82C-0BEE-4F33-8AC8-A4BF066DD6DD}" type="presParOf" srcId="{CA9AC6FE-F38C-40AA-B3C0-C6EF9E906AF8}" destId="{9710D26F-6DA3-454B-BE95-09B41F374357}" srcOrd="4" destOrd="0" presId="urn:microsoft.com/office/officeart/2018/5/layout/IconCircleLabelList"/>
    <dgm:cxn modelId="{BBC034F0-DD06-49BC-8D8F-D778A59099E4}" type="presParOf" srcId="{9710D26F-6DA3-454B-BE95-09B41F374357}" destId="{4918BD94-4B27-4F0C-A815-0F85C2CC00AC}" srcOrd="0" destOrd="0" presId="urn:microsoft.com/office/officeart/2018/5/layout/IconCircleLabelList"/>
    <dgm:cxn modelId="{0012548B-233E-4DDA-B98C-34ECBD834DA9}" type="presParOf" srcId="{9710D26F-6DA3-454B-BE95-09B41F374357}" destId="{53817AE2-C72A-40EE-BFBC-6DB0FFD27F50}" srcOrd="1" destOrd="0" presId="urn:microsoft.com/office/officeart/2018/5/layout/IconCircleLabelList"/>
    <dgm:cxn modelId="{B82DD195-28D7-4C24-8AEF-BBBB4514CF74}" type="presParOf" srcId="{9710D26F-6DA3-454B-BE95-09B41F374357}" destId="{A182E1C1-FC73-422B-8BAE-D06F377F299D}" srcOrd="2" destOrd="0" presId="urn:microsoft.com/office/officeart/2018/5/layout/IconCircleLabelList"/>
    <dgm:cxn modelId="{C7D0848D-14F1-469A-891F-511232E92949}" type="presParOf" srcId="{9710D26F-6DA3-454B-BE95-09B41F374357}" destId="{62212BCB-5A6E-46E0-B062-668AA73AF642}" srcOrd="3" destOrd="0" presId="urn:microsoft.com/office/officeart/2018/5/layout/IconCircleLabelList"/>
    <dgm:cxn modelId="{31A7C7DE-DB14-4DB7-9E73-2CD9546F6F94}" type="presParOf" srcId="{CA9AC6FE-F38C-40AA-B3C0-C6EF9E906AF8}" destId="{D8354FC6-AF3C-440B-B76C-E6390C23B3D9}" srcOrd="5" destOrd="0" presId="urn:microsoft.com/office/officeart/2018/5/layout/IconCircleLabelList"/>
    <dgm:cxn modelId="{18EE6011-D6A8-494D-8125-F5103433FB38}" type="presParOf" srcId="{CA9AC6FE-F38C-40AA-B3C0-C6EF9E906AF8}" destId="{5A1024E2-9925-41FC-94D5-E94683D967CD}" srcOrd="6" destOrd="0" presId="urn:microsoft.com/office/officeart/2018/5/layout/IconCircleLabelList"/>
    <dgm:cxn modelId="{82B6A1B6-1B0C-43E6-A31C-5CE9BC8C3E2A}" type="presParOf" srcId="{5A1024E2-9925-41FC-94D5-E94683D967CD}" destId="{B7D121C8-4BF8-47D2-AEAB-C4B771F39916}" srcOrd="0" destOrd="0" presId="urn:microsoft.com/office/officeart/2018/5/layout/IconCircleLabelList"/>
    <dgm:cxn modelId="{0B9A6128-0F43-4E6F-8724-25BC524E6BB9}" type="presParOf" srcId="{5A1024E2-9925-41FC-94D5-E94683D967CD}" destId="{9EEDFBDD-8058-427B-8DA9-4E4F6AE0E062}" srcOrd="1" destOrd="0" presId="urn:microsoft.com/office/officeart/2018/5/layout/IconCircleLabelList"/>
    <dgm:cxn modelId="{9E4AAA13-64C0-4F38-BF4E-C6DFB546AD26}" type="presParOf" srcId="{5A1024E2-9925-41FC-94D5-E94683D967CD}" destId="{D9559E3C-E9CC-46E1-9C2A-86C20C2789D6}" srcOrd="2" destOrd="0" presId="urn:microsoft.com/office/officeart/2018/5/layout/IconCircleLabelList"/>
    <dgm:cxn modelId="{F5E164A9-8CE1-4603-BF27-CB3A0EE86DAA}" type="presParOf" srcId="{5A1024E2-9925-41FC-94D5-E94683D967CD}" destId="{882C8628-A60B-4A16-9206-DE51C08DAE7C}" srcOrd="3" destOrd="0" presId="urn:microsoft.com/office/officeart/2018/5/layout/IconCircleLabelList"/>
    <dgm:cxn modelId="{33090656-FE89-437D-99A4-965BDDAD4EA7}" type="presParOf" srcId="{CA9AC6FE-F38C-40AA-B3C0-C6EF9E906AF8}" destId="{4B992F3E-60F3-4640-A98D-267BDAF954C7}" srcOrd="7" destOrd="0" presId="urn:microsoft.com/office/officeart/2018/5/layout/IconCircleLabelList"/>
    <dgm:cxn modelId="{AE90ADCE-7590-4F49-A114-1DB0A5D2F173}" type="presParOf" srcId="{CA9AC6FE-F38C-40AA-B3C0-C6EF9E906AF8}" destId="{C0121E18-670E-4D17-BFFD-1AD84E24B020}" srcOrd="8" destOrd="0" presId="urn:microsoft.com/office/officeart/2018/5/layout/IconCircleLabelList"/>
    <dgm:cxn modelId="{D3C9A2CD-AE2D-40F1-991B-F072B22828C4}" type="presParOf" srcId="{C0121E18-670E-4D17-BFFD-1AD84E24B020}" destId="{FED4659D-095A-4628-981A-342147177093}" srcOrd="0" destOrd="0" presId="urn:microsoft.com/office/officeart/2018/5/layout/IconCircleLabelList"/>
    <dgm:cxn modelId="{3B10B732-0A1D-4F04-83CB-8E03C711CDA2}" type="presParOf" srcId="{C0121E18-670E-4D17-BFFD-1AD84E24B020}" destId="{59838739-38A9-4A25-AA71-A7BA9E7C90FF}" srcOrd="1" destOrd="0" presId="urn:microsoft.com/office/officeart/2018/5/layout/IconCircleLabelList"/>
    <dgm:cxn modelId="{E414DD8D-29EA-4DE1-90FB-DE89FD1BA31F}" type="presParOf" srcId="{C0121E18-670E-4D17-BFFD-1AD84E24B020}" destId="{304217CE-CF2F-4CD3-9EB8-5619C4BEC032}" srcOrd="2" destOrd="0" presId="urn:microsoft.com/office/officeart/2018/5/layout/IconCircleLabelList"/>
    <dgm:cxn modelId="{FE9C58FE-1CF9-4655-9570-6E6198CD8082}" type="presParOf" srcId="{C0121E18-670E-4D17-BFFD-1AD84E24B020}" destId="{0CCD1EEB-EB4B-4675-A7FF-408A0B418328}"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FCDBB58-4C0B-4D9E-9526-AF80A8024C79}"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DF756933-0568-494F-AF9B-2EFC212B100E}">
      <dgm:prSet/>
      <dgm:spPr/>
      <dgm:t>
        <a:bodyPr/>
        <a:lstStyle/>
        <a:p>
          <a:pPr>
            <a:lnSpc>
              <a:spcPct val="100000"/>
            </a:lnSpc>
          </a:pPr>
          <a:r>
            <a:rPr lang="en-US" dirty="0"/>
            <a:t>This thesis directs its investigations to the ﻿</a:t>
          </a:r>
          <a:r>
            <a:rPr lang="en-US" b="1" i="1" dirty="0"/>
            <a:t>time and knowledge limitations of clinicians</a:t>
          </a:r>
        </a:p>
      </dgm:t>
    </dgm:pt>
    <dgm:pt modelId="{A3705180-9084-47BC-B290-6E7F84ED1CA4}" type="parTrans" cxnId="{7B32A678-0BAB-461E-8A84-9852E67EA32E}">
      <dgm:prSet/>
      <dgm:spPr/>
      <dgm:t>
        <a:bodyPr/>
        <a:lstStyle/>
        <a:p>
          <a:endParaRPr lang="en-US"/>
        </a:p>
      </dgm:t>
    </dgm:pt>
    <dgm:pt modelId="{70AB53EF-D63F-4C8B-91AC-6CF780636F16}" type="sibTrans" cxnId="{7B32A678-0BAB-461E-8A84-9852E67EA32E}">
      <dgm:prSet/>
      <dgm:spPr/>
      <dgm:t>
        <a:bodyPr/>
        <a:lstStyle/>
        <a:p>
          <a:endParaRPr lang="en-US"/>
        </a:p>
      </dgm:t>
    </dgm:pt>
    <dgm:pt modelId="{60A853A6-DA13-4E70-81C7-02673B00DDB5}">
      <dgm:prSet/>
      <dgm:spPr/>
      <dgm:t>
        <a:bodyPr/>
        <a:lstStyle/>
        <a:p>
          <a:pPr>
            <a:lnSpc>
              <a:spcPct val="100000"/>
            </a:lnSpc>
          </a:pPr>
          <a:r>
            <a:rPr lang="en-GB" dirty="0"/>
            <a:t>﻿specifically, how </a:t>
          </a:r>
          <a:r>
            <a:rPr lang="en-GB" b="1" i="1" dirty="0"/>
            <a:t>minimal interaction </a:t>
          </a:r>
          <a:r>
            <a:rPr lang="en-GB" dirty="0"/>
            <a:t>information retrieval (IR) can be brought to bear on these limitations to </a:t>
          </a:r>
          <a:r>
            <a:rPr lang="en-US" b="1" i="1" dirty="0"/>
            <a:t>enable more effective clinical decisions</a:t>
          </a:r>
          <a:r>
            <a:rPr lang="en-US" dirty="0"/>
            <a:t>.</a:t>
          </a:r>
        </a:p>
      </dgm:t>
    </dgm:pt>
    <dgm:pt modelId="{985F6A9B-2B90-4BFC-A69A-1B003628BA29}" type="parTrans" cxnId="{09F2CA5C-C868-4C89-9864-DC0ABFE115C0}">
      <dgm:prSet/>
      <dgm:spPr/>
      <dgm:t>
        <a:bodyPr/>
        <a:lstStyle/>
        <a:p>
          <a:endParaRPr lang="en-US"/>
        </a:p>
      </dgm:t>
    </dgm:pt>
    <dgm:pt modelId="{31938258-250B-4B37-ACC1-6377546BAC3D}" type="sibTrans" cxnId="{09F2CA5C-C868-4C89-9864-DC0ABFE115C0}">
      <dgm:prSet/>
      <dgm:spPr/>
      <dgm:t>
        <a:bodyPr/>
        <a:lstStyle/>
        <a:p>
          <a:endParaRPr lang="en-US"/>
        </a:p>
      </dgm:t>
    </dgm:pt>
    <dgm:pt modelId="{60FB7863-24E1-4687-8BA1-4CFB4105CD0C}" type="pres">
      <dgm:prSet presAssocID="{5FCDBB58-4C0B-4D9E-9526-AF80A8024C79}" presName="root" presStyleCnt="0">
        <dgm:presLayoutVars>
          <dgm:dir/>
          <dgm:resizeHandles val="exact"/>
        </dgm:presLayoutVars>
      </dgm:prSet>
      <dgm:spPr/>
    </dgm:pt>
    <dgm:pt modelId="{53AEED71-AA08-428F-9383-18D3A6BB8A24}" type="pres">
      <dgm:prSet presAssocID="{DF756933-0568-494F-AF9B-2EFC212B100E}" presName="compNode" presStyleCnt="0"/>
      <dgm:spPr/>
    </dgm:pt>
    <dgm:pt modelId="{2613E13D-77FC-4C18-9A26-E5B4711E9023}" type="pres">
      <dgm:prSet presAssocID="{DF756933-0568-494F-AF9B-2EFC212B100E}" presName="bgRect" presStyleLbl="bgShp" presStyleIdx="0" presStyleCnt="2"/>
      <dgm:spPr/>
    </dgm:pt>
    <dgm:pt modelId="{0FC866A2-41B2-49A6-8466-5F91134EFBEB}" type="pres">
      <dgm:prSet presAssocID="{DF756933-0568-494F-AF9B-2EFC212B100E}"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icroscope"/>
        </a:ext>
      </dgm:extLst>
    </dgm:pt>
    <dgm:pt modelId="{2DB79980-91E0-4D07-8B29-1F7F8637402B}" type="pres">
      <dgm:prSet presAssocID="{DF756933-0568-494F-AF9B-2EFC212B100E}" presName="spaceRect" presStyleCnt="0"/>
      <dgm:spPr/>
    </dgm:pt>
    <dgm:pt modelId="{FE811C69-E406-4D10-B317-886DD4A873BE}" type="pres">
      <dgm:prSet presAssocID="{DF756933-0568-494F-AF9B-2EFC212B100E}" presName="parTx" presStyleLbl="revTx" presStyleIdx="0" presStyleCnt="2">
        <dgm:presLayoutVars>
          <dgm:chMax val="0"/>
          <dgm:chPref val="0"/>
        </dgm:presLayoutVars>
      </dgm:prSet>
      <dgm:spPr/>
    </dgm:pt>
    <dgm:pt modelId="{EB983D88-898F-4189-8F0F-D582E38991EB}" type="pres">
      <dgm:prSet presAssocID="{70AB53EF-D63F-4C8B-91AC-6CF780636F16}" presName="sibTrans" presStyleCnt="0"/>
      <dgm:spPr/>
    </dgm:pt>
    <dgm:pt modelId="{781F289B-0A20-471C-8AD9-ADE1C8D07852}" type="pres">
      <dgm:prSet presAssocID="{60A853A6-DA13-4E70-81C7-02673B00DDB5}" presName="compNode" presStyleCnt="0"/>
      <dgm:spPr/>
    </dgm:pt>
    <dgm:pt modelId="{09F02CE6-0986-4873-8503-3251ED3C2D07}" type="pres">
      <dgm:prSet presAssocID="{60A853A6-DA13-4E70-81C7-02673B00DDB5}" presName="bgRect" presStyleLbl="bgShp" presStyleIdx="1" presStyleCnt="2"/>
      <dgm:spPr/>
    </dgm:pt>
    <dgm:pt modelId="{062A6029-5792-4DF2-A5BA-9788558E0677}" type="pres">
      <dgm:prSet presAssocID="{60A853A6-DA13-4E70-81C7-02673B00DDB5}"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erson with Idea"/>
        </a:ext>
      </dgm:extLst>
    </dgm:pt>
    <dgm:pt modelId="{E9BC0FCB-2C88-4D06-B387-0F5B77BD8A00}" type="pres">
      <dgm:prSet presAssocID="{60A853A6-DA13-4E70-81C7-02673B00DDB5}" presName="spaceRect" presStyleCnt="0"/>
      <dgm:spPr/>
    </dgm:pt>
    <dgm:pt modelId="{2FA03CE1-D32D-46D4-AFA4-ED9FDAD000F3}" type="pres">
      <dgm:prSet presAssocID="{60A853A6-DA13-4E70-81C7-02673B00DDB5}" presName="parTx" presStyleLbl="revTx" presStyleIdx="1" presStyleCnt="2">
        <dgm:presLayoutVars>
          <dgm:chMax val="0"/>
          <dgm:chPref val="0"/>
        </dgm:presLayoutVars>
      </dgm:prSet>
      <dgm:spPr/>
    </dgm:pt>
  </dgm:ptLst>
  <dgm:cxnLst>
    <dgm:cxn modelId="{C5FA7D50-CAA5-1048-8C63-354FEDD9A476}" type="presOf" srcId="{60A853A6-DA13-4E70-81C7-02673B00DDB5}" destId="{2FA03CE1-D32D-46D4-AFA4-ED9FDAD000F3}" srcOrd="0" destOrd="0" presId="urn:microsoft.com/office/officeart/2018/2/layout/IconVerticalSolidList"/>
    <dgm:cxn modelId="{09F2CA5C-C868-4C89-9864-DC0ABFE115C0}" srcId="{5FCDBB58-4C0B-4D9E-9526-AF80A8024C79}" destId="{60A853A6-DA13-4E70-81C7-02673B00DDB5}" srcOrd="1" destOrd="0" parTransId="{985F6A9B-2B90-4BFC-A69A-1B003628BA29}" sibTransId="{31938258-250B-4B37-ACC1-6377546BAC3D}"/>
    <dgm:cxn modelId="{7B32A678-0BAB-461E-8A84-9852E67EA32E}" srcId="{5FCDBB58-4C0B-4D9E-9526-AF80A8024C79}" destId="{DF756933-0568-494F-AF9B-2EFC212B100E}" srcOrd="0" destOrd="0" parTransId="{A3705180-9084-47BC-B290-6E7F84ED1CA4}" sibTransId="{70AB53EF-D63F-4C8B-91AC-6CF780636F16}"/>
    <dgm:cxn modelId="{1187F287-6315-214F-BE9C-F147DF43981C}" type="presOf" srcId="{5FCDBB58-4C0B-4D9E-9526-AF80A8024C79}" destId="{60FB7863-24E1-4687-8BA1-4CFB4105CD0C}" srcOrd="0" destOrd="0" presId="urn:microsoft.com/office/officeart/2018/2/layout/IconVerticalSolidList"/>
    <dgm:cxn modelId="{12C0EA9A-DB31-4D48-9EDB-12234A9F9733}" type="presOf" srcId="{DF756933-0568-494F-AF9B-2EFC212B100E}" destId="{FE811C69-E406-4D10-B317-886DD4A873BE}" srcOrd="0" destOrd="0" presId="urn:microsoft.com/office/officeart/2018/2/layout/IconVerticalSolidList"/>
    <dgm:cxn modelId="{5EA4A147-C47C-9946-A619-20EF8734A015}" type="presParOf" srcId="{60FB7863-24E1-4687-8BA1-4CFB4105CD0C}" destId="{53AEED71-AA08-428F-9383-18D3A6BB8A24}" srcOrd="0" destOrd="0" presId="urn:microsoft.com/office/officeart/2018/2/layout/IconVerticalSolidList"/>
    <dgm:cxn modelId="{FA7CC87F-71E7-824E-A15D-C82F1F4A892C}" type="presParOf" srcId="{53AEED71-AA08-428F-9383-18D3A6BB8A24}" destId="{2613E13D-77FC-4C18-9A26-E5B4711E9023}" srcOrd="0" destOrd="0" presId="urn:microsoft.com/office/officeart/2018/2/layout/IconVerticalSolidList"/>
    <dgm:cxn modelId="{9F3AB23B-9FEA-1A44-A546-7D49A16CA992}" type="presParOf" srcId="{53AEED71-AA08-428F-9383-18D3A6BB8A24}" destId="{0FC866A2-41B2-49A6-8466-5F91134EFBEB}" srcOrd="1" destOrd="0" presId="urn:microsoft.com/office/officeart/2018/2/layout/IconVerticalSolidList"/>
    <dgm:cxn modelId="{14F485D2-5248-E84A-ABA3-392C56EDCB33}" type="presParOf" srcId="{53AEED71-AA08-428F-9383-18D3A6BB8A24}" destId="{2DB79980-91E0-4D07-8B29-1F7F8637402B}" srcOrd="2" destOrd="0" presId="urn:microsoft.com/office/officeart/2018/2/layout/IconVerticalSolidList"/>
    <dgm:cxn modelId="{6942697D-3E85-9341-A071-D6CDAD9CB47C}" type="presParOf" srcId="{53AEED71-AA08-428F-9383-18D3A6BB8A24}" destId="{FE811C69-E406-4D10-B317-886DD4A873BE}" srcOrd="3" destOrd="0" presId="urn:microsoft.com/office/officeart/2018/2/layout/IconVerticalSolidList"/>
    <dgm:cxn modelId="{C492FED0-46D1-454C-996E-908011BBB229}" type="presParOf" srcId="{60FB7863-24E1-4687-8BA1-4CFB4105CD0C}" destId="{EB983D88-898F-4189-8F0F-D582E38991EB}" srcOrd="1" destOrd="0" presId="urn:microsoft.com/office/officeart/2018/2/layout/IconVerticalSolidList"/>
    <dgm:cxn modelId="{0BF519E4-06FC-DF43-86CC-FD8E8E6257C5}" type="presParOf" srcId="{60FB7863-24E1-4687-8BA1-4CFB4105CD0C}" destId="{781F289B-0A20-471C-8AD9-ADE1C8D07852}" srcOrd="2" destOrd="0" presId="urn:microsoft.com/office/officeart/2018/2/layout/IconVerticalSolidList"/>
    <dgm:cxn modelId="{D172687C-BF17-174D-B3BE-C0F5CBC7D0FB}" type="presParOf" srcId="{781F289B-0A20-471C-8AD9-ADE1C8D07852}" destId="{09F02CE6-0986-4873-8503-3251ED3C2D07}" srcOrd="0" destOrd="0" presId="urn:microsoft.com/office/officeart/2018/2/layout/IconVerticalSolidList"/>
    <dgm:cxn modelId="{1F63A677-53E0-E541-BB9F-81051B48A5A4}" type="presParOf" srcId="{781F289B-0A20-471C-8AD9-ADE1C8D07852}" destId="{062A6029-5792-4DF2-A5BA-9788558E0677}" srcOrd="1" destOrd="0" presId="urn:microsoft.com/office/officeart/2018/2/layout/IconVerticalSolidList"/>
    <dgm:cxn modelId="{39EB05EF-6549-DA4E-AF0F-95298BABD9DF}" type="presParOf" srcId="{781F289B-0A20-471C-8AD9-ADE1C8D07852}" destId="{E9BC0FCB-2C88-4D06-B387-0F5B77BD8A00}" srcOrd="2" destOrd="0" presId="urn:microsoft.com/office/officeart/2018/2/layout/IconVerticalSolidList"/>
    <dgm:cxn modelId="{30F736EB-E7C6-EC47-A76B-16DF69E445B5}" type="presParOf" srcId="{781F289B-0A20-471C-8AD9-ADE1C8D07852}" destId="{2FA03CE1-D32D-46D4-AFA4-ED9FDAD000F3}"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0.xml><?xml version="1.0" encoding="utf-8"?>
<dgm:dataModel xmlns:dgm="http://schemas.openxmlformats.org/drawingml/2006/diagram" xmlns:a="http://schemas.openxmlformats.org/drawingml/2006/main">
  <dgm:ptLst>
    <dgm:pt modelId="{71553BE4-663C-4F9C-9BC8-D4F83F354C64}"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3CB46809-C6C2-40D7-89B7-64F25B604275}">
      <dgm:prSet/>
      <dgm:spPr/>
      <dgm:t>
        <a:bodyPr/>
        <a:lstStyle/>
        <a:p>
          <a:r>
            <a:rPr lang="en-US"/>
            <a:t>Study to explain the impact of time pressure on clinicians and why document retrieval is not effective</a:t>
          </a:r>
        </a:p>
      </dgm:t>
    </dgm:pt>
    <dgm:pt modelId="{74F4F0C6-FF18-400F-BEC4-58595F2B6878}" type="parTrans" cxnId="{C345C2CE-0EB7-4E50-B7AC-21D7F3C2B86A}">
      <dgm:prSet/>
      <dgm:spPr/>
      <dgm:t>
        <a:bodyPr/>
        <a:lstStyle/>
        <a:p>
          <a:endParaRPr lang="en-US"/>
        </a:p>
      </dgm:t>
    </dgm:pt>
    <dgm:pt modelId="{771588C5-6403-4731-AD3A-6B37DDD8497E}" type="sibTrans" cxnId="{C345C2CE-0EB7-4E50-B7AC-21D7F3C2B86A}">
      <dgm:prSet/>
      <dgm:spPr/>
      <dgm:t>
        <a:bodyPr/>
        <a:lstStyle/>
        <a:p>
          <a:endParaRPr lang="en-US"/>
        </a:p>
      </dgm:t>
    </dgm:pt>
    <dgm:pt modelId="{01FC8D87-DE8E-44AD-8DF0-C5C173DD5A75}">
      <dgm:prSet/>
      <dgm:spPr/>
      <dgm:t>
        <a:bodyPr/>
        <a:lstStyle/>
        <a:p>
          <a:r>
            <a:rPr lang="en-US" dirty="0"/>
            <a:t>Broad Research framework: that supports both mini and multi-IIR</a:t>
          </a:r>
        </a:p>
      </dgm:t>
    </dgm:pt>
    <dgm:pt modelId="{99554A2A-1766-4423-ADAF-953A6A9EC63A}" type="parTrans" cxnId="{8204929F-2269-404B-A1A1-FB530CD297B0}">
      <dgm:prSet/>
      <dgm:spPr/>
      <dgm:t>
        <a:bodyPr/>
        <a:lstStyle/>
        <a:p>
          <a:endParaRPr lang="en-US"/>
        </a:p>
      </dgm:t>
    </dgm:pt>
    <dgm:pt modelId="{C87DAD19-DB70-437E-832F-219F98E1DE8E}" type="sibTrans" cxnId="{8204929F-2269-404B-A1A1-FB530CD297B0}">
      <dgm:prSet/>
      <dgm:spPr/>
      <dgm:t>
        <a:bodyPr/>
        <a:lstStyle/>
        <a:p>
          <a:endParaRPr lang="en-US"/>
        </a:p>
      </dgm:t>
    </dgm:pt>
    <dgm:pt modelId="{50A14267-C3B9-402B-9239-AA51ADCE9D99}">
      <dgm:prSet/>
      <dgm:spPr/>
      <dgm:t>
        <a:bodyPr/>
        <a:lstStyle/>
        <a:p>
          <a:r>
            <a:rPr lang="en-US"/>
            <a:t>Theoretical model to resolve disorder-centric clinical questions</a:t>
          </a:r>
        </a:p>
      </dgm:t>
    </dgm:pt>
    <dgm:pt modelId="{7F74AA52-3BE1-4EE9-B21F-49AEAB198ADA}" type="parTrans" cxnId="{801F7A00-474E-4893-B5D7-5887D2C7F9DC}">
      <dgm:prSet/>
      <dgm:spPr/>
      <dgm:t>
        <a:bodyPr/>
        <a:lstStyle/>
        <a:p>
          <a:endParaRPr lang="en-US"/>
        </a:p>
      </dgm:t>
    </dgm:pt>
    <dgm:pt modelId="{DA4EB90D-B8B7-486E-B390-0C234516A194}" type="sibTrans" cxnId="{801F7A00-474E-4893-B5D7-5887D2C7F9DC}">
      <dgm:prSet/>
      <dgm:spPr/>
      <dgm:t>
        <a:bodyPr/>
        <a:lstStyle/>
        <a:p>
          <a:endParaRPr lang="en-US"/>
        </a:p>
      </dgm:t>
    </dgm:pt>
    <dgm:pt modelId="{78E4F284-2FB8-4117-A49A-5FE18F7176E0}">
      <dgm:prSet/>
      <dgm:spPr/>
      <dgm:t>
        <a:bodyPr/>
        <a:lstStyle/>
        <a:p>
          <a:r>
            <a:rPr lang="en-US" dirty="0"/>
            <a:t>Methods to instantiate the theoretical model</a:t>
          </a:r>
        </a:p>
      </dgm:t>
    </dgm:pt>
    <dgm:pt modelId="{98AAE251-4C25-495A-A63A-2EF48500E039}" type="parTrans" cxnId="{31014AF0-3C8C-440C-A4D4-89EEA3BB004F}">
      <dgm:prSet/>
      <dgm:spPr/>
      <dgm:t>
        <a:bodyPr/>
        <a:lstStyle/>
        <a:p>
          <a:endParaRPr lang="en-US"/>
        </a:p>
      </dgm:t>
    </dgm:pt>
    <dgm:pt modelId="{C98E5768-5D55-4CE8-9659-6F72158C7F1C}" type="sibTrans" cxnId="{31014AF0-3C8C-440C-A4D4-89EEA3BB004F}">
      <dgm:prSet/>
      <dgm:spPr/>
      <dgm:t>
        <a:bodyPr/>
        <a:lstStyle/>
        <a:p>
          <a:endParaRPr lang="en-US"/>
        </a:p>
      </dgm:t>
    </dgm:pt>
    <dgm:pt modelId="{23AC08F8-1907-4740-8C19-0154CF93C64D}">
      <dgm:prSet/>
      <dgm:spPr/>
      <dgm:t>
        <a:bodyPr/>
        <a:lstStyle/>
        <a:p>
          <a:r>
            <a:rPr lang="en-US"/>
            <a:t>Novel cross-sentence, disorder centric relationship extraction method</a:t>
          </a:r>
        </a:p>
      </dgm:t>
    </dgm:pt>
    <dgm:pt modelId="{635BCA09-42B7-4CEC-9A2A-74D1F7B9F69E}" type="parTrans" cxnId="{85DC2A51-3A39-46FA-B2DB-DE7E301764E3}">
      <dgm:prSet/>
      <dgm:spPr/>
      <dgm:t>
        <a:bodyPr/>
        <a:lstStyle/>
        <a:p>
          <a:endParaRPr lang="en-US"/>
        </a:p>
      </dgm:t>
    </dgm:pt>
    <dgm:pt modelId="{D29FEAE0-349F-4C07-BAC4-1C659DC5A578}" type="sibTrans" cxnId="{85DC2A51-3A39-46FA-B2DB-DE7E301764E3}">
      <dgm:prSet/>
      <dgm:spPr/>
      <dgm:t>
        <a:bodyPr/>
        <a:lstStyle/>
        <a:p>
          <a:endParaRPr lang="en-US"/>
        </a:p>
      </dgm:t>
    </dgm:pt>
    <dgm:pt modelId="{5FDCE395-5487-495E-866C-1D530FCB3A3C}">
      <dgm:prSet/>
      <dgm:spPr/>
      <dgm:t>
        <a:bodyPr/>
        <a:lstStyle/>
        <a:p>
          <a:r>
            <a:rPr lang="en-US" dirty="0"/>
            <a:t>Answer retrieval empirical analysis, identification of key factors and baseline set of results</a:t>
          </a:r>
        </a:p>
      </dgm:t>
    </dgm:pt>
    <dgm:pt modelId="{75CC76BB-F636-40F9-9060-7116138AB8F6}" type="parTrans" cxnId="{F52DD54E-F87E-4829-B110-7B5388228109}">
      <dgm:prSet/>
      <dgm:spPr/>
      <dgm:t>
        <a:bodyPr/>
        <a:lstStyle/>
        <a:p>
          <a:endParaRPr lang="en-US"/>
        </a:p>
      </dgm:t>
    </dgm:pt>
    <dgm:pt modelId="{FDA199F3-C855-4DD8-B77D-F566219669E3}" type="sibTrans" cxnId="{F52DD54E-F87E-4829-B110-7B5388228109}">
      <dgm:prSet/>
      <dgm:spPr/>
      <dgm:t>
        <a:bodyPr/>
        <a:lstStyle/>
        <a:p>
          <a:endParaRPr lang="en-US"/>
        </a:p>
      </dgm:t>
    </dgm:pt>
    <dgm:pt modelId="{CC7531F2-F5D3-4D14-8B48-0585FA7B7D6C}" type="pres">
      <dgm:prSet presAssocID="{71553BE4-663C-4F9C-9BC8-D4F83F354C64}" presName="root" presStyleCnt="0">
        <dgm:presLayoutVars>
          <dgm:dir/>
          <dgm:resizeHandles val="exact"/>
        </dgm:presLayoutVars>
      </dgm:prSet>
      <dgm:spPr/>
    </dgm:pt>
    <dgm:pt modelId="{9BE5C5AD-4E28-44BF-BF3B-6339C50BE6E3}" type="pres">
      <dgm:prSet presAssocID="{3CB46809-C6C2-40D7-89B7-64F25B604275}" presName="compNode" presStyleCnt="0"/>
      <dgm:spPr/>
    </dgm:pt>
    <dgm:pt modelId="{E1DBD692-2A89-4689-8091-46423E228CD2}" type="pres">
      <dgm:prSet presAssocID="{3CB46809-C6C2-40D7-89B7-64F25B604275}" presName="bgRect" presStyleLbl="bgShp" presStyleIdx="0" presStyleCnt="6"/>
      <dgm:spPr/>
    </dgm:pt>
    <dgm:pt modelId="{9FDD74C3-EA3B-4956-81C4-9BA72116DE06}" type="pres">
      <dgm:prSet presAssocID="{3CB46809-C6C2-40D7-89B7-64F25B604275}"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istory"/>
        </a:ext>
      </dgm:extLst>
    </dgm:pt>
    <dgm:pt modelId="{0953A6A1-F126-4BF0-AC2B-C7499EB5B8FB}" type="pres">
      <dgm:prSet presAssocID="{3CB46809-C6C2-40D7-89B7-64F25B604275}" presName="spaceRect" presStyleCnt="0"/>
      <dgm:spPr/>
    </dgm:pt>
    <dgm:pt modelId="{4108990F-195F-4D52-A230-78DC665DC9EC}" type="pres">
      <dgm:prSet presAssocID="{3CB46809-C6C2-40D7-89B7-64F25B604275}" presName="parTx" presStyleLbl="revTx" presStyleIdx="0" presStyleCnt="6">
        <dgm:presLayoutVars>
          <dgm:chMax val="0"/>
          <dgm:chPref val="0"/>
        </dgm:presLayoutVars>
      </dgm:prSet>
      <dgm:spPr/>
    </dgm:pt>
    <dgm:pt modelId="{7492008A-0296-4540-BB59-03F34A6E873F}" type="pres">
      <dgm:prSet presAssocID="{771588C5-6403-4731-AD3A-6B37DDD8497E}" presName="sibTrans" presStyleCnt="0"/>
      <dgm:spPr/>
    </dgm:pt>
    <dgm:pt modelId="{9FE23BC9-916F-45A3-B3C0-45E0B81587B7}" type="pres">
      <dgm:prSet presAssocID="{01FC8D87-DE8E-44AD-8DF0-C5C173DD5A75}" presName="compNode" presStyleCnt="0"/>
      <dgm:spPr/>
    </dgm:pt>
    <dgm:pt modelId="{24065591-4AB5-4B8A-AB8F-B62990848732}" type="pres">
      <dgm:prSet presAssocID="{01FC8D87-DE8E-44AD-8DF0-C5C173DD5A75}" presName="bgRect" presStyleLbl="bgShp" presStyleIdx="1" presStyleCnt="6"/>
      <dgm:spPr/>
    </dgm:pt>
    <dgm:pt modelId="{DAC9AF09-A206-470C-B506-73462835FFDF}" type="pres">
      <dgm:prSet presAssocID="{01FC8D87-DE8E-44AD-8DF0-C5C173DD5A75}"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Robot"/>
        </a:ext>
      </dgm:extLst>
    </dgm:pt>
    <dgm:pt modelId="{C56521E0-C045-4501-8390-EC209F55CF1E}" type="pres">
      <dgm:prSet presAssocID="{01FC8D87-DE8E-44AD-8DF0-C5C173DD5A75}" presName="spaceRect" presStyleCnt="0"/>
      <dgm:spPr/>
    </dgm:pt>
    <dgm:pt modelId="{BB50127A-2FE7-4B60-825A-967DA1716C35}" type="pres">
      <dgm:prSet presAssocID="{01FC8D87-DE8E-44AD-8DF0-C5C173DD5A75}" presName="parTx" presStyleLbl="revTx" presStyleIdx="1" presStyleCnt="6">
        <dgm:presLayoutVars>
          <dgm:chMax val="0"/>
          <dgm:chPref val="0"/>
        </dgm:presLayoutVars>
      </dgm:prSet>
      <dgm:spPr/>
    </dgm:pt>
    <dgm:pt modelId="{1CCCA751-180B-405F-A2AD-C08B24CEB212}" type="pres">
      <dgm:prSet presAssocID="{C87DAD19-DB70-437E-832F-219F98E1DE8E}" presName="sibTrans" presStyleCnt="0"/>
      <dgm:spPr/>
    </dgm:pt>
    <dgm:pt modelId="{04AC8333-1404-485D-ACED-00F9B60A2C88}" type="pres">
      <dgm:prSet presAssocID="{50A14267-C3B9-402B-9239-AA51ADCE9D99}" presName="compNode" presStyleCnt="0"/>
      <dgm:spPr/>
    </dgm:pt>
    <dgm:pt modelId="{B59DB9C3-1E3A-4E9D-8136-8B9DA0AF076A}" type="pres">
      <dgm:prSet presAssocID="{50A14267-C3B9-402B-9239-AA51ADCE9D99}" presName="bgRect" presStyleLbl="bgShp" presStyleIdx="2" presStyleCnt="6"/>
      <dgm:spPr/>
    </dgm:pt>
    <dgm:pt modelId="{DF400AFD-7499-4C4B-98A3-A4929C8D9946}" type="pres">
      <dgm:prSet presAssocID="{50A14267-C3B9-402B-9239-AA51ADCE9D99}"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esign"/>
        </a:ext>
      </dgm:extLst>
    </dgm:pt>
    <dgm:pt modelId="{C52CC4B7-DDAB-4685-9A7D-B9E3F9CEE899}" type="pres">
      <dgm:prSet presAssocID="{50A14267-C3B9-402B-9239-AA51ADCE9D99}" presName="spaceRect" presStyleCnt="0"/>
      <dgm:spPr/>
    </dgm:pt>
    <dgm:pt modelId="{EF4BAE87-BC8E-4B5D-826C-DF4E10B3F3CB}" type="pres">
      <dgm:prSet presAssocID="{50A14267-C3B9-402B-9239-AA51ADCE9D99}" presName="parTx" presStyleLbl="revTx" presStyleIdx="2" presStyleCnt="6">
        <dgm:presLayoutVars>
          <dgm:chMax val="0"/>
          <dgm:chPref val="0"/>
        </dgm:presLayoutVars>
      </dgm:prSet>
      <dgm:spPr/>
    </dgm:pt>
    <dgm:pt modelId="{60DFB294-91DD-487F-8C34-E8792F038BEF}" type="pres">
      <dgm:prSet presAssocID="{DA4EB90D-B8B7-486E-B390-0C234516A194}" presName="sibTrans" presStyleCnt="0"/>
      <dgm:spPr/>
    </dgm:pt>
    <dgm:pt modelId="{4A188D93-413F-48EF-8B91-2C730B16B97C}" type="pres">
      <dgm:prSet presAssocID="{78E4F284-2FB8-4117-A49A-5FE18F7176E0}" presName="compNode" presStyleCnt="0"/>
      <dgm:spPr/>
    </dgm:pt>
    <dgm:pt modelId="{40516E1B-FE44-4660-8AFC-8FEBE78E9542}" type="pres">
      <dgm:prSet presAssocID="{78E4F284-2FB8-4117-A49A-5FE18F7176E0}" presName="bgRect" presStyleLbl="bgShp" presStyleIdx="3" presStyleCnt="6"/>
      <dgm:spPr/>
    </dgm:pt>
    <dgm:pt modelId="{50C1637B-DCC2-48BD-A169-02EA7068371E}" type="pres">
      <dgm:prSet presAssocID="{78E4F284-2FB8-4117-A49A-5FE18F7176E0}"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Database"/>
        </a:ext>
      </dgm:extLst>
    </dgm:pt>
    <dgm:pt modelId="{B7A318F0-8086-4C5B-B912-6FBD0D5AC001}" type="pres">
      <dgm:prSet presAssocID="{78E4F284-2FB8-4117-A49A-5FE18F7176E0}" presName="spaceRect" presStyleCnt="0"/>
      <dgm:spPr/>
    </dgm:pt>
    <dgm:pt modelId="{0BBFBBFB-0543-4FE1-99B0-39F3D56AF282}" type="pres">
      <dgm:prSet presAssocID="{78E4F284-2FB8-4117-A49A-5FE18F7176E0}" presName="parTx" presStyleLbl="revTx" presStyleIdx="3" presStyleCnt="6">
        <dgm:presLayoutVars>
          <dgm:chMax val="0"/>
          <dgm:chPref val="0"/>
        </dgm:presLayoutVars>
      </dgm:prSet>
      <dgm:spPr/>
    </dgm:pt>
    <dgm:pt modelId="{10A47E57-949B-4959-84A5-20EC469F866F}" type="pres">
      <dgm:prSet presAssocID="{C98E5768-5D55-4CE8-9659-6F72158C7F1C}" presName="sibTrans" presStyleCnt="0"/>
      <dgm:spPr/>
    </dgm:pt>
    <dgm:pt modelId="{24170CAA-22FC-4180-A1BA-AB7905169621}" type="pres">
      <dgm:prSet presAssocID="{23AC08F8-1907-4740-8C19-0154CF93C64D}" presName="compNode" presStyleCnt="0"/>
      <dgm:spPr/>
    </dgm:pt>
    <dgm:pt modelId="{85CCC700-844B-464E-B328-AE440006A903}" type="pres">
      <dgm:prSet presAssocID="{23AC08F8-1907-4740-8C19-0154CF93C64D}" presName="bgRect" presStyleLbl="bgShp" presStyleIdx="4" presStyleCnt="6"/>
      <dgm:spPr/>
    </dgm:pt>
    <dgm:pt modelId="{4672D6D2-C0E5-483F-B44C-EABC149A8CEE}" type="pres">
      <dgm:prSet presAssocID="{23AC08F8-1907-4740-8C19-0154CF93C64D}"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Comment"/>
        </a:ext>
      </dgm:extLst>
    </dgm:pt>
    <dgm:pt modelId="{B92AA765-CB53-4EF7-8739-7CCF86C42685}" type="pres">
      <dgm:prSet presAssocID="{23AC08F8-1907-4740-8C19-0154CF93C64D}" presName="spaceRect" presStyleCnt="0"/>
      <dgm:spPr/>
    </dgm:pt>
    <dgm:pt modelId="{C5B03C7A-92BD-4C53-A6CF-9C61855C3B73}" type="pres">
      <dgm:prSet presAssocID="{23AC08F8-1907-4740-8C19-0154CF93C64D}" presName="parTx" presStyleLbl="revTx" presStyleIdx="4" presStyleCnt="6">
        <dgm:presLayoutVars>
          <dgm:chMax val="0"/>
          <dgm:chPref val="0"/>
        </dgm:presLayoutVars>
      </dgm:prSet>
      <dgm:spPr/>
    </dgm:pt>
    <dgm:pt modelId="{1CBE7E5A-413D-4222-81B0-107D0B43889C}" type="pres">
      <dgm:prSet presAssocID="{D29FEAE0-349F-4C07-BAC4-1C659DC5A578}" presName="sibTrans" presStyleCnt="0"/>
      <dgm:spPr/>
    </dgm:pt>
    <dgm:pt modelId="{D4B79759-AEBE-49EA-BE3A-818A05E65D6D}" type="pres">
      <dgm:prSet presAssocID="{5FDCE395-5487-495E-866C-1D530FCB3A3C}" presName="compNode" presStyleCnt="0"/>
      <dgm:spPr/>
    </dgm:pt>
    <dgm:pt modelId="{2F443FE8-FE4A-4CE7-9E3A-25FD295692A2}" type="pres">
      <dgm:prSet presAssocID="{5FDCE395-5487-495E-866C-1D530FCB3A3C}" presName="bgRect" presStyleLbl="bgShp" presStyleIdx="5" presStyleCnt="6"/>
      <dgm:spPr/>
    </dgm:pt>
    <dgm:pt modelId="{1F7F62AF-9161-4CDA-BA27-4621E687375E}" type="pres">
      <dgm:prSet presAssocID="{5FDCE395-5487-495E-866C-1D530FCB3A3C}"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Questionnaire"/>
        </a:ext>
      </dgm:extLst>
    </dgm:pt>
    <dgm:pt modelId="{8BF721F8-5941-42CA-9D89-2B28495CB84F}" type="pres">
      <dgm:prSet presAssocID="{5FDCE395-5487-495E-866C-1D530FCB3A3C}" presName="spaceRect" presStyleCnt="0"/>
      <dgm:spPr/>
    </dgm:pt>
    <dgm:pt modelId="{83C39D7E-278A-426A-8CDB-10D289461F97}" type="pres">
      <dgm:prSet presAssocID="{5FDCE395-5487-495E-866C-1D530FCB3A3C}" presName="parTx" presStyleLbl="revTx" presStyleIdx="5" presStyleCnt="6">
        <dgm:presLayoutVars>
          <dgm:chMax val="0"/>
          <dgm:chPref val="0"/>
        </dgm:presLayoutVars>
      </dgm:prSet>
      <dgm:spPr/>
    </dgm:pt>
  </dgm:ptLst>
  <dgm:cxnLst>
    <dgm:cxn modelId="{801F7A00-474E-4893-B5D7-5887D2C7F9DC}" srcId="{71553BE4-663C-4F9C-9BC8-D4F83F354C64}" destId="{50A14267-C3B9-402B-9239-AA51ADCE9D99}" srcOrd="2" destOrd="0" parTransId="{7F74AA52-3BE1-4EE9-B21F-49AEAB198ADA}" sibTransId="{DA4EB90D-B8B7-486E-B390-0C234516A194}"/>
    <dgm:cxn modelId="{4365B015-C4EA-4F67-8C58-6E72868049AA}" type="presOf" srcId="{71553BE4-663C-4F9C-9BC8-D4F83F354C64}" destId="{CC7531F2-F5D3-4D14-8B48-0585FA7B7D6C}" srcOrd="0" destOrd="0" presId="urn:microsoft.com/office/officeart/2018/2/layout/IconVerticalSolidList"/>
    <dgm:cxn modelId="{3EB5FC37-3E09-4E22-8891-B0A4AA37D5B9}" type="presOf" srcId="{5FDCE395-5487-495E-866C-1D530FCB3A3C}" destId="{83C39D7E-278A-426A-8CDB-10D289461F97}" srcOrd="0" destOrd="0" presId="urn:microsoft.com/office/officeart/2018/2/layout/IconVerticalSolidList"/>
    <dgm:cxn modelId="{F52DD54E-F87E-4829-B110-7B5388228109}" srcId="{71553BE4-663C-4F9C-9BC8-D4F83F354C64}" destId="{5FDCE395-5487-495E-866C-1D530FCB3A3C}" srcOrd="5" destOrd="0" parTransId="{75CC76BB-F636-40F9-9060-7116138AB8F6}" sibTransId="{FDA199F3-C855-4DD8-B77D-F566219669E3}"/>
    <dgm:cxn modelId="{85DC2A51-3A39-46FA-B2DB-DE7E301764E3}" srcId="{71553BE4-663C-4F9C-9BC8-D4F83F354C64}" destId="{23AC08F8-1907-4740-8C19-0154CF93C64D}" srcOrd="4" destOrd="0" parTransId="{635BCA09-42B7-4CEC-9A2A-74D1F7B9F69E}" sibTransId="{D29FEAE0-349F-4C07-BAC4-1C659DC5A578}"/>
    <dgm:cxn modelId="{25EDAB8B-A833-4072-90C9-BF743889CED1}" type="presOf" srcId="{23AC08F8-1907-4740-8C19-0154CF93C64D}" destId="{C5B03C7A-92BD-4C53-A6CF-9C61855C3B73}" srcOrd="0" destOrd="0" presId="urn:microsoft.com/office/officeart/2018/2/layout/IconVerticalSolidList"/>
    <dgm:cxn modelId="{8204929F-2269-404B-A1A1-FB530CD297B0}" srcId="{71553BE4-663C-4F9C-9BC8-D4F83F354C64}" destId="{01FC8D87-DE8E-44AD-8DF0-C5C173DD5A75}" srcOrd="1" destOrd="0" parTransId="{99554A2A-1766-4423-ADAF-953A6A9EC63A}" sibTransId="{C87DAD19-DB70-437E-832F-219F98E1DE8E}"/>
    <dgm:cxn modelId="{B8DF35AB-D5F0-4CFA-AA2A-6FE07DE97E26}" type="presOf" srcId="{50A14267-C3B9-402B-9239-AA51ADCE9D99}" destId="{EF4BAE87-BC8E-4B5D-826C-DF4E10B3F3CB}" srcOrd="0" destOrd="0" presId="urn:microsoft.com/office/officeart/2018/2/layout/IconVerticalSolidList"/>
    <dgm:cxn modelId="{C9379DAE-6D5D-4EE4-98DF-5823816BCD49}" type="presOf" srcId="{78E4F284-2FB8-4117-A49A-5FE18F7176E0}" destId="{0BBFBBFB-0543-4FE1-99B0-39F3D56AF282}" srcOrd="0" destOrd="0" presId="urn:microsoft.com/office/officeart/2018/2/layout/IconVerticalSolidList"/>
    <dgm:cxn modelId="{C345C2CE-0EB7-4E50-B7AC-21D7F3C2B86A}" srcId="{71553BE4-663C-4F9C-9BC8-D4F83F354C64}" destId="{3CB46809-C6C2-40D7-89B7-64F25B604275}" srcOrd="0" destOrd="0" parTransId="{74F4F0C6-FF18-400F-BEC4-58595F2B6878}" sibTransId="{771588C5-6403-4731-AD3A-6B37DDD8497E}"/>
    <dgm:cxn modelId="{EF16F6D2-3560-45F9-9615-76DDDE413651}" type="presOf" srcId="{01FC8D87-DE8E-44AD-8DF0-C5C173DD5A75}" destId="{BB50127A-2FE7-4B60-825A-967DA1716C35}" srcOrd="0" destOrd="0" presId="urn:microsoft.com/office/officeart/2018/2/layout/IconVerticalSolidList"/>
    <dgm:cxn modelId="{31014AF0-3C8C-440C-A4D4-89EEA3BB004F}" srcId="{71553BE4-663C-4F9C-9BC8-D4F83F354C64}" destId="{78E4F284-2FB8-4117-A49A-5FE18F7176E0}" srcOrd="3" destOrd="0" parTransId="{98AAE251-4C25-495A-A63A-2EF48500E039}" sibTransId="{C98E5768-5D55-4CE8-9659-6F72158C7F1C}"/>
    <dgm:cxn modelId="{93D73EFB-81B5-4374-8212-898D04FFAB32}" type="presOf" srcId="{3CB46809-C6C2-40D7-89B7-64F25B604275}" destId="{4108990F-195F-4D52-A230-78DC665DC9EC}" srcOrd="0" destOrd="0" presId="urn:microsoft.com/office/officeart/2018/2/layout/IconVerticalSolidList"/>
    <dgm:cxn modelId="{4CF70E70-7AE3-49A9-8250-D75358EFB274}" type="presParOf" srcId="{CC7531F2-F5D3-4D14-8B48-0585FA7B7D6C}" destId="{9BE5C5AD-4E28-44BF-BF3B-6339C50BE6E3}" srcOrd="0" destOrd="0" presId="urn:microsoft.com/office/officeart/2018/2/layout/IconVerticalSolidList"/>
    <dgm:cxn modelId="{4B520DDC-EE3A-4357-B081-CB69A414FE29}" type="presParOf" srcId="{9BE5C5AD-4E28-44BF-BF3B-6339C50BE6E3}" destId="{E1DBD692-2A89-4689-8091-46423E228CD2}" srcOrd="0" destOrd="0" presId="urn:microsoft.com/office/officeart/2018/2/layout/IconVerticalSolidList"/>
    <dgm:cxn modelId="{944DA1E1-BD4B-462F-A1CB-6A994C311509}" type="presParOf" srcId="{9BE5C5AD-4E28-44BF-BF3B-6339C50BE6E3}" destId="{9FDD74C3-EA3B-4956-81C4-9BA72116DE06}" srcOrd="1" destOrd="0" presId="urn:microsoft.com/office/officeart/2018/2/layout/IconVerticalSolidList"/>
    <dgm:cxn modelId="{6F310DAD-9E40-4F1E-8F76-CA975F2997B5}" type="presParOf" srcId="{9BE5C5AD-4E28-44BF-BF3B-6339C50BE6E3}" destId="{0953A6A1-F126-4BF0-AC2B-C7499EB5B8FB}" srcOrd="2" destOrd="0" presId="urn:microsoft.com/office/officeart/2018/2/layout/IconVerticalSolidList"/>
    <dgm:cxn modelId="{B4AE5E3E-12E6-44BD-8177-D0A4840D5BA6}" type="presParOf" srcId="{9BE5C5AD-4E28-44BF-BF3B-6339C50BE6E3}" destId="{4108990F-195F-4D52-A230-78DC665DC9EC}" srcOrd="3" destOrd="0" presId="urn:microsoft.com/office/officeart/2018/2/layout/IconVerticalSolidList"/>
    <dgm:cxn modelId="{422C7854-F104-41A2-8392-81D67D33DEAA}" type="presParOf" srcId="{CC7531F2-F5D3-4D14-8B48-0585FA7B7D6C}" destId="{7492008A-0296-4540-BB59-03F34A6E873F}" srcOrd="1" destOrd="0" presId="urn:microsoft.com/office/officeart/2018/2/layout/IconVerticalSolidList"/>
    <dgm:cxn modelId="{DF47403B-B4FA-48F9-8FD7-D65260CFABE9}" type="presParOf" srcId="{CC7531F2-F5D3-4D14-8B48-0585FA7B7D6C}" destId="{9FE23BC9-916F-45A3-B3C0-45E0B81587B7}" srcOrd="2" destOrd="0" presId="urn:microsoft.com/office/officeart/2018/2/layout/IconVerticalSolidList"/>
    <dgm:cxn modelId="{9DC1900C-E542-4327-9107-9DDD323D9782}" type="presParOf" srcId="{9FE23BC9-916F-45A3-B3C0-45E0B81587B7}" destId="{24065591-4AB5-4B8A-AB8F-B62990848732}" srcOrd="0" destOrd="0" presId="urn:microsoft.com/office/officeart/2018/2/layout/IconVerticalSolidList"/>
    <dgm:cxn modelId="{273DDE36-A1F8-4216-B7E9-51AF144BBD7F}" type="presParOf" srcId="{9FE23BC9-916F-45A3-B3C0-45E0B81587B7}" destId="{DAC9AF09-A206-470C-B506-73462835FFDF}" srcOrd="1" destOrd="0" presId="urn:microsoft.com/office/officeart/2018/2/layout/IconVerticalSolidList"/>
    <dgm:cxn modelId="{BB7AA3B2-8C31-4F22-9469-E9DD03AED9F3}" type="presParOf" srcId="{9FE23BC9-916F-45A3-B3C0-45E0B81587B7}" destId="{C56521E0-C045-4501-8390-EC209F55CF1E}" srcOrd="2" destOrd="0" presId="urn:microsoft.com/office/officeart/2018/2/layout/IconVerticalSolidList"/>
    <dgm:cxn modelId="{F0F47E4A-7537-4268-AE48-B0B0087B2A5D}" type="presParOf" srcId="{9FE23BC9-916F-45A3-B3C0-45E0B81587B7}" destId="{BB50127A-2FE7-4B60-825A-967DA1716C35}" srcOrd="3" destOrd="0" presId="urn:microsoft.com/office/officeart/2018/2/layout/IconVerticalSolidList"/>
    <dgm:cxn modelId="{35279DA1-869F-4141-86D6-23F4A8C7AA60}" type="presParOf" srcId="{CC7531F2-F5D3-4D14-8B48-0585FA7B7D6C}" destId="{1CCCA751-180B-405F-A2AD-C08B24CEB212}" srcOrd="3" destOrd="0" presId="urn:microsoft.com/office/officeart/2018/2/layout/IconVerticalSolidList"/>
    <dgm:cxn modelId="{6209A803-86F1-4936-B6EF-BAEE0AF7B8EA}" type="presParOf" srcId="{CC7531F2-F5D3-4D14-8B48-0585FA7B7D6C}" destId="{04AC8333-1404-485D-ACED-00F9B60A2C88}" srcOrd="4" destOrd="0" presId="urn:microsoft.com/office/officeart/2018/2/layout/IconVerticalSolidList"/>
    <dgm:cxn modelId="{83818996-CA6D-40C6-A7BA-2F85B03B79E9}" type="presParOf" srcId="{04AC8333-1404-485D-ACED-00F9B60A2C88}" destId="{B59DB9C3-1E3A-4E9D-8136-8B9DA0AF076A}" srcOrd="0" destOrd="0" presId="urn:microsoft.com/office/officeart/2018/2/layout/IconVerticalSolidList"/>
    <dgm:cxn modelId="{FFCADA3A-A4CE-4C2B-B301-F0141214A454}" type="presParOf" srcId="{04AC8333-1404-485D-ACED-00F9B60A2C88}" destId="{DF400AFD-7499-4C4B-98A3-A4929C8D9946}" srcOrd="1" destOrd="0" presId="urn:microsoft.com/office/officeart/2018/2/layout/IconVerticalSolidList"/>
    <dgm:cxn modelId="{6E1983A8-768A-4BD4-BD3B-A4BE4FDD43F2}" type="presParOf" srcId="{04AC8333-1404-485D-ACED-00F9B60A2C88}" destId="{C52CC4B7-DDAB-4685-9A7D-B9E3F9CEE899}" srcOrd="2" destOrd="0" presId="urn:microsoft.com/office/officeart/2018/2/layout/IconVerticalSolidList"/>
    <dgm:cxn modelId="{D99C817A-136B-4CD5-B2A2-C9503250EAC1}" type="presParOf" srcId="{04AC8333-1404-485D-ACED-00F9B60A2C88}" destId="{EF4BAE87-BC8E-4B5D-826C-DF4E10B3F3CB}" srcOrd="3" destOrd="0" presId="urn:microsoft.com/office/officeart/2018/2/layout/IconVerticalSolidList"/>
    <dgm:cxn modelId="{CEAC0402-702C-4D43-AA5D-2027A9BB45FC}" type="presParOf" srcId="{CC7531F2-F5D3-4D14-8B48-0585FA7B7D6C}" destId="{60DFB294-91DD-487F-8C34-E8792F038BEF}" srcOrd="5" destOrd="0" presId="urn:microsoft.com/office/officeart/2018/2/layout/IconVerticalSolidList"/>
    <dgm:cxn modelId="{3DE971E3-C829-45C2-918B-729BB29B7655}" type="presParOf" srcId="{CC7531F2-F5D3-4D14-8B48-0585FA7B7D6C}" destId="{4A188D93-413F-48EF-8B91-2C730B16B97C}" srcOrd="6" destOrd="0" presId="urn:microsoft.com/office/officeart/2018/2/layout/IconVerticalSolidList"/>
    <dgm:cxn modelId="{1D07C371-D66D-4D71-91D2-CF8548C516D5}" type="presParOf" srcId="{4A188D93-413F-48EF-8B91-2C730B16B97C}" destId="{40516E1B-FE44-4660-8AFC-8FEBE78E9542}" srcOrd="0" destOrd="0" presId="urn:microsoft.com/office/officeart/2018/2/layout/IconVerticalSolidList"/>
    <dgm:cxn modelId="{6A2274F4-828A-40BC-B8BF-117830796E3D}" type="presParOf" srcId="{4A188D93-413F-48EF-8B91-2C730B16B97C}" destId="{50C1637B-DCC2-48BD-A169-02EA7068371E}" srcOrd="1" destOrd="0" presId="urn:microsoft.com/office/officeart/2018/2/layout/IconVerticalSolidList"/>
    <dgm:cxn modelId="{9B2A4E04-BC92-45A7-9A59-F7A38072196B}" type="presParOf" srcId="{4A188D93-413F-48EF-8B91-2C730B16B97C}" destId="{B7A318F0-8086-4C5B-B912-6FBD0D5AC001}" srcOrd="2" destOrd="0" presId="urn:microsoft.com/office/officeart/2018/2/layout/IconVerticalSolidList"/>
    <dgm:cxn modelId="{3E99D82A-B105-44C9-A703-EC75BD245DE5}" type="presParOf" srcId="{4A188D93-413F-48EF-8B91-2C730B16B97C}" destId="{0BBFBBFB-0543-4FE1-99B0-39F3D56AF282}" srcOrd="3" destOrd="0" presId="urn:microsoft.com/office/officeart/2018/2/layout/IconVerticalSolidList"/>
    <dgm:cxn modelId="{A3788EC3-0579-487F-BF48-54D78EBC3299}" type="presParOf" srcId="{CC7531F2-F5D3-4D14-8B48-0585FA7B7D6C}" destId="{10A47E57-949B-4959-84A5-20EC469F866F}" srcOrd="7" destOrd="0" presId="urn:microsoft.com/office/officeart/2018/2/layout/IconVerticalSolidList"/>
    <dgm:cxn modelId="{53048935-C6AF-47AF-8139-5F356D1752C8}" type="presParOf" srcId="{CC7531F2-F5D3-4D14-8B48-0585FA7B7D6C}" destId="{24170CAA-22FC-4180-A1BA-AB7905169621}" srcOrd="8" destOrd="0" presId="urn:microsoft.com/office/officeart/2018/2/layout/IconVerticalSolidList"/>
    <dgm:cxn modelId="{B79C7A2D-3EC3-43A2-BE20-EE574579131B}" type="presParOf" srcId="{24170CAA-22FC-4180-A1BA-AB7905169621}" destId="{85CCC700-844B-464E-B328-AE440006A903}" srcOrd="0" destOrd="0" presId="urn:microsoft.com/office/officeart/2018/2/layout/IconVerticalSolidList"/>
    <dgm:cxn modelId="{60C68A63-B76C-4D0B-8683-0EBDE24E40B4}" type="presParOf" srcId="{24170CAA-22FC-4180-A1BA-AB7905169621}" destId="{4672D6D2-C0E5-483F-B44C-EABC149A8CEE}" srcOrd="1" destOrd="0" presId="urn:microsoft.com/office/officeart/2018/2/layout/IconVerticalSolidList"/>
    <dgm:cxn modelId="{DCA8D50D-61FE-4E3A-96BC-A50273AAE042}" type="presParOf" srcId="{24170CAA-22FC-4180-A1BA-AB7905169621}" destId="{B92AA765-CB53-4EF7-8739-7CCF86C42685}" srcOrd="2" destOrd="0" presId="urn:microsoft.com/office/officeart/2018/2/layout/IconVerticalSolidList"/>
    <dgm:cxn modelId="{38EA167C-18A4-47A3-A5DF-06A2A7982889}" type="presParOf" srcId="{24170CAA-22FC-4180-A1BA-AB7905169621}" destId="{C5B03C7A-92BD-4C53-A6CF-9C61855C3B73}" srcOrd="3" destOrd="0" presId="urn:microsoft.com/office/officeart/2018/2/layout/IconVerticalSolidList"/>
    <dgm:cxn modelId="{60661667-72EC-4890-A6C3-95D21B548912}" type="presParOf" srcId="{CC7531F2-F5D3-4D14-8B48-0585FA7B7D6C}" destId="{1CBE7E5A-413D-4222-81B0-107D0B43889C}" srcOrd="9" destOrd="0" presId="urn:microsoft.com/office/officeart/2018/2/layout/IconVerticalSolidList"/>
    <dgm:cxn modelId="{68A9A361-DCAE-4ACE-B5A6-2E2225FED914}" type="presParOf" srcId="{CC7531F2-F5D3-4D14-8B48-0585FA7B7D6C}" destId="{D4B79759-AEBE-49EA-BE3A-818A05E65D6D}" srcOrd="10" destOrd="0" presId="urn:microsoft.com/office/officeart/2018/2/layout/IconVerticalSolidList"/>
    <dgm:cxn modelId="{2B98EF27-7BCA-4F94-A833-EBC25F53C684}" type="presParOf" srcId="{D4B79759-AEBE-49EA-BE3A-818A05E65D6D}" destId="{2F443FE8-FE4A-4CE7-9E3A-25FD295692A2}" srcOrd="0" destOrd="0" presId="urn:microsoft.com/office/officeart/2018/2/layout/IconVerticalSolidList"/>
    <dgm:cxn modelId="{6AEA9058-E909-404B-BFE5-8CDBF6310C25}" type="presParOf" srcId="{D4B79759-AEBE-49EA-BE3A-818A05E65D6D}" destId="{1F7F62AF-9161-4CDA-BA27-4621E687375E}" srcOrd="1" destOrd="0" presId="urn:microsoft.com/office/officeart/2018/2/layout/IconVerticalSolidList"/>
    <dgm:cxn modelId="{31F17B7D-E764-4592-8913-27F5D88AFF1A}" type="presParOf" srcId="{D4B79759-AEBE-49EA-BE3A-818A05E65D6D}" destId="{8BF721F8-5941-42CA-9D89-2B28495CB84F}" srcOrd="2" destOrd="0" presId="urn:microsoft.com/office/officeart/2018/2/layout/IconVerticalSolidList"/>
    <dgm:cxn modelId="{9706D9D6-29DD-4F56-B897-1D4C5FD3A44C}" type="presParOf" srcId="{D4B79759-AEBE-49EA-BE3A-818A05E65D6D}" destId="{83C39D7E-278A-426A-8CDB-10D289461F97}"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1.xml><?xml version="1.0" encoding="utf-8"?>
<dgm:dataModel xmlns:dgm="http://schemas.openxmlformats.org/drawingml/2006/diagram" xmlns:a="http://schemas.openxmlformats.org/drawingml/2006/main">
  <dgm:ptLst>
    <dgm:pt modelId="{7E301735-6CE4-4EC3-9C3E-4BA256725E2A}" type="doc">
      <dgm:prSet loTypeId="urn:microsoft.com/office/officeart/2008/layout/LinedList" loCatId="list" qsTypeId="urn:microsoft.com/office/officeart/2005/8/quickstyle/simple1" qsCatId="simple" csTypeId="urn:microsoft.com/office/officeart/2005/8/colors/colorful5" csCatId="colorful"/>
      <dgm:spPr/>
      <dgm:t>
        <a:bodyPr/>
        <a:lstStyle/>
        <a:p>
          <a:endParaRPr lang="en-US"/>
        </a:p>
      </dgm:t>
    </dgm:pt>
    <dgm:pt modelId="{D0E4801D-55C8-4459-8F7F-8597AB6AD2BD}">
      <dgm:prSet/>
      <dgm:spPr/>
      <dgm:t>
        <a:bodyPr/>
        <a:lstStyle/>
        <a:p>
          <a:r>
            <a:rPr lang="en-US"/>
            <a:t>Increased search time, read time and time spent on SERP</a:t>
          </a:r>
        </a:p>
      </dgm:t>
    </dgm:pt>
    <dgm:pt modelId="{10DE0544-40EA-44B7-9AE1-CEF3B6CB5AD7}" type="parTrans" cxnId="{5B72EBBA-C136-4FDD-B09A-EC51DE57B1CE}">
      <dgm:prSet/>
      <dgm:spPr/>
      <dgm:t>
        <a:bodyPr/>
        <a:lstStyle/>
        <a:p>
          <a:endParaRPr lang="en-US"/>
        </a:p>
      </dgm:t>
    </dgm:pt>
    <dgm:pt modelId="{62449233-A600-46AA-8F4E-4E80477943D9}" type="sibTrans" cxnId="{5B72EBBA-C136-4FDD-B09A-EC51DE57B1CE}">
      <dgm:prSet/>
      <dgm:spPr/>
      <dgm:t>
        <a:bodyPr/>
        <a:lstStyle/>
        <a:p>
          <a:endParaRPr lang="en-US"/>
        </a:p>
      </dgm:t>
    </dgm:pt>
    <dgm:pt modelId="{B2B907D4-5974-43EA-A8E9-AEC81EAEB1F6}">
      <dgm:prSet/>
      <dgm:spPr/>
      <dgm:t>
        <a:bodyPr/>
        <a:lstStyle/>
        <a:p>
          <a:r>
            <a:rPr lang="en-US"/>
            <a:t>Increased # of searches and # documents read</a:t>
          </a:r>
        </a:p>
      </dgm:t>
    </dgm:pt>
    <dgm:pt modelId="{82F11E6E-3086-4574-B423-2B2DB4E88F60}" type="parTrans" cxnId="{B404F21F-98F0-4BFD-B575-F88E79FE5E39}">
      <dgm:prSet/>
      <dgm:spPr/>
      <dgm:t>
        <a:bodyPr/>
        <a:lstStyle/>
        <a:p>
          <a:endParaRPr lang="en-US"/>
        </a:p>
      </dgm:t>
    </dgm:pt>
    <dgm:pt modelId="{5B8D706F-13DF-4B00-84E5-E9E1E36A5C50}" type="sibTrans" cxnId="{B404F21F-98F0-4BFD-B575-F88E79FE5E39}">
      <dgm:prSet/>
      <dgm:spPr/>
      <dgm:t>
        <a:bodyPr/>
        <a:lstStyle/>
        <a:p>
          <a:endParaRPr lang="en-US"/>
        </a:p>
      </dgm:t>
    </dgm:pt>
    <dgm:pt modelId="{B57CF89C-1E2F-4485-9D0F-7FAEA703A61A}">
      <dgm:prSet/>
      <dgm:spPr/>
      <dgm:t>
        <a:bodyPr/>
        <a:lstStyle/>
        <a:p>
          <a:r>
            <a:rPr lang="en-US"/>
            <a:t>Increased average and maximum search depth</a:t>
          </a:r>
        </a:p>
      </dgm:t>
    </dgm:pt>
    <dgm:pt modelId="{0F51FD29-F6CD-42F0-BF79-A6E92C88E571}" type="parTrans" cxnId="{82433518-362C-4278-AD07-1F3CBE422F8B}">
      <dgm:prSet/>
      <dgm:spPr/>
      <dgm:t>
        <a:bodyPr/>
        <a:lstStyle/>
        <a:p>
          <a:endParaRPr lang="en-US"/>
        </a:p>
      </dgm:t>
    </dgm:pt>
    <dgm:pt modelId="{EC12EE4A-A586-4AB4-9C7D-F8B759A1CCCB}" type="sibTrans" cxnId="{82433518-362C-4278-AD07-1F3CBE422F8B}">
      <dgm:prSet/>
      <dgm:spPr/>
      <dgm:t>
        <a:bodyPr/>
        <a:lstStyle/>
        <a:p>
          <a:endParaRPr lang="en-US"/>
        </a:p>
      </dgm:t>
    </dgm:pt>
    <dgm:pt modelId="{7D01BF11-6B93-0A4E-BD04-6B9B4F4BB8DE}" type="pres">
      <dgm:prSet presAssocID="{7E301735-6CE4-4EC3-9C3E-4BA256725E2A}" presName="vert0" presStyleCnt="0">
        <dgm:presLayoutVars>
          <dgm:dir/>
          <dgm:animOne val="branch"/>
          <dgm:animLvl val="lvl"/>
        </dgm:presLayoutVars>
      </dgm:prSet>
      <dgm:spPr/>
    </dgm:pt>
    <dgm:pt modelId="{0C734E88-BF82-624C-A3B6-24D94B7F111C}" type="pres">
      <dgm:prSet presAssocID="{D0E4801D-55C8-4459-8F7F-8597AB6AD2BD}" presName="thickLine" presStyleLbl="alignNode1" presStyleIdx="0" presStyleCnt="3"/>
      <dgm:spPr/>
    </dgm:pt>
    <dgm:pt modelId="{88CB3CFA-20CD-FE46-B1D5-CC426D4F9BEC}" type="pres">
      <dgm:prSet presAssocID="{D0E4801D-55C8-4459-8F7F-8597AB6AD2BD}" presName="horz1" presStyleCnt="0"/>
      <dgm:spPr/>
    </dgm:pt>
    <dgm:pt modelId="{BC2CC2AC-D4AB-DE47-A70C-AC94D7D9BFE6}" type="pres">
      <dgm:prSet presAssocID="{D0E4801D-55C8-4459-8F7F-8597AB6AD2BD}" presName="tx1" presStyleLbl="revTx" presStyleIdx="0" presStyleCnt="3"/>
      <dgm:spPr/>
    </dgm:pt>
    <dgm:pt modelId="{2F5CED6E-B128-4B49-9323-4F7DB4475B3D}" type="pres">
      <dgm:prSet presAssocID="{D0E4801D-55C8-4459-8F7F-8597AB6AD2BD}" presName="vert1" presStyleCnt="0"/>
      <dgm:spPr/>
    </dgm:pt>
    <dgm:pt modelId="{59C1FE55-DFAB-A840-90D3-0E5D8BC938F0}" type="pres">
      <dgm:prSet presAssocID="{B2B907D4-5974-43EA-A8E9-AEC81EAEB1F6}" presName="thickLine" presStyleLbl="alignNode1" presStyleIdx="1" presStyleCnt="3"/>
      <dgm:spPr/>
    </dgm:pt>
    <dgm:pt modelId="{56F6CD06-016F-434F-99FB-2137AB9CDD08}" type="pres">
      <dgm:prSet presAssocID="{B2B907D4-5974-43EA-A8E9-AEC81EAEB1F6}" presName="horz1" presStyleCnt="0"/>
      <dgm:spPr/>
    </dgm:pt>
    <dgm:pt modelId="{A1E8624E-7D40-6545-9D67-D670CE8B5119}" type="pres">
      <dgm:prSet presAssocID="{B2B907D4-5974-43EA-A8E9-AEC81EAEB1F6}" presName="tx1" presStyleLbl="revTx" presStyleIdx="1" presStyleCnt="3"/>
      <dgm:spPr/>
    </dgm:pt>
    <dgm:pt modelId="{E23661D2-C23C-D84B-AE0E-6D0E482A969C}" type="pres">
      <dgm:prSet presAssocID="{B2B907D4-5974-43EA-A8E9-AEC81EAEB1F6}" presName="vert1" presStyleCnt="0"/>
      <dgm:spPr/>
    </dgm:pt>
    <dgm:pt modelId="{5FBAAF89-0AD8-9A49-B516-E76FD93935C8}" type="pres">
      <dgm:prSet presAssocID="{B57CF89C-1E2F-4485-9D0F-7FAEA703A61A}" presName="thickLine" presStyleLbl="alignNode1" presStyleIdx="2" presStyleCnt="3"/>
      <dgm:spPr/>
    </dgm:pt>
    <dgm:pt modelId="{B3674290-5ADA-804B-907A-5B32180F29FC}" type="pres">
      <dgm:prSet presAssocID="{B57CF89C-1E2F-4485-9D0F-7FAEA703A61A}" presName="horz1" presStyleCnt="0"/>
      <dgm:spPr/>
    </dgm:pt>
    <dgm:pt modelId="{0C80CB4A-51B2-944E-B24D-CA3BA6157509}" type="pres">
      <dgm:prSet presAssocID="{B57CF89C-1E2F-4485-9D0F-7FAEA703A61A}" presName="tx1" presStyleLbl="revTx" presStyleIdx="2" presStyleCnt="3"/>
      <dgm:spPr/>
    </dgm:pt>
    <dgm:pt modelId="{3FDAB20B-2595-C644-92C7-80C173730D4A}" type="pres">
      <dgm:prSet presAssocID="{B57CF89C-1E2F-4485-9D0F-7FAEA703A61A}" presName="vert1" presStyleCnt="0"/>
      <dgm:spPr/>
    </dgm:pt>
  </dgm:ptLst>
  <dgm:cxnLst>
    <dgm:cxn modelId="{82433518-362C-4278-AD07-1F3CBE422F8B}" srcId="{7E301735-6CE4-4EC3-9C3E-4BA256725E2A}" destId="{B57CF89C-1E2F-4485-9D0F-7FAEA703A61A}" srcOrd="2" destOrd="0" parTransId="{0F51FD29-F6CD-42F0-BF79-A6E92C88E571}" sibTransId="{EC12EE4A-A586-4AB4-9C7D-F8B759A1CCCB}"/>
    <dgm:cxn modelId="{B404F21F-98F0-4BFD-B575-F88E79FE5E39}" srcId="{7E301735-6CE4-4EC3-9C3E-4BA256725E2A}" destId="{B2B907D4-5974-43EA-A8E9-AEC81EAEB1F6}" srcOrd="1" destOrd="0" parTransId="{82F11E6E-3086-4574-B423-2B2DB4E88F60}" sibTransId="{5B8D706F-13DF-4B00-84E5-E9E1E36A5C50}"/>
    <dgm:cxn modelId="{65807668-0571-2B42-A60D-9ECE9A2ADC3C}" type="presOf" srcId="{B2B907D4-5974-43EA-A8E9-AEC81EAEB1F6}" destId="{A1E8624E-7D40-6545-9D67-D670CE8B5119}" srcOrd="0" destOrd="0" presId="urn:microsoft.com/office/officeart/2008/layout/LinedList"/>
    <dgm:cxn modelId="{A36A8FA6-06B8-4540-BEB0-0ABA9F8E62D8}" type="presOf" srcId="{B57CF89C-1E2F-4485-9D0F-7FAEA703A61A}" destId="{0C80CB4A-51B2-944E-B24D-CA3BA6157509}" srcOrd="0" destOrd="0" presId="urn:microsoft.com/office/officeart/2008/layout/LinedList"/>
    <dgm:cxn modelId="{5B72EBBA-C136-4FDD-B09A-EC51DE57B1CE}" srcId="{7E301735-6CE4-4EC3-9C3E-4BA256725E2A}" destId="{D0E4801D-55C8-4459-8F7F-8597AB6AD2BD}" srcOrd="0" destOrd="0" parTransId="{10DE0544-40EA-44B7-9AE1-CEF3B6CB5AD7}" sibTransId="{62449233-A600-46AA-8F4E-4E80477943D9}"/>
    <dgm:cxn modelId="{C030E7BE-915C-EF46-9214-BB84B251811B}" type="presOf" srcId="{7E301735-6CE4-4EC3-9C3E-4BA256725E2A}" destId="{7D01BF11-6B93-0A4E-BD04-6B9B4F4BB8DE}" srcOrd="0" destOrd="0" presId="urn:microsoft.com/office/officeart/2008/layout/LinedList"/>
    <dgm:cxn modelId="{C80C20C1-4E8B-D344-B7F3-3B8D21192C0B}" type="presOf" srcId="{D0E4801D-55C8-4459-8F7F-8597AB6AD2BD}" destId="{BC2CC2AC-D4AB-DE47-A70C-AC94D7D9BFE6}" srcOrd="0" destOrd="0" presId="urn:microsoft.com/office/officeart/2008/layout/LinedList"/>
    <dgm:cxn modelId="{BD2D0393-65C1-E644-8351-1D3243980E5E}" type="presParOf" srcId="{7D01BF11-6B93-0A4E-BD04-6B9B4F4BB8DE}" destId="{0C734E88-BF82-624C-A3B6-24D94B7F111C}" srcOrd="0" destOrd="0" presId="urn:microsoft.com/office/officeart/2008/layout/LinedList"/>
    <dgm:cxn modelId="{64A46CA5-BF86-F246-AF28-9BBDDD1E3441}" type="presParOf" srcId="{7D01BF11-6B93-0A4E-BD04-6B9B4F4BB8DE}" destId="{88CB3CFA-20CD-FE46-B1D5-CC426D4F9BEC}" srcOrd="1" destOrd="0" presId="urn:microsoft.com/office/officeart/2008/layout/LinedList"/>
    <dgm:cxn modelId="{52E48FAD-239A-E94F-B2E2-EB12065F7A8B}" type="presParOf" srcId="{88CB3CFA-20CD-FE46-B1D5-CC426D4F9BEC}" destId="{BC2CC2AC-D4AB-DE47-A70C-AC94D7D9BFE6}" srcOrd="0" destOrd="0" presId="urn:microsoft.com/office/officeart/2008/layout/LinedList"/>
    <dgm:cxn modelId="{21EAE853-0B84-1A42-988B-0B1C1550926C}" type="presParOf" srcId="{88CB3CFA-20CD-FE46-B1D5-CC426D4F9BEC}" destId="{2F5CED6E-B128-4B49-9323-4F7DB4475B3D}" srcOrd="1" destOrd="0" presId="urn:microsoft.com/office/officeart/2008/layout/LinedList"/>
    <dgm:cxn modelId="{FFBBE4CA-E686-0649-B089-6B0480FD05F4}" type="presParOf" srcId="{7D01BF11-6B93-0A4E-BD04-6B9B4F4BB8DE}" destId="{59C1FE55-DFAB-A840-90D3-0E5D8BC938F0}" srcOrd="2" destOrd="0" presId="urn:microsoft.com/office/officeart/2008/layout/LinedList"/>
    <dgm:cxn modelId="{368F9B6D-C1D6-6547-B7F7-D69670C1F6D8}" type="presParOf" srcId="{7D01BF11-6B93-0A4E-BD04-6B9B4F4BB8DE}" destId="{56F6CD06-016F-434F-99FB-2137AB9CDD08}" srcOrd="3" destOrd="0" presId="urn:microsoft.com/office/officeart/2008/layout/LinedList"/>
    <dgm:cxn modelId="{800628EC-4A18-144F-B090-E145C72DDD92}" type="presParOf" srcId="{56F6CD06-016F-434F-99FB-2137AB9CDD08}" destId="{A1E8624E-7D40-6545-9D67-D670CE8B5119}" srcOrd="0" destOrd="0" presId="urn:microsoft.com/office/officeart/2008/layout/LinedList"/>
    <dgm:cxn modelId="{839C9DFE-39BA-9D48-AB60-88A7F4C9A886}" type="presParOf" srcId="{56F6CD06-016F-434F-99FB-2137AB9CDD08}" destId="{E23661D2-C23C-D84B-AE0E-6D0E482A969C}" srcOrd="1" destOrd="0" presId="urn:microsoft.com/office/officeart/2008/layout/LinedList"/>
    <dgm:cxn modelId="{1C754AD0-C46B-4D4F-8EB4-3B13127DDF98}" type="presParOf" srcId="{7D01BF11-6B93-0A4E-BD04-6B9B4F4BB8DE}" destId="{5FBAAF89-0AD8-9A49-B516-E76FD93935C8}" srcOrd="4" destOrd="0" presId="urn:microsoft.com/office/officeart/2008/layout/LinedList"/>
    <dgm:cxn modelId="{F5FA1BE7-C25F-A045-BF7A-DE1A9A7E2770}" type="presParOf" srcId="{7D01BF11-6B93-0A4E-BD04-6B9B4F4BB8DE}" destId="{B3674290-5ADA-804B-907A-5B32180F29FC}" srcOrd="5" destOrd="0" presId="urn:microsoft.com/office/officeart/2008/layout/LinedList"/>
    <dgm:cxn modelId="{73EBDD3B-946F-1748-8ACA-54C527FACB40}" type="presParOf" srcId="{B3674290-5ADA-804B-907A-5B32180F29FC}" destId="{0C80CB4A-51B2-944E-B24D-CA3BA6157509}" srcOrd="0" destOrd="0" presId="urn:microsoft.com/office/officeart/2008/layout/LinedList"/>
    <dgm:cxn modelId="{35A58AB7-7D39-5E49-B0A7-90111D66416F}" type="presParOf" srcId="{B3674290-5ADA-804B-907A-5B32180F29FC}" destId="{3FDAB20B-2595-C644-92C7-80C173730D4A}"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2.xml><?xml version="1.0" encoding="utf-8"?>
<dgm:dataModel xmlns:dgm="http://schemas.openxmlformats.org/drawingml/2006/diagram" xmlns:a="http://schemas.openxmlformats.org/drawingml/2006/main">
  <dgm:ptLst>
    <dgm:pt modelId="{1C4D06DC-14B6-4696-9CC2-8A960D05397D}"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97741E7E-656B-496D-AE5D-EC633FC2F87D}">
      <dgm:prSet/>
      <dgm:spPr/>
      <dgm:t>
        <a:bodyPr/>
        <a:lstStyle/>
        <a:p>
          <a:r>
            <a:rPr lang="en-US"/>
            <a:t>The search time constraint</a:t>
          </a:r>
        </a:p>
      </dgm:t>
    </dgm:pt>
    <dgm:pt modelId="{1AECBEEB-B047-44FA-BD41-32305438F2DD}" type="parTrans" cxnId="{C1BC67E3-82DA-4BA4-9834-A8ABE786FFBB}">
      <dgm:prSet/>
      <dgm:spPr/>
      <dgm:t>
        <a:bodyPr/>
        <a:lstStyle/>
        <a:p>
          <a:endParaRPr lang="en-US"/>
        </a:p>
      </dgm:t>
    </dgm:pt>
    <dgm:pt modelId="{76EEACE0-0BFC-4D3A-B22F-23B60AEC8FEE}" type="sibTrans" cxnId="{C1BC67E3-82DA-4BA4-9834-A8ABE786FFBB}">
      <dgm:prSet/>
      <dgm:spPr/>
      <dgm:t>
        <a:bodyPr/>
        <a:lstStyle/>
        <a:p>
          <a:endParaRPr lang="en-US"/>
        </a:p>
      </dgm:t>
    </dgm:pt>
    <dgm:pt modelId="{7825AADC-8985-4DA4-970E-A6FB6F21332A}">
      <dgm:prSet/>
      <dgm:spPr/>
      <dgm:t>
        <a:bodyPr/>
        <a:lstStyle/>
        <a:p>
          <a:r>
            <a:rPr lang="en-US"/>
            <a:t>Self-reported time pressure at the end of each question</a:t>
          </a:r>
        </a:p>
      </dgm:t>
    </dgm:pt>
    <dgm:pt modelId="{64BC3AA2-91CC-433C-9B59-13B04CAF0485}" type="parTrans" cxnId="{E38361E2-9779-4566-B31C-82C807BA1FDB}">
      <dgm:prSet/>
      <dgm:spPr/>
      <dgm:t>
        <a:bodyPr/>
        <a:lstStyle/>
        <a:p>
          <a:endParaRPr lang="en-US"/>
        </a:p>
      </dgm:t>
    </dgm:pt>
    <dgm:pt modelId="{5ED8320A-B453-44EF-AEF0-5F6BC2BADCD5}" type="sibTrans" cxnId="{E38361E2-9779-4566-B31C-82C807BA1FDB}">
      <dgm:prSet/>
      <dgm:spPr/>
      <dgm:t>
        <a:bodyPr/>
        <a:lstStyle/>
        <a:p>
          <a:endParaRPr lang="en-US"/>
        </a:p>
      </dgm:t>
    </dgm:pt>
    <dgm:pt modelId="{99541CF6-5E9F-4185-9DB0-E8C0A3FDDC94}">
      <dgm:prSet/>
      <dgm:spPr/>
      <dgm:t>
        <a:bodyPr/>
        <a:lstStyle/>
        <a:p>
          <a:r>
            <a:rPr lang="en-US"/>
            <a:t>Whether the participant times-out during search</a:t>
          </a:r>
        </a:p>
      </dgm:t>
    </dgm:pt>
    <dgm:pt modelId="{6778C86D-CC83-4788-90C8-2663286B5EAA}" type="parTrans" cxnId="{3908CAAC-4B4F-478F-9E50-B040AE262D37}">
      <dgm:prSet/>
      <dgm:spPr/>
      <dgm:t>
        <a:bodyPr/>
        <a:lstStyle/>
        <a:p>
          <a:endParaRPr lang="en-US"/>
        </a:p>
      </dgm:t>
    </dgm:pt>
    <dgm:pt modelId="{A2392610-F00E-4629-9B66-C8A91CBA82DE}" type="sibTrans" cxnId="{3908CAAC-4B4F-478F-9E50-B040AE262D37}">
      <dgm:prSet/>
      <dgm:spPr/>
      <dgm:t>
        <a:bodyPr/>
        <a:lstStyle/>
        <a:p>
          <a:endParaRPr lang="en-US"/>
        </a:p>
      </dgm:t>
    </dgm:pt>
    <dgm:pt modelId="{95EA045D-1B69-4023-8221-D6301B2B08BC}" type="pres">
      <dgm:prSet presAssocID="{1C4D06DC-14B6-4696-9CC2-8A960D05397D}" presName="root" presStyleCnt="0">
        <dgm:presLayoutVars>
          <dgm:dir/>
          <dgm:resizeHandles val="exact"/>
        </dgm:presLayoutVars>
      </dgm:prSet>
      <dgm:spPr/>
    </dgm:pt>
    <dgm:pt modelId="{00DF6320-DDD5-4B87-BB3E-152213EFD0EB}" type="pres">
      <dgm:prSet presAssocID="{97741E7E-656B-496D-AE5D-EC633FC2F87D}" presName="compNode" presStyleCnt="0"/>
      <dgm:spPr/>
    </dgm:pt>
    <dgm:pt modelId="{D3D72D57-EBCC-469B-9433-A9D6AE460667}" type="pres">
      <dgm:prSet presAssocID="{97741E7E-656B-496D-AE5D-EC633FC2F87D}" presName="bgRect" presStyleLbl="bgShp" presStyleIdx="0" presStyleCnt="3"/>
      <dgm:spPr/>
    </dgm:pt>
    <dgm:pt modelId="{6C23FB4C-86FC-4D03-81A9-DC0B390F39A2}" type="pres">
      <dgm:prSet presAssocID="{97741E7E-656B-496D-AE5D-EC633FC2F87D}"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topwatch"/>
        </a:ext>
      </dgm:extLst>
    </dgm:pt>
    <dgm:pt modelId="{1ABC0C22-E1E5-4206-B7F6-41DF45A8C25F}" type="pres">
      <dgm:prSet presAssocID="{97741E7E-656B-496D-AE5D-EC633FC2F87D}" presName="spaceRect" presStyleCnt="0"/>
      <dgm:spPr/>
    </dgm:pt>
    <dgm:pt modelId="{DEF746CE-1732-4B77-8748-4F96A6CFBD48}" type="pres">
      <dgm:prSet presAssocID="{97741E7E-656B-496D-AE5D-EC633FC2F87D}" presName="parTx" presStyleLbl="revTx" presStyleIdx="0" presStyleCnt="3">
        <dgm:presLayoutVars>
          <dgm:chMax val="0"/>
          <dgm:chPref val="0"/>
        </dgm:presLayoutVars>
      </dgm:prSet>
      <dgm:spPr/>
    </dgm:pt>
    <dgm:pt modelId="{B23D2755-F7E5-424B-938B-6CE378DC01D1}" type="pres">
      <dgm:prSet presAssocID="{76EEACE0-0BFC-4D3A-B22F-23B60AEC8FEE}" presName="sibTrans" presStyleCnt="0"/>
      <dgm:spPr/>
    </dgm:pt>
    <dgm:pt modelId="{E9D221ED-13C6-462D-B005-0F43E09F5E27}" type="pres">
      <dgm:prSet presAssocID="{7825AADC-8985-4DA4-970E-A6FB6F21332A}" presName="compNode" presStyleCnt="0"/>
      <dgm:spPr/>
    </dgm:pt>
    <dgm:pt modelId="{79CD1966-C3D7-4655-B01F-E80148DBE06C}" type="pres">
      <dgm:prSet presAssocID="{7825AADC-8985-4DA4-970E-A6FB6F21332A}" presName="bgRect" presStyleLbl="bgShp" presStyleIdx="1" presStyleCnt="3"/>
      <dgm:spPr/>
    </dgm:pt>
    <dgm:pt modelId="{FA07D563-E120-45B6-8047-06825287F2A1}" type="pres">
      <dgm:prSet presAssocID="{7825AADC-8985-4DA4-970E-A6FB6F21332A}" presName="iconRect" presStyleLbl="node1" presStyleIdx="1" presStyleCnt="3"/>
      <dgm:spPr>
        <a:blipFill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Questions"/>
        </a:ext>
      </dgm:extLst>
    </dgm:pt>
    <dgm:pt modelId="{7FC9FFD0-A1A4-44F0-888D-B0040DF7E6C9}" type="pres">
      <dgm:prSet presAssocID="{7825AADC-8985-4DA4-970E-A6FB6F21332A}" presName="spaceRect" presStyleCnt="0"/>
      <dgm:spPr/>
    </dgm:pt>
    <dgm:pt modelId="{7B259DA1-EA3B-4EEF-ACB2-DA0F93A42AB9}" type="pres">
      <dgm:prSet presAssocID="{7825AADC-8985-4DA4-970E-A6FB6F21332A}" presName="parTx" presStyleLbl="revTx" presStyleIdx="1" presStyleCnt="3">
        <dgm:presLayoutVars>
          <dgm:chMax val="0"/>
          <dgm:chPref val="0"/>
        </dgm:presLayoutVars>
      </dgm:prSet>
      <dgm:spPr/>
    </dgm:pt>
    <dgm:pt modelId="{A71CF861-BEB7-488C-9F18-256AB2FF21D7}" type="pres">
      <dgm:prSet presAssocID="{5ED8320A-B453-44EF-AEF0-5F6BC2BADCD5}" presName="sibTrans" presStyleCnt="0"/>
      <dgm:spPr/>
    </dgm:pt>
    <dgm:pt modelId="{BAC7CCED-FF8E-43DA-8946-0D5E7074433C}" type="pres">
      <dgm:prSet presAssocID="{99541CF6-5E9F-4185-9DB0-E8C0A3FDDC94}" presName="compNode" presStyleCnt="0"/>
      <dgm:spPr/>
    </dgm:pt>
    <dgm:pt modelId="{37B7E40B-8457-4FB6-A29E-3456ED3EB1CF}" type="pres">
      <dgm:prSet presAssocID="{99541CF6-5E9F-4185-9DB0-E8C0A3FDDC94}" presName="bgRect" presStyleLbl="bgShp" presStyleIdx="2" presStyleCnt="3"/>
      <dgm:spPr/>
    </dgm:pt>
    <dgm:pt modelId="{FCCA9424-DCA2-4CE7-A6EA-FEA671610A94}" type="pres">
      <dgm:prSet presAssocID="{99541CF6-5E9F-4185-9DB0-E8C0A3FDDC94}" presName="iconRect" presStyleLbl="node1" presStyleIdx="2" presStyleCnt="3"/>
      <dgm:spPr>
        <a:blipFill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Target Audience"/>
        </a:ext>
      </dgm:extLst>
    </dgm:pt>
    <dgm:pt modelId="{DE1F0E45-D374-480B-B31B-3E2ADEF3D2D3}" type="pres">
      <dgm:prSet presAssocID="{99541CF6-5E9F-4185-9DB0-E8C0A3FDDC94}" presName="spaceRect" presStyleCnt="0"/>
      <dgm:spPr/>
    </dgm:pt>
    <dgm:pt modelId="{461DEA53-67B8-43C2-A1C9-BA76C66925CA}" type="pres">
      <dgm:prSet presAssocID="{99541CF6-5E9F-4185-9DB0-E8C0A3FDDC94}" presName="parTx" presStyleLbl="revTx" presStyleIdx="2" presStyleCnt="3">
        <dgm:presLayoutVars>
          <dgm:chMax val="0"/>
          <dgm:chPref val="0"/>
        </dgm:presLayoutVars>
      </dgm:prSet>
      <dgm:spPr/>
    </dgm:pt>
  </dgm:ptLst>
  <dgm:cxnLst>
    <dgm:cxn modelId="{91278E65-2BE5-4ADB-B4A3-647C274CF93C}" type="presOf" srcId="{99541CF6-5E9F-4185-9DB0-E8C0A3FDDC94}" destId="{461DEA53-67B8-43C2-A1C9-BA76C66925CA}" srcOrd="0" destOrd="0" presId="urn:microsoft.com/office/officeart/2018/2/layout/IconVerticalSolidList"/>
    <dgm:cxn modelId="{A9420777-A29A-472E-AC8F-F5FCE7E84836}" type="presOf" srcId="{1C4D06DC-14B6-4696-9CC2-8A960D05397D}" destId="{95EA045D-1B69-4023-8221-D6301B2B08BC}" srcOrd="0" destOrd="0" presId="urn:microsoft.com/office/officeart/2018/2/layout/IconVerticalSolidList"/>
    <dgm:cxn modelId="{3908CAAC-4B4F-478F-9E50-B040AE262D37}" srcId="{1C4D06DC-14B6-4696-9CC2-8A960D05397D}" destId="{99541CF6-5E9F-4185-9DB0-E8C0A3FDDC94}" srcOrd="2" destOrd="0" parTransId="{6778C86D-CC83-4788-90C8-2663286B5EAA}" sibTransId="{A2392610-F00E-4629-9B66-C8A91CBA82DE}"/>
    <dgm:cxn modelId="{10A2E5AC-9850-45A5-81F3-C7C1042A131D}" type="presOf" srcId="{7825AADC-8985-4DA4-970E-A6FB6F21332A}" destId="{7B259DA1-EA3B-4EEF-ACB2-DA0F93A42AB9}" srcOrd="0" destOrd="0" presId="urn:microsoft.com/office/officeart/2018/2/layout/IconVerticalSolidList"/>
    <dgm:cxn modelId="{0D99F5C7-56AC-44CC-A1F3-52693D23C458}" type="presOf" srcId="{97741E7E-656B-496D-AE5D-EC633FC2F87D}" destId="{DEF746CE-1732-4B77-8748-4F96A6CFBD48}" srcOrd="0" destOrd="0" presId="urn:microsoft.com/office/officeart/2018/2/layout/IconVerticalSolidList"/>
    <dgm:cxn modelId="{E38361E2-9779-4566-B31C-82C807BA1FDB}" srcId="{1C4D06DC-14B6-4696-9CC2-8A960D05397D}" destId="{7825AADC-8985-4DA4-970E-A6FB6F21332A}" srcOrd="1" destOrd="0" parTransId="{64BC3AA2-91CC-433C-9B59-13B04CAF0485}" sibTransId="{5ED8320A-B453-44EF-AEF0-5F6BC2BADCD5}"/>
    <dgm:cxn modelId="{C1BC67E3-82DA-4BA4-9834-A8ABE786FFBB}" srcId="{1C4D06DC-14B6-4696-9CC2-8A960D05397D}" destId="{97741E7E-656B-496D-AE5D-EC633FC2F87D}" srcOrd="0" destOrd="0" parTransId="{1AECBEEB-B047-44FA-BD41-32305438F2DD}" sibTransId="{76EEACE0-0BFC-4D3A-B22F-23B60AEC8FEE}"/>
    <dgm:cxn modelId="{1B29273B-CCFC-4C1D-967D-66BC61BD2203}" type="presParOf" srcId="{95EA045D-1B69-4023-8221-D6301B2B08BC}" destId="{00DF6320-DDD5-4B87-BB3E-152213EFD0EB}" srcOrd="0" destOrd="0" presId="urn:microsoft.com/office/officeart/2018/2/layout/IconVerticalSolidList"/>
    <dgm:cxn modelId="{B86466E0-1D7A-4726-B8EA-C0E158FE2D51}" type="presParOf" srcId="{00DF6320-DDD5-4B87-BB3E-152213EFD0EB}" destId="{D3D72D57-EBCC-469B-9433-A9D6AE460667}" srcOrd="0" destOrd="0" presId="urn:microsoft.com/office/officeart/2018/2/layout/IconVerticalSolidList"/>
    <dgm:cxn modelId="{D529292F-E1AE-4C5E-B2D8-E5D6889D0BDC}" type="presParOf" srcId="{00DF6320-DDD5-4B87-BB3E-152213EFD0EB}" destId="{6C23FB4C-86FC-4D03-81A9-DC0B390F39A2}" srcOrd="1" destOrd="0" presId="urn:microsoft.com/office/officeart/2018/2/layout/IconVerticalSolidList"/>
    <dgm:cxn modelId="{9B64621E-7FA5-4179-8D3C-C4767CC0FC14}" type="presParOf" srcId="{00DF6320-DDD5-4B87-BB3E-152213EFD0EB}" destId="{1ABC0C22-E1E5-4206-B7F6-41DF45A8C25F}" srcOrd="2" destOrd="0" presId="urn:microsoft.com/office/officeart/2018/2/layout/IconVerticalSolidList"/>
    <dgm:cxn modelId="{B303FB2D-23FA-428B-A218-D408F05A447D}" type="presParOf" srcId="{00DF6320-DDD5-4B87-BB3E-152213EFD0EB}" destId="{DEF746CE-1732-4B77-8748-4F96A6CFBD48}" srcOrd="3" destOrd="0" presId="urn:microsoft.com/office/officeart/2018/2/layout/IconVerticalSolidList"/>
    <dgm:cxn modelId="{9FFBF7AF-EF72-473D-B1A2-E791D976DF42}" type="presParOf" srcId="{95EA045D-1B69-4023-8221-D6301B2B08BC}" destId="{B23D2755-F7E5-424B-938B-6CE378DC01D1}" srcOrd="1" destOrd="0" presId="urn:microsoft.com/office/officeart/2018/2/layout/IconVerticalSolidList"/>
    <dgm:cxn modelId="{4574F4F3-C26F-41D9-92FC-671F178453C7}" type="presParOf" srcId="{95EA045D-1B69-4023-8221-D6301B2B08BC}" destId="{E9D221ED-13C6-462D-B005-0F43E09F5E27}" srcOrd="2" destOrd="0" presId="urn:microsoft.com/office/officeart/2018/2/layout/IconVerticalSolidList"/>
    <dgm:cxn modelId="{75315A89-2FD4-417F-AADA-37A7CC94C378}" type="presParOf" srcId="{E9D221ED-13C6-462D-B005-0F43E09F5E27}" destId="{79CD1966-C3D7-4655-B01F-E80148DBE06C}" srcOrd="0" destOrd="0" presId="urn:microsoft.com/office/officeart/2018/2/layout/IconVerticalSolidList"/>
    <dgm:cxn modelId="{04FBD502-996E-45B1-979C-09F0B91EC7D3}" type="presParOf" srcId="{E9D221ED-13C6-462D-B005-0F43E09F5E27}" destId="{FA07D563-E120-45B6-8047-06825287F2A1}" srcOrd="1" destOrd="0" presId="urn:microsoft.com/office/officeart/2018/2/layout/IconVerticalSolidList"/>
    <dgm:cxn modelId="{A3E08271-E5E4-43CD-BBAE-3B10B6B7DF7D}" type="presParOf" srcId="{E9D221ED-13C6-462D-B005-0F43E09F5E27}" destId="{7FC9FFD0-A1A4-44F0-888D-B0040DF7E6C9}" srcOrd="2" destOrd="0" presId="urn:microsoft.com/office/officeart/2018/2/layout/IconVerticalSolidList"/>
    <dgm:cxn modelId="{CEAF7F28-807A-4B7C-8436-54D089DA858B}" type="presParOf" srcId="{E9D221ED-13C6-462D-B005-0F43E09F5E27}" destId="{7B259DA1-EA3B-4EEF-ACB2-DA0F93A42AB9}" srcOrd="3" destOrd="0" presId="urn:microsoft.com/office/officeart/2018/2/layout/IconVerticalSolidList"/>
    <dgm:cxn modelId="{463ABCA9-A9DA-4CA2-A20B-A820A2DD1050}" type="presParOf" srcId="{95EA045D-1B69-4023-8221-D6301B2B08BC}" destId="{A71CF861-BEB7-488C-9F18-256AB2FF21D7}" srcOrd="3" destOrd="0" presId="urn:microsoft.com/office/officeart/2018/2/layout/IconVerticalSolidList"/>
    <dgm:cxn modelId="{431798F7-1532-44CD-B805-C0C387F90617}" type="presParOf" srcId="{95EA045D-1B69-4023-8221-D6301B2B08BC}" destId="{BAC7CCED-FF8E-43DA-8946-0D5E7074433C}" srcOrd="4" destOrd="0" presId="urn:microsoft.com/office/officeart/2018/2/layout/IconVerticalSolidList"/>
    <dgm:cxn modelId="{E74C7BF3-FDF2-4DC8-8C76-93A9DB1F473B}" type="presParOf" srcId="{BAC7CCED-FF8E-43DA-8946-0D5E7074433C}" destId="{37B7E40B-8457-4FB6-A29E-3456ED3EB1CF}" srcOrd="0" destOrd="0" presId="urn:microsoft.com/office/officeart/2018/2/layout/IconVerticalSolidList"/>
    <dgm:cxn modelId="{EEF57926-76CE-4BCB-95EE-ED6C30D5F8E7}" type="presParOf" srcId="{BAC7CCED-FF8E-43DA-8946-0D5E7074433C}" destId="{FCCA9424-DCA2-4CE7-A6EA-FEA671610A94}" srcOrd="1" destOrd="0" presId="urn:microsoft.com/office/officeart/2018/2/layout/IconVerticalSolidList"/>
    <dgm:cxn modelId="{37058DEA-9E0F-40C4-BE16-716747212152}" type="presParOf" srcId="{BAC7CCED-FF8E-43DA-8946-0D5E7074433C}" destId="{DE1F0E45-D374-480B-B31B-3E2ADEF3D2D3}" srcOrd="2" destOrd="0" presId="urn:microsoft.com/office/officeart/2018/2/layout/IconVerticalSolidList"/>
    <dgm:cxn modelId="{6FE4D202-EF8A-49C3-B851-1E366D06FEBB}" type="presParOf" srcId="{BAC7CCED-FF8E-43DA-8946-0D5E7074433C}" destId="{461DEA53-67B8-43C2-A1C9-BA76C66925CA}"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3.xml><?xml version="1.0" encoding="utf-8"?>
<dgm:dataModel xmlns:dgm="http://schemas.openxmlformats.org/drawingml/2006/diagram" xmlns:a="http://schemas.openxmlformats.org/drawingml/2006/main">
  <dgm:ptLst>
    <dgm:pt modelId="{C1D324EC-5CB3-4B69-B2DC-97C80E3FFBFA}" type="doc">
      <dgm:prSet loTypeId="urn:microsoft.com/office/officeart/2008/layout/LinedList" loCatId="list" qsTypeId="urn:microsoft.com/office/officeart/2005/8/quickstyle/simple1" qsCatId="simple" csTypeId="urn:microsoft.com/office/officeart/2005/8/colors/colorful1" csCatId="colorful"/>
      <dgm:spPr/>
      <dgm:t>
        <a:bodyPr/>
        <a:lstStyle/>
        <a:p>
          <a:endParaRPr lang="en-US"/>
        </a:p>
      </dgm:t>
    </dgm:pt>
    <dgm:pt modelId="{1B5F3A9F-42D6-484F-BB85-94E1510CECF4}">
      <dgm:prSet/>
      <dgm:spPr/>
      <dgm:t>
        <a:bodyPr/>
        <a:lstStyle/>
        <a:p>
          <a:r>
            <a:rPr lang="en-US" dirty="0"/>
            <a:t>﻿</a:t>
          </a:r>
          <a:r>
            <a:rPr lang="en-US" dirty="0">
              <a:solidFill>
                <a:schemeClr val="bg2">
                  <a:lumMod val="75000"/>
                </a:schemeClr>
              </a:solidFill>
            </a:rPr>
            <a:t>RQ-1.1: </a:t>
          </a:r>
          <a:r>
            <a:rPr lang="en-US" b="1" i="1" dirty="0">
              <a:solidFill>
                <a:schemeClr val="bg2">
                  <a:lumMod val="75000"/>
                </a:schemeClr>
              </a:solidFill>
            </a:rPr>
            <a:t>Does</a:t>
          </a:r>
          <a:r>
            <a:rPr lang="en-US" dirty="0">
              <a:solidFill>
                <a:schemeClr val="bg2">
                  <a:lumMod val="75000"/>
                </a:schemeClr>
              </a:solidFill>
            </a:rPr>
            <a:t> the use of an on-line scientific literature </a:t>
          </a:r>
          <a:r>
            <a:rPr lang="en-US" b="1" i="1" dirty="0">
              <a:solidFill>
                <a:schemeClr val="bg2">
                  <a:lumMod val="75000"/>
                </a:schemeClr>
              </a:solidFill>
            </a:rPr>
            <a:t>search system </a:t>
          </a:r>
          <a:r>
            <a:rPr lang="en-US" dirty="0">
              <a:solidFill>
                <a:schemeClr val="bg2">
                  <a:lumMod val="75000"/>
                </a:schemeClr>
              </a:solidFill>
            </a:rPr>
            <a:t>enable clinicians to make </a:t>
          </a:r>
          <a:r>
            <a:rPr lang="en-US" b="1" i="1" dirty="0">
              <a:solidFill>
                <a:schemeClr val="bg2">
                  <a:lumMod val="75000"/>
                </a:schemeClr>
              </a:solidFill>
            </a:rPr>
            <a:t>better clinical decisions</a:t>
          </a:r>
          <a:r>
            <a:rPr lang="en-US" dirty="0">
              <a:solidFill>
                <a:schemeClr val="bg2">
                  <a:lumMod val="75000"/>
                </a:schemeClr>
              </a:solidFill>
            </a:rPr>
            <a:t>?</a:t>
          </a:r>
        </a:p>
      </dgm:t>
    </dgm:pt>
    <dgm:pt modelId="{9F7409C7-398F-42DD-A877-E0E7BD5D8A1D}" type="parTrans" cxnId="{78BAEC6C-4172-4F78-8DC8-AB4598505B14}">
      <dgm:prSet/>
      <dgm:spPr/>
      <dgm:t>
        <a:bodyPr/>
        <a:lstStyle/>
        <a:p>
          <a:endParaRPr lang="en-US"/>
        </a:p>
      </dgm:t>
    </dgm:pt>
    <dgm:pt modelId="{70203F38-60C9-4852-BE10-94BB2930EBB0}" type="sibTrans" cxnId="{78BAEC6C-4172-4F78-8DC8-AB4598505B14}">
      <dgm:prSet/>
      <dgm:spPr/>
      <dgm:t>
        <a:bodyPr/>
        <a:lstStyle/>
        <a:p>
          <a:endParaRPr lang="en-US"/>
        </a:p>
      </dgm:t>
    </dgm:pt>
    <dgm:pt modelId="{2D84A7DE-6D17-4B6B-B6A2-A2F220724BC7}">
      <dgm:prSet/>
      <dgm:spPr/>
      <dgm:t>
        <a:bodyPr/>
        <a:lstStyle/>
        <a:p>
          <a:r>
            <a:rPr lang="en-US" dirty="0"/>
            <a:t>﻿</a:t>
          </a:r>
          <a:r>
            <a:rPr lang="en-US" dirty="0">
              <a:solidFill>
                <a:schemeClr val="bg2">
                  <a:lumMod val="75000"/>
                </a:schemeClr>
              </a:solidFill>
            </a:rPr>
            <a:t>RQ-1.2: How does </a:t>
          </a:r>
          <a:r>
            <a:rPr lang="en-US" b="1" i="1" dirty="0">
              <a:solidFill>
                <a:schemeClr val="bg2">
                  <a:lumMod val="75000"/>
                </a:schemeClr>
              </a:solidFill>
            </a:rPr>
            <a:t>time pressure impact </a:t>
          </a:r>
          <a:r>
            <a:rPr lang="en-US" dirty="0">
              <a:solidFill>
                <a:schemeClr val="bg2">
                  <a:lumMod val="75000"/>
                </a:schemeClr>
              </a:solidFill>
            </a:rPr>
            <a:t>clinical decision making?</a:t>
          </a:r>
        </a:p>
      </dgm:t>
    </dgm:pt>
    <dgm:pt modelId="{F77B74C6-5516-44EC-9796-89DE21459254}" type="parTrans" cxnId="{A12FFB05-D877-4D15-B12F-4FD2BD5188C5}">
      <dgm:prSet/>
      <dgm:spPr/>
      <dgm:t>
        <a:bodyPr/>
        <a:lstStyle/>
        <a:p>
          <a:endParaRPr lang="en-US"/>
        </a:p>
      </dgm:t>
    </dgm:pt>
    <dgm:pt modelId="{2D7D7EC6-8C12-469A-A40A-06CBC677916D}" type="sibTrans" cxnId="{A12FFB05-D877-4D15-B12F-4FD2BD5188C5}">
      <dgm:prSet/>
      <dgm:spPr/>
      <dgm:t>
        <a:bodyPr/>
        <a:lstStyle/>
        <a:p>
          <a:endParaRPr lang="en-US"/>
        </a:p>
      </dgm:t>
    </dgm:pt>
    <dgm:pt modelId="{0D099918-CC0D-4EEA-8174-B3F8752CED02}">
      <dgm:prSet/>
      <dgm:spPr/>
      <dgm:t>
        <a:bodyPr/>
        <a:lstStyle/>
        <a:p>
          <a:r>
            <a:rPr lang="en-US" dirty="0"/>
            <a:t>﻿RQ-1.3: Does a significantly </a:t>
          </a:r>
          <a:r>
            <a:rPr lang="en-US" b="1" i="1" dirty="0"/>
            <a:t>better search system</a:t>
          </a:r>
          <a:r>
            <a:rPr lang="en-US" dirty="0"/>
            <a:t>, as measured by standard Information Retrieval (IR) evaluation measures, translate to </a:t>
          </a:r>
          <a:r>
            <a:rPr lang="en-US" b="1" i="1" dirty="0"/>
            <a:t>better and faster clinical decisions</a:t>
          </a:r>
          <a:r>
            <a:rPr lang="en-US" dirty="0"/>
            <a:t>?</a:t>
          </a:r>
        </a:p>
      </dgm:t>
    </dgm:pt>
    <dgm:pt modelId="{0413CACF-15B9-46E9-9973-030A2D2CC79A}" type="parTrans" cxnId="{9C630290-B247-4AC6-84F1-B907D2879AEB}">
      <dgm:prSet/>
      <dgm:spPr/>
      <dgm:t>
        <a:bodyPr/>
        <a:lstStyle/>
        <a:p>
          <a:endParaRPr lang="en-US"/>
        </a:p>
      </dgm:t>
    </dgm:pt>
    <dgm:pt modelId="{3774A573-B884-4C2C-AE05-4594228D1029}" type="sibTrans" cxnId="{9C630290-B247-4AC6-84F1-B907D2879AEB}">
      <dgm:prSet/>
      <dgm:spPr/>
      <dgm:t>
        <a:bodyPr/>
        <a:lstStyle/>
        <a:p>
          <a:endParaRPr lang="en-US"/>
        </a:p>
      </dgm:t>
    </dgm:pt>
    <dgm:pt modelId="{D0306E04-47E2-664A-A4F4-CF093E797472}" type="pres">
      <dgm:prSet presAssocID="{C1D324EC-5CB3-4B69-B2DC-97C80E3FFBFA}" presName="vert0" presStyleCnt="0">
        <dgm:presLayoutVars>
          <dgm:dir/>
          <dgm:animOne val="branch"/>
          <dgm:animLvl val="lvl"/>
        </dgm:presLayoutVars>
      </dgm:prSet>
      <dgm:spPr/>
    </dgm:pt>
    <dgm:pt modelId="{23BD35AA-8FDC-2E4E-A455-85AEAD6EEF75}" type="pres">
      <dgm:prSet presAssocID="{1B5F3A9F-42D6-484F-BB85-94E1510CECF4}" presName="thickLine" presStyleLbl="alignNode1" presStyleIdx="0" presStyleCnt="3"/>
      <dgm:spPr/>
    </dgm:pt>
    <dgm:pt modelId="{2A9B5F04-6489-804D-92D4-183EA32714B8}" type="pres">
      <dgm:prSet presAssocID="{1B5F3A9F-42D6-484F-BB85-94E1510CECF4}" presName="horz1" presStyleCnt="0"/>
      <dgm:spPr/>
    </dgm:pt>
    <dgm:pt modelId="{9C2FEA1B-64D6-964C-BE57-EFFF384CA1CB}" type="pres">
      <dgm:prSet presAssocID="{1B5F3A9F-42D6-484F-BB85-94E1510CECF4}" presName="tx1" presStyleLbl="revTx" presStyleIdx="0" presStyleCnt="3"/>
      <dgm:spPr/>
    </dgm:pt>
    <dgm:pt modelId="{852A5108-C12B-8F47-8538-848B68F2D021}" type="pres">
      <dgm:prSet presAssocID="{1B5F3A9F-42D6-484F-BB85-94E1510CECF4}" presName="vert1" presStyleCnt="0"/>
      <dgm:spPr/>
    </dgm:pt>
    <dgm:pt modelId="{2AD4F67C-9237-764F-85B8-5DB4FA5E432B}" type="pres">
      <dgm:prSet presAssocID="{2D84A7DE-6D17-4B6B-B6A2-A2F220724BC7}" presName="thickLine" presStyleLbl="alignNode1" presStyleIdx="1" presStyleCnt="3"/>
      <dgm:spPr/>
    </dgm:pt>
    <dgm:pt modelId="{04E582E8-1304-EF44-8AE7-44ECD8BA8719}" type="pres">
      <dgm:prSet presAssocID="{2D84A7DE-6D17-4B6B-B6A2-A2F220724BC7}" presName="horz1" presStyleCnt="0"/>
      <dgm:spPr/>
    </dgm:pt>
    <dgm:pt modelId="{5D106135-DCED-874F-887C-F07280AFD47E}" type="pres">
      <dgm:prSet presAssocID="{2D84A7DE-6D17-4B6B-B6A2-A2F220724BC7}" presName="tx1" presStyleLbl="revTx" presStyleIdx="1" presStyleCnt="3"/>
      <dgm:spPr/>
    </dgm:pt>
    <dgm:pt modelId="{DE3B617B-D4F3-D840-A439-35D78D730DA8}" type="pres">
      <dgm:prSet presAssocID="{2D84A7DE-6D17-4B6B-B6A2-A2F220724BC7}" presName="vert1" presStyleCnt="0"/>
      <dgm:spPr/>
    </dgm:pt>
    <dgm:pt modelId="{9DD02615-F570-A644-86FB-D2D0783C4455}" type="pres">
      <dgm:prSet presAssocID="{0D099918-CC0D-4EEA-8174-B3F8752CED02}" presName="thickLine" presStyleLbl="alignNode1" presStyleIdx="2" presStyleCnt="3"/>
      <dgm:spPr/>
    </dgm:pt>
    <dgm:pt modelId="{0B2AEE30-ED8F-6742-9EA2-0746AD7E65BB}" type="pres">
      <dgm:prSet presAssocID="{0D099918-CC0D-4EEA-8174-B3F8752CED02}" presName="horz1" presStyleCnt="0"/>
      <dgm:spPr/>
    </dgm:pt>
    <dgm:pt modelId="{1FD88A82-1C9D-B347-B08B-88F99FD8A737}" type="pres">
      <dgm:prSet presAssocID="{0D099918-CC0D-4EEA-8174-B3F8752CED02}" presName="tx1" presStyleLbl="revTx" presStyleIdx="2" presStyleCnt="3"/>
      <dgm:spPr/>
    </dgm:pt>
    <dgm:pt modelId="{E4921806-A906-9348-AB1F-A5A635D69BD0}" type="pres">
      <dgm:prSet presAssocID="{0D099918-CC0D-4EEA-8174-B3F8752CED02}" presName="vert1" presStyleCnt="0"/>
      <dgm:spPr/>
    </dgm:pt>
  </dgm:ptLst>
  <dgm:cxnLst>
    <dgm:cxn modelId="{A12FFB05-D877-4D15-B12F-4FD2BD5188C5}" srcId="{C1D324EC-5CB3-4B69-B2DC-97C80E3FFBFA}" destId="{2D84A7DE-6D17-4B6B-B6A2-A2F220724BC7}" srcOrd="1" destOrd="0" parTransId="{F77B74C6-5516-44EC-9796-89DE21459254}" sibTransId="{2D7D7EC6-8C12-469A-A40A-06CBC677916D}"/>
    <dgm:cxn modelId="{78BAEC6C-4172-4F78-8DC8-AB4598505B14}" srcId="{C1D324EC-5CB3-4B69-B2DC-97C80E3FFBFA}" destId="{1B5F3A9F-42D6-484F-BB85-94E1510CECF4}" srcOrd="0" destOrd="0" parTransId="{9F7409C7-398F-42DD-A877-E0E7BD5D8A1D}" sibTransId="{70203F38-60C9-4852-BE10-94BB2930EBB0}"/>
    <dgm:cxn modelId="{7A308D73-2A93-4C4D-BEB3-6B36DC097F68}" type="presOf" srcId="{C1D324EC-5CB3-4B69-B2DC-97C80E3FFBFA}" destId="{D0306E04-47E2-664A-A4F4-CF093E797472}" srcOrd="0" destOrd="0" presId="urn:microsoft.com/office/officeart/2008/layout/LinedList"/>
    <dgm:cxn modelId="{E6438279-3762-9C4B-BD0D-1E3FE5FE74B0}" type="presOf" srcId="{2D84A7DE-6D17-4B6B-B6A2-A2F220724BC7}" destId="{5D106135-DCED-874F-887C-F07280AFD47E}" srcOrd="0" destOrd="0" presId="urn:microsoft.com/office/officeart/2008/layout/LinedList"/>
    <dgm:cxn modelId="{9C630290-B247-4AC6-84F1-B907D2879AEB}" srcId="{C1D324EC-5CB3-4B69-B2DC-97C80E3FFBFA}" destId="{0D099918-CC0D-4EEA-8174-B3F8752CED02}" srcOrd="2" destOrd="0" parTransId="{0413CACF-15B9-46E9-9973-030A2D2CC79A}" sibTransId="{3774A573-B884-4C2C-AE05-4594228D1029}"/>
    <dgm:cxn modelId="{8A2931C5-C2F5-8B4B-A7E9-329B3F2D511A}" type="presOf" srcId="{0D099918-CC0D-4EEA-8174-B3F8752CED02}" destId="{1FD88A82-1C9D-B347-B08B-88F99FD8A737}" srcOrd="0" destOrd="0" presId="urn:microsoft.com/office/officeart/2008/layout/LinedList"/>
    <dgm:cxn modelId="{10A73CD4-DD05-344E-8375-90CCEFD6352F}" type="presOf" srcId="{1B5F3A9F-42D6-484F-BB85-94E1510CECF4}" destId="{9C2FEA1B-64D6-964C-BE57-EFFF384CA1CB}" srcOrd="0" destOrd="0" presId="urn:microsoft.com/office/officeart/2008/layout/LinedList"/>
    <dgm:cxn modelId="{8B8DB639-DEAD-8D4C-94FE-9810E82C267C}" type="presParOf" srcId="{D0306E04-47E2-664A-A4F4-CF093E797472}" destId="{23BD35AA-8FDC-2E4E-A455-85AEAD6EEF75}" srcOrd="0" destOrd="0" presId="urn:microsoft.com/office/officeart/2008/layout/LinedList"/>
    <dgm:cxn modelId="{E0C83723-7DD0-AC47-9972-9509E22E9C09}" type="presParOf" srcId="{D0306E04-47E2-664A-A4F4-CF093E797472}" destId="{2A9B5F04-6489-804D-92D4-183EA32714B8}" srcOrd="1" destOrd="0" presId="urn:microsoft.com/office/officeart/2008/layout/LinedList"/>
    <dgm:cxn modelId="{0819D317-CD5F-334F-B58B-B3CD86A5F6EB}" type="presParOf" srcId="{2A9B5F04-6489-804D-92D4-183EA32714B8}" destId="{9C2FEA1B-64D6-964C-BE57-EFFF384CA1CB}" srcOrd="0" destOrd="0" presId="urn:microsoft.com/office/officeart/2008/layout/LinedList"/>
    <dgm:cxn modelId="{ECF19C19-A304-FA46-85A3-5D1B77F3F9C5}" type="presParOf" srcId="{2A9B5F04-6489-804D-92D4-183EA32714B8}" destId="{852A5108-C12B-8F47-8538-848B68F2D021}" srcOrd="1" destOrd="0" presId="urn:microsoft.com/office/officeart/2008/layout/LinedList"/>
    <dgm:cxn modelId="{8DD19C2F-ACAE-C148-B6E9-F73E23A8928F}" type="presParOf" srcId="{D0306E04-47E2-664A-A4F4-CF093E797472}" destId="{2AD4F67C-9237-764F-85B8-5DB4FA5E432B}" srcOrd="2" destOrd="0" presId="urn:microsoft.com/office/officeart/2008/layout/LinedList"/>
    <dgm:cxn modelId="{2BD17B79-ABA7-BC49-8650-33E52FDF743A}" type="presParOf" srcId="{D0306E04-47E2-664A-A4F4-CF093E797472}" destId="{04E582E8-1304-EF44-8AE7-44ECD8BA8719}" srcOrd="3" destOrd="0" presId="urn:microsoft.com/office/officeart/2008/layout/LinedList"/>
    <dgm:cxn modelId="{BC5377F6-0AD2-9645-B7F8-C5A714FE475F}" type="presParOf" srcId="{04E582E8-1304-EF44-8AE7-44ECD8BA8719}" destId="{5D106135-DCED-874F-887C-F07280AFD47E}" srcOrd="0" destOrd="0" presId="urn:microsoft.com/office/officeart/2008/layout/LinedList"/>
    <dgm:cxn modelId="{6D2BE3D9-90B0-DA45-B058-983699540D25}" type="presParOf" srcId="{04E582E8-1304-EF44-8AE7-44ECD8BA8719}" destId="{DE3B617B-D4F3-D840-A439-35D78D730DA8}" srcOrd="1" destOrd="0" presId="urn:microsoft.com/office/officeart/2008/layout/LinedList"/>
    <dgm:cxn modelId="{624F12F3-95E7-9545-B0E4-B78BD3CA9F43}" type="presParOf" srcId="{D0306E04-47E2-664A-A4F4-CF093E797472}" destId="{9DD02615-F570-A644-86FB-D2D0783C4455}" srcOrd="4" destOrd="0" presId="urn:microsoft.com/office/officeart/2008/layout/LinedList"/>
    <dgm:cxn modelId="{6B2F878F-11A1-4544-8958-FFF4C0F75A6B}" type="presParOf" srcId="{D0306E04-47E2-664A-A4F4-CF093E797472}" destId="{0B2AEE30-ED8F-6742-9EA2-0746AD7E65BB}" srcOrd="5" destOrd="0" presId="urn:microsoft.com/office/officeart/2008/layout/LinedList"/>
    <dgm:cxn modelId="{E87EADAD-804C-FB4A-B0C8-421D7D0AC24D}" type="presParOf" srcId="{0B2AEE30-ED8F-6742-9EA2-0746AD7E65BB}" destId="{1FD88A82-1C9D-B347-B08B-88F99FD8A737}" srcOrd="0" destOrd="0" presId="urn:microsoft.com/office/officeart/2008/layout/LinedList"/>
    <dgm:cxn modelId="{3836B99B-CD21-FC43-97D1-615A26DFB07E}" type="presParOf" srcId="{0B2AEE30-ED8F-6742-9EA2-0746AD7E65BB}" destId="{E4921806-A906-9348-AB1F-A5A635D69BD0}"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4.xml><?xml version="1.0" encoding="utf-8"?>
<dgm:dataModel xmlns:dgm="http://schemas.openxmlformats.org/drawingml/2006/diagram" xmlns:a="http://schemas.openxmlformats.org/drawingml/2006/main">
  <dgm:ptLst>
    <dgm:pt modelId="{71E98C7E-F355-4694-93C7-D0BF6D396AB6}" type="doc">
      <dgm:prSet loTypeId="urn:microsoft.com/office/officeart/2005/8/layout/list1" loCatId="list" qsTypeId="urn:microsoft.com/office/officeart/2005/8/quickstyle/simple1" qsCatId="simple" csTypeId="urn:microsoft.com/office/officeart/2005/8/colors/colorful5" csCatId="colorful"/>
      <dgm:spPr/>
      <dgm:t>
        <a:bodyPr/>
        <a:lstStyle/>
        <a:p>
          <a:endParaRPr lang="en-US"/>
        </a:p>
      </dgm:t>
    </dgm:pt>
    <dgm:pt modelId="{32336090-8311-42F3-86EE-33E3D377939C}">
      <dgm:prSet/>
      <dgm:spPr/>
      <dgm:t>
        <a:bodyPr/>
        <a:lstStyle/>
        <a:p>
          <a:r>
            <a:rPr lang="en-US"/>
            <a:t>No to minimal Impact on the correct answer rate</a:t>
          </a:r>
        </a:p>
      </dgm:t>
    </dgm:pt>
    <dgm:pt modelId="{1CB67834-B228-4C6B-9C99-B33611087555}" type="parTrans" cxnId="{1DAE218B-C2B0-43BA-A98B-01D82F4F18F8}">
      <dgm:prSet/>
      <dgm:spPr/>
      <dgm:t>
        <a:bodyPr/>
        <a:lstStyle/>
        <a:p>
          <a:endParaRPr lang="en-US"/>
        </a:p>
      </dgm:t>
    </dgm:pt>
    <dgm:pt modelId="{3F6BF0E6-9909-4F38-B11D-DD8F51C6D2FB}" type="sibTrans" cxnId="{1DAE218B-C2B0-43BA-A98B-01D82F4F18F8}">
      <dgm:prSet/>
      <dgm:spPr/>
      <dgm:t>
        <a:bodyPr/>
        <a:lstStyle/>
        <a:p>
          <a:endParaRPr lang="en-US"/>
        </a:p>
      </dgm:t>
    </dgm:pt>
    <dgm:pt modelId="{D8E5EC1A-3D81-4BDE-9BD5-41303173F5E6}">
      <dgm:prSet/>
      <dgm:spPr/>
      <dgm:t>
        <a:bodyPr/>
        <a:lstStyle/>
        <a:p>
          <a:r>
            <a:rPr lang="en-US"/>
            <a:t>Only significantly better for 3 min constraint, Right-to-wrong</a:t>
          </a:r>
        </a:p>
      </dgm:t>
    </dgm:pt>
    <dgm:pt modelId="{8229B69F-DAFC-4643-8BF0-132A7682BB4E}" type="parTrans" cxnId="{D27060B6-D441-493F-80B6-2C25E6DA7B9D}">
      <dgm:prSet/>
      <dgm:spPr/>
      <dgm:t>
        <a:bodyPr/>
        <a:lstStyle/>
        <a:p>
          <a:endParaRPr lang="en-US"/>
        </a:p>
      </dgm:t>
    </dgm:pt>
    <dgm:pt modelId="{54E3C081-5ED4-455A-A551-F9170DA233CE}" type="sibTrans" cxnId="{D27060B6-D441-493F-80B6-2C25E6DA7B9D}">
      <dgm:prSet/>
      <dgm:spPr/>
      <dgm:t>
        <a:bodyPr/>
        <a:lstStyle/>
        <a:p>
          <a:endParaRPr lang="en-US"/>
        </a:p>
      </dgm:t>
    </dgm:pt>
    <dgm:pt modelId="{D1A4DDDC-6995-46BC-B042-526FC798E97B}">
      <dgm:prSet/>
      <dgm:spPr/>
      <dgm:t>
        <a:bodyPr/>
        <a:lstStyle/>
        <a:p>
          <a:r>
            <a:rPr lang="en-US"/>
            <a:t>No significant impact on the Participant</a:t>
          </a:r>
        </a:p>
      </dgm:t>
    </dgm:pt>
    <dgm:pt modelId="{BB51041D-3B3A-4233-A99F-D69CA39C698C}" type="parTrans" cxnId="{1C32DB1E-B957-4F93-814B-4AAA08A16F62}">
      <dgm:prSet/>
      <dgm:spPr/>
      <dgm:t>
        <a:bodyPr/>
        <a:lstStyle/>
        <a:p>
          <a:endParaRPr lang="en-US"/>
        </a:p>
      </dgm:t>
    </dgm:pt>
    <dgm:pt modelId="{81D7F95B-B712-46B5-92D0-486DD1A9FA34}" type="sibTrans" cxnId="{1C32DB1E-B957-4F93-814B-4AAA08A16F62}">
      <dgm:prSet/>
      <dgm:spPr/>
      <dgm:t>
        <a:bodyPr/>
        <a:lstStyle/>
        <a:p>
          <a:endParaRPr lang="en-US"/>
        </a:p>
      </dgm:t>
    </dgm:pt>
    <dgm:pt modelId="{66E97AB3-85A0-49C5-AA02-4E9638826449}">
      <dgm:prSet/>
      <dgm:spPr/>
      <dgm:t>
        <a:bodyPr/>
        <a:lstStyle/>
        <a:p>
          <a:r>
            <a:rPr lang="en-US"/>
            <a:t>answer confidence, perceived difficulty and stress</a:t>
          </a:r>
        </a:p>
      </dgm:t>
    </dgm:pt>
    <dgm:pt modelId="{B3F167FD-61E9-491B-8E13-8F85442FCEDA}" type="parTrans" cxnId="{D646A8C6-2034-4C5B-8EF7-5AFAEB4D5794}">
      <dgm:prSet/>
      <dgm:spPr/>
      <dgm:t>
        <a:bodyPr/>
        <a:lstStyle/>
        <a:p>
          <a:endParaRPr lang="en-US"/>
        </a:p>
      </dgm:t>
    </dgm:pt>
    <dgm:pt modelId="{2D81CDEC-3C16-455C-A233-7F3A36D89D58}" type="sibTrans" cxnId="{D646A8C6-2034-4C5B-8EF7-5AFAEB4D5794}">
      <dgm:prSet/>
      <dgm:spPr/>
      <dgm:t>
        <a:bodyPr/>
        <a:lstStyle/>
        <a:p>
          <a:endParaRPr lang="en-US"/>
        </a:p>
      </dgm:t>
    </dgm:pt>
    <dgm:pt modelId="{2BE3DA6A-2945-4C98-8D7A-733C5F97E047}">
      <dgm:prSet/>
      <dgm:spPr/>
      <dgm:t>
        <a:bodyPr/>
        <a:lstStyle/>
        <a:p>
          <a:r>
            <a:rPr lang="en-US"/>
            <a:t>No significant impact on search behaviours</a:t>
          </a:r>
        </a:p>
      </dgm:t>
    </dgm:pt>
    <dgm:pt modelId="{DF46FA4D-373F-4C8B-A349-A762E2CA0A67}" type="parTrans" cxnId="{CF12690E-043B-4D4F-AB4D-598DCD4525DB}">
      <dgm:prSet/>
      <dgm:spPr/>
      <dgm:t>
        <a:bodyPr/>
        <a:lstStyle/>
        <a:p>
          <a:endParaRPr lang="en-US"/>
        </a:p>
      </dgm:t>
    </dgm:pt>
    <dgm:pt modelId="{F531510F-6705-4C34-A206-A5860E30C782}" type="sibTrans" cxnId="{CF12690E-043B-4D4F-AB4D-598DCD4525DB}">
      <dgm:prSet/>
      <dgm:spPr/>
      <dgm:t>
        <a:bodyPr/>
        <a:lstStyle/>
        <a:p>
          <a:endParaRPr lang="en-US"/>
        </a:p>
      </dgm:t>
    </dgm:pt>
    <dgm:pt modelId="{17C5396C-B5C3-41CD-8C87-08203F4C1FC0}">
      <dgm:prSet/>
      <dgm:spPr/>
      <dgm:t>
        <a:bodyPr/>
        <a:lstStyle/>
        <a:p>
          <a:r>
            <a:rPr lang="en-US"/>
            <a:t>search time, read time, # searches, search depth etc</a:t>
          </a:r>
        </a:p>
      </dgm:t>
    </dgm:pt>
    <dgm:pt modelId="{AB40126A-F3DB-4D70-A793-3797755E54F5}" type="parTrans" cxnId="{EE466869-D4D1-4277-9BA6-7797D97947B4}">
      <dgm:prSet/>
      <dgm:spPr/>
      <dgm:t>
        <a:bodyPr/>
        <a:lstStyle/>
        <a:p>
          <a:endParaRPr lang="en-US"/>
        </a:p>
      </dgm:t>
    </dgm:pt>
    <dgm:pt modelId="{E5E7AFE3-78E6-466D-ACF3-35BE9DD2066B}" type="sibTrans" cxnId="{EE466869-D4D1-4277-9BA6-7797D97947B4}">
      <dgm:prSet/>
      <dgm:spPr/>
      <dgm:t>
        <a:bodyPr/>
        <a:lstStyle/>
        <a:p>
          <a:endParaRPr lang="en-US"/>
        </a:p>
      </dgm:t>
    </dgm:pt>
    <dgm:pt modelId="{1B98D078-5941-5449-809F-C15C97980C17}" type="pres">
      <dgm:prSet presAssocID="{71E98C7E-F355-4694-93C7-D0BF6D396AB6}" presName="linear" presStyleCnt="0">
        <dgm:presLayoutVars>
          <dgm:dir/>
          <dgm:animLvl val="lvl"/>
          <dgm:resizeHandles val="exact"/>
        </dgm:presLayoutVars>
      </dgm:prSet>
      <dgm:spPr/>
    </dgm:pt>
    <dgm:pt modelId="{3CCAF235-6625-7842-B0F8-C11409ECDD4D}" type="pres">
      <dgm:prSet presAssocID="{32336090-8311-42F3-86EE-33E3D377939C}" presName="parentLin" presStyleCnt="0"/>
      <dgm:spPr/>
    </dgm:pt>
    <dgm:pt modelId="{311DB84E-993D-D74B-95CA-203B7BED9E56}" type="pres">
      <dgm:prSet presAssocID="{32336090-8311-42F3-86EE-33E3D377939C}" presName="parentLeftMargin" presStyleLbl="node1" presStyleIdx="0" presStyleCnt="3"/>
      <dgm:spPr/>
    </dgm:pt>
    <dgm:pt modelId="{8A546AAB-C53B-634F-BDB6-9626A92AAB00}" type="pres">
      <dgm:prSet presAssocID="{32336090-8311-42F3-86EE-33E3D377939C}" presName="parentText" presStyleLbl="node1" presStyleIdx="0" presStyleCnt="3">
        <dgm:presLayoutVars>
          <dgm:chMax val="0"/>
          <dgm:bulletEnabled val="1"/>
        </dgm:presLayoutVars>
      </dgm:prSet>
      <dgm:spPr/>
    </dgm:pt>
    <dgm:pt modelId="{51B73F8E-CC15-BB40-83A7-8E6B4FA57BA6}" type="pres">
      <dgm:prSet presAssocID="{32336090-8311-42F3-86EE-33E3D377939C}" presName="negativeSpace" presStyleCnt="0"/>
      <dgm:spPr/>
    </dgm:pt>
    <dgm:pt modelId="{B22B066F-17E4-6F42-BB6F-E33A990011A6}" type="pres">
      <dgm:prSet presAssocID="{32336090-8311-42F3-86EE-33E3D377939C}" presName="childText" presStyleLbl="conFgAcc1" presStyleIdx="0" presStyleCnt="3">
        <dgm:presLayoutVars>
          <dgm:bulletEnabled val="1"/>
        </dgm:presLayoutVars>
      </dgm:prSet>
      <dgm:spPr/>
    </dgm:pt>
    <dgm:pt modelId="{EDC5B0F1-A6FB-BB46-8FDE-5B8024230ECC}" type="pres">
      <dgm:prSet presAssocID="{3F6BF0E6-9909-4F38-B11D-DD8F51C6D2FB}" presName="spaceBetweenRectangles" presStyleCnt="0"/>
      <dgm:spPr/>
    </dgm:pt>
    <dgm:pt modelId="{EAABC84F-5FAE-514A-B3EF-D5C77FFD52A4}" type="pres">
      <dgm:prSet presAssocID="{D1A4DDDC-6995-46BC-B042-526FC798E97B}" presName="parentLin" presStyleCnt="0"/>
      <dgm:spPr/>
    </dgm:pt>
    <dgm:pt modelId="{4E146A8C-B16C-594B-B621-212145D25438}" type="pres">
      <dgm:prSet presAssocID="{D1A4DDDC-6995-46BC-B042-526FC798E97B}" presName="parentLeftMargin" presStyleLbl="node1" presStyleIdx="0" presStyleCnt="3"/>
      <dgm:spPr/>
    </dgm:pt>
    <dgm:pt modelId="{073C9679-6A94-F346-9370-1A02981FDBF8}" type="pres">
      <dgm:prSet presAssocID="{D1A4DDDC-6995-46BC-B042-526FC798E97B}" presName="parentText" presStyleLbl="node1" presStyleIdx="1" presStyleCnt="3">
        <dgm:presLayoutVars>
          <dgm:chMax val="0"/>
          <dgm:bulletEnabled val="1"/>
        </dgm:presLayoutVars>
      </dgm:prSet>
      <dgm:spPr/>
    </dgm:pt>
    <dgm:pt modelId="{091FE6F8-F754-8547-9F9B-9CD27E9BBF35}" type="pres">
      <dgm:prSet presAssocID="{D1A4DDDC-6995-46BC-B042-526FC798E97B}" presName="negativeSpace" presStyleCnt="0"/>
      <dgm:spPr/>
    </dgm:pt>
    <dgm:pt modelId="{8693433C-158A-CD4D-8A70-8C90796DE52F}" type="pres">
      <dgm:prSet presAssocID="{D1A4DDDC-6995-46BC-B042-526FC798E97B}" presName="childText" presStyleLbl="conFgAcc1" presStyleIdx="1" presStyleCnt="3">
        <dgm:presLayoutVars>
          <dgm:bulletEnabled val="1"/>
        </dgm:presLayoutVars>
      </dgm:prSet>
      <dgm:spPr/>
    </dgm:pt>
    <dgm:pt modelId="{E9640416-2B1F-B849-A4A1-B79EFD850CF6}" type="pres">
      <dgm:prSet presAssocID="{81D7F95B-B712-46B5-92D0-486DD1A9FA34}" presName="spaceBetweenRectangles" presStyleCnt="0"/>
      <dgm:spPr/>
    </dgm:pt>
    <dgm:pt modelId="{C6753FEA-3029-1F43-B134-AD6F92B7275E}" type="pres">
      <dgm:prSet presAssocID="{2BE3DA6A-2945-4C98-8D7A-733C5F97E047}" presName="parentLin" presStyleCnt="0"/>
      <dgm:spPr/>
    </dgm:pt>
    <dgm:pt modelId="{4E53AB8C-80E0-7141-AE47-FA494A988B61}" type="pres">
      <dgm:prSet presAssocID="{2BE3DA6A-2945-4C98-8D7A-733C5F97E047}" presName="parentLeftMargin" presStyleLbl="node1" presStyleIdx="1" presStyleCnt="3"/>
      <dgm:spPr/>
    </dgm:pt>
    <dgm:pt modelId="{7A394836-B3D0-6244-97CB-A7E74F558E8C}" type="pres">
      <dgm:prSet presAssocID="{2BE3DA6A-2945-4C98-8D7A-733C5F97E047}" presName="parentText" presStyleLbl="node1" presStyleIdx="2" presStyleCnt="3">
        <dgm:presLayoutVars>
          <dgm:chMax val="0"/>
          <dgm:bulletEnabled val="1"/>
        </dgm:presLayoutVars>
      </dgm:prSet>
      <dgm:spPr/>
    </dgm:pt>
    <dgm:pt modelId="{C58EE6F8-6E38-2340-90F0-E2BBD00AD6BA}" type="pres">
      <dgm:prSet presAssocID="{2BE3DA6A-2945-4C98-8D7A-733C5F97E047}" presName="negativeSpace" presStyleCnt="0"/>
      <dgm:spPr/>
    </dgm:pt>
    <dgm:pt modelId="{C48C9A20-A7EE-F945-B494-8DA134109F47}" type="pres">
      <dgm:prSet presAssocID="{2BE3DA6A-2945-4C98-8D7A-733C5F97E047}" presName="childText" presStyleLbl="conFgAcc1" presStyleIdx="2" presStyleCnt="3">
        <dgm:presLayoutVars>
          <dgm:bulletEnabled val="1"/>
        </dgm:presLayoutVars>
      </dgm:prSet>
      <dgm:spPr/>
    </dgm:pt>
  </dgm:ptLst>
  <dgm:cxnLst>
    <dgm:cxn modelId="{CF12690E-043B-4D4F-AB4D-598DCD4525DB}" srcId="{71E98C7E-F355-4694-93C7-D0BF6D396AB6}" destId="{2BE3DA6A-2945-4C98-8D7A-733C5F97E047}" srcOrd="2" destOrd="0" parTransId="{DF46FA4D-373F-4C8B-A349-A762E2CA0A67}" sibTransId="{F531510F-6705-4C34-A206-A5860E30C782}"/>
    <dgm:cxn modelId="{1C32DB1E-B957-4F93-814B-4AAA08A16F62}" srcId="{71E98C7E-F355-4694-93C7-D0BF6D396AB6}" destId="{D1A4DDDC-6995-46BC-B042-526FC798E97B}" srcOrd="1" destOrd="0" parTransId="{BB51041D-3B3A-4233-A99F-D69CA39C698C}" sibTransId="{81D7F95B-B712-46B5-92D0-486DD1A9FA34}"/>
    <dgm:cxn modelId="{490D1722-B0BF-2547-8639-AB1CE6F18434}" type="presOf" srcId="{32336090-8311-42F3-86EE-33E3D377939C}" destId="{8A546AAB-C53B-634F-BDB6-9626A92AAB00}" srcOrd="1" destOrd="0" presId="urn:microsoft.com/office/officeart/2005/8/layout/list1"/>
    <dgm:cxn modelId="{1D064F3D-E843-D947-8054-03AACD44D39B}" type="presOf" srcId="{71E98C7E-F355-4694-93C7-D0BF6D396AB6}" destId="{1B98D078-5941-5449-809F-C15C97980C17}" srcOrd="0" destOrd="0" presId="urn:microsoft.com/office/officeart/2005/8/layout/list1"/>
    <dgm:cxn modelId="{EF3CA547-B9D4-1F45-95B3-799F12F6B698}" type="presOf" srcId="{32336090-8311-42F3-86EE-33E3D377939C}" destId="{311DB84E-993D-D74B-95CA-203B7BED9E56}" srcOrd="0" destOrd="0" presId="urn:microsoft.com/office/officeart/2005/8/layout/list1"/>
    <dgm:cxn modelId="{8108245D-FFBB-1743-9F09-BF02089DC698}" type="presOf" srcId="{2BE3DA6A-2945-4C98-8D7A-733C5F97E047}" destId="{4E53AB8C-80E0-7141-AE47-FA494A988B61}" srcOrd="0" destOrd="0" presId="urn:microsoft.com/office/officeart/2005/8/layout/list1"/>
    <dgm:cxn modelId="{EE466869-D4D1-4277-9BA6-7797D97947B4}" srcId="{2BE3DA6A-2945-4C98-8D7A-733C5F97E047}" destId="{17C5396C-B5C3-41CD-8C87-08203F4C1FC0}" srcOrd="0" destOrd="0" parTransId="{AB40126A-F3DB-4D70-A793-3797755E54F5}" sibTransId="{E5E7AFE3-78E6-466D-ACF3-35BE9DD2066B}"/>
    <dgm:cxn modelId="{1DAE218B-C2B0-43BA-A98B-01D82F4F18F8}" srcId="{71E98C7E-F355-4694-93C7-D0BF6D396AB6}" destId="{32336090-8311-42F3-86EE-33E3D377939C}" srcOrd="0" destOrd="0" parTransId="{1CB67834-B228-4C6B-9C99-B33611087555}" sibTransId="{3F6BF0E6-9909-4F38-B11D-DD8F51C6D2FB}"/>
    <dgm:cxn modelId="{157E298B-49FD-2E41-A120-A2E009977778}" type="presOf" srcId="{17C5396C-B5C3-41CD-8C87-08203F4C1FC0}" destId="{C48C9A20-A7EE-F945-B494-8DA134109F47}" srcOrd="0" destOrd="0" presId="urn:microsoft.com/office/officeart/2005/8/layout/list1"/>
    <dgm:cxn modelId="{DF6F7493-4526-EA4C-990B-CAAD943BF584}" type="presOf" srcId="{2BE3DA6A-2945-4C98-8D7A-733C5F97E047}" destId="{7A394836-B3D0-6244-97CB-A7E74F558E8C}" srcOrd="1" destOrd="0" presId="urn:microsoft.com/office/officeart/2005/8/layout/list1"/>
    <dgm:cxn modelId="{33E1D398-6BD1-C642-B590-5BA04F99E011}" type="presOf" srcId="{D8E5EC1A-3D81-4BDE-9BD5-41303173F5E6}" destId="{B22B066F-17E4-6F42-BB6F-E33A990011A6}" srcOrd="0" destOrd="0" presId="urn:microsoft.com/office/officeart/2005/8/layout/list1"/>
    <dgm:cxn modelId="{87FD039B-E1DF-EB4B-981C-E2A319EFF297}" type="presOf" srcId="{D1A4DDDC-6995-46BC-B042-526FC798E97B}" destId="{073C9679-6A94-F346-9370-1A02981FDBF8}" srcOrd="1" destOrd="0" presId="urn:microsoft.com/office/officeart/2005/8/layout/list1"/>
    <dgm:cxn modelId="{4933B4A5-12D0-FE4F-80B9-36A748E7D140}" type="presOf" srcId="{D1A4DDDC-6995-46BC-B042-526FC798E97B}" destId="{4E146A8C-B16C-594B-B621-212145D25438}" srcOrd="0" destOrd="0" presId="urn:microsoft.com/office/officeart/2005/8/layout/list1"/>
    <dgm:cxn modelId="{D27060B6-D441-493F-80B6-2C25E6DA7B9D}" srcId="{32336090-8311-42F3-86EE-33E3D377939C}" destId="{D8E5EC1A-3D81-4BDE-9BD5-41303173F5E6}" srcOrd="0" destOrd="0" parTransId="{8229B69F-DAFC-4643-8BF0-132A7682BB4E}" sibTransId="{54E3C081-5ED4-455A-A551-F9170DA233CE}"/>
    <dgm:cxn modelId="{D646A8C6-2034-4C5B-8EF7-5AFAEB4D5794}" srcId="{D1A4DDDC-6995-46BC-B042-526FC798E97B}" destId="{66E97AB3-85A0-49C5-AA02-4E9638826449}" srcOrd="0" destOrd="0" parTransId="{B3F167FD-61E9-491B-8E13-8F85442FCEDA}" sibTransId="{2D81CDEC-3C16-455C-A233-7F3A36D89D58}"/>
    <dgm:cxn modelId="{657054F7-E574-EE43-B1B6-978511CE7C59}" type="presOf" srcId="{66E97AB3-85A0-49C5-AA02-4E9638826449}" destId="{8693433C-158A-CD4D-8A70-8C90796DE52F}" srcOrd="0" destOrd="0" presId="urn:microsoft.com/office/officeart/2005/8/layout/list1"/>
    <dgm:cxn modelId="{E7DDCBBF-7299-3744-A4C9-D6E81B8F5EC3}" type="presParOf" srcId="{1B98D078-5941-5449-809F-C15C97980C17}" destId="{3CCAF235-6625-7842-B0F8-C11409ECDD4D}" srcOrd="0" destOrd="0" presId="urn:microsoft.com/office/officeart/2005/8/layout/list1"/>
    <dgm:cxn modelId="{DF815530-FDDF-3640-BB11-65871E752D80}" type="presParOf" srcId="{3CCAF235-6625-7842-B0F8-C11409ECDD4D}" destId="{311DB84E-993D-D74B-95CA-203B7BED9E56}" srcOrd="0" destOrd="0" presId="urn:microsoft.com/office/officeart/2005/8/layout/list1"/>
    <dgm:cxn modelId="{0B3A73D2-A200-F84E-87FB-357FB1AE0FA2}" type="presParOf" srcId="{3CCAF235-6625-7842-B0F8-C11409ECDD4D}" destId="{8A546AAB-C53B-634F-BDB6-9626A92AAB00}" srcOrd="1" destOrd="0" presId="urn:microsoft.com/office/officeart/2005/8/layout/list1"/>
    <dgm:cxn modelId="{31C147F2-2CCF-4E4A-A8D3-7B5850F47496}" type="presParOf" srcId="{1B98D078-5941-5449-809F-C15C97980C17}" destId="{51B73F8E-CC15-BB40-83A7-8E6B4FA57BA6}" srcOrd="1" destOrd="0" presId="urn:microsoft.com/office/officeart/2005/8/layout/list1"/>
    <dgm:cxn modelId="{6FD45287-F3B2-EB4F-925B-2D6F1C514E40}" type="presParOf" srcId="{1B98D078-5941-5449-809F-C15C97980C17}" destId="{B22B066F-17E4-6F42-BB6F-E33A990011A6}" srcOrd="2" destOrd="0" presId="urn:microsoft.com/office/officeart/2005/8/layout/list1"/>
    <dgm:cxn modelId="{F2920E60-CE3F-414F-A1A9-9AA00C0F1AE9}" type="presParOf" srcId="{1B98D078-5941-5449-809F-C15C97980C17}" destId="{EDC5B0F1-A6FB-BB46-8FDE-5B8024230ECC}" srcOrd="3" destOrd="0" presId="urn:microsoft.com/office/officeart/2005/8/layout/list1"/>
    <dgm:cxn modelId="{C8F44402-E4ED-6B44-9F74-194DBF1FAEDC}" type="presParOf" srcId="{1B98D078-5941-5449-809F-C15C97980C17}" destId="{EAABC84F-5FAE-514A-B3EF-D5C77FFD52A4}" srcOrd="4" destOrd="0" presId="urn:microsoft.com/office/officeart/2005/8/layout/list1"/>
    <dgm:cxn modelId="{7BB3EE50-0B87-5042-B438-C7B47BDCDCBB}" type="presParOf" srcId="{EAABC84F-5FAE-514A-B3EF-D5C77FFD52A4}" destId="{4E146A8C-B16C-594B-B621-212145D25438}" srcOrd="0" destOrd="0" presId="urn:microsoft.com/office/officeart/2005/8/layout/list1"/>
    <dgm:cxn modelId="{11D5D006-2BAE-914C-B34C-11B64D628F78}" type="presParOf" srcId="{EAABC84F-5FAE-514A-B3EF-D5C77FFD52A4}" destId="{073C9679-6A94-F346-9370-1A02981FDBF8}" srcOrd="1" destOrd="0" presId="urn:microsoft.com/office/officeart/2005/8/layout/list1"/>
    <dgm:cxn modelId="{26EF8CB3-D715-D745-A285-845AFBE84340}" type="presParOf" srcId="{1B98D078-5941-5449-809F-C15C97980C17}" destId="{091FE6F8-F754-8547-9F9B-9CD27E9BBF35}" srcOrd="5" destOrd="0" presId="urn:microsoft.com/office/officeart/2005/8/layout/list1"/>
    <dgm:cxn modelId="{690B2CB2-EE2A-C047-B82E-4E9D94DC4E8F}" type="presParOf" srcId="{1B98D078-5941-5449-809F-C15C97980C17}" destId="{8693433C-158A-CD4D-8A70-8C90796DE52F}" srcOrd="6" destOrd="0" presId="urn:microsoft.com/office/officeart/2005/8/layout/list1"/>
    <dgm:cxn modelId="{E1CB3A75-7F95-5746-A19B-F3D83242F7BB}" type="presParOf" srcId="{1B98D078-5941-5449-809F-C15C97980C17}" destId="{E9640416-2B1F-B849-A4A1-B79EFD850CF6}" srcOrd="7" destOrd="0" presId="urn:microsoft.com/office/officeart/2005/8/layout/list1"/>
    <dgm:cxn modelId="{101198B1-6FA1-074F-B55A-18456F212DE4}" type="presParOf" srcId="{1B98D078-5941-5449-809F-C15C97980C17}" destId="{C6753FEA-3029-1F43-B134-AD6F92B7275E}" srcOrd="8" destOrd="0" presId="urn:microsoft.com/office/officeart/2005/8/layout/list1"/>
    <dgm:cxn modelId="{520507F8-5C1A-CD42-B06D-CB92ADEA4CBC}" type="presParOf" srcId="{C6753FEA-3029-1F43-B134-AD6F92B7275E}" destId="{4E53AB8C-80E0-7141-AE47-FA494A988B61}" srcOrd="0" destOrd="0" presId="urn:microsoft.com/office/officeart/2005/8/layout/list1"/>
    <dgm:cxn modelId="{608B8ADF-B814-B444-A5FF-54774AE2F5DA}" type="presParOf" srcId="{C6753FEA-3029-1F43-B134-AD6F92B7275E}" destId="{7A394836-B3D0-6244-97CB-A7E74F558E8C}" srcOrd="1" destOrd="0" presId="urn:microsoft.com/office/officeart/2005/8/layout/list1"/>
    <dgm:cxn modelId="{71EBB718-9990-B246-B344-C212399A43B2}" type="presParOf" srcId="{1B98D078-5941-5449-809F-C15C97980C17}" destId="{C58EE6F8-6E38-2340-90F0-E2BBD00AD6BA}" srcOrd="9" destOrd="0" presId="urn:microsoft.com/office/officeart/2005/8/layout/list1"/>
    <dgm:cxn modelId="{B75A9CDC-36E0-1D48-BE5C-5728EEAAE8AD}" type="presParOf" srcId="{1B98D078-5941-5449-809F-C15C97980C17}" destId="{C48C9A20-A7EE-F945-B494-8DA134109F47}"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5.xml><?xml version="1.0" encoding="utf-8"?>
<dgm:dataModel xmlns:dgm="http://schemas.openxmlformats.org/drawingml/2006/diagram" xmlns:a="http://schemas.openxmlformats.org/drawingml/2006/main">
  <dgm:ptLst>
    <dgm:pt modelId="{18631840-2C10-4642-9417-B47D903101DF}" type="doc">
      <dgm:prSet loTypeId="urn:microsoft.com/office/officeart/2005/8/layout/vList2" loCatId="list" qsTypeId="urn:microsoft.com/office/officeart/2005/8/quickstyle/simple5" qsCatId="simple" csTypeId="urn:microsoft.com/office/officeart/2005/8/colors/accent0_1" csCatId="mainScheme" phldr="1"/>
      <dgm:spPr/>
      <dgm:t>
        <a:bodyPr/>
        <a:lstStyle/>
        <a:p>
          <a:endParaRPr lang="en-US"/>
        </a:p>
      </dgm:t>
    </dgm:pt>
    <dgm:pt modelId="{065507E3-9941-4714-8011-52E1189CA90C}">
      <dgm:prSet custT="1"/>
      <dgm:spPr/>
      <dgm:t>
        <a:bodyPr/>
        <a:lstStyle/>
        <a:p>
          <a:r>
            <a:rPr lang="en-GB" sz="1600" b="0" dirty="0"/>
            <a:t>F1.1: Document retrieval systems help clinicians make better clinical decisions</a:t>
          </a:r>
          <a:endParaRPr lang="en-US" sz="1600" b="0" dirty="0"/>
        </a:p>
      </dgm:t>
    </dgm:pt>
    <dgm:pt modelId="{4B40604A-9F80-4DF8-A31C-677BB30912CF}" type="parTrans" cxnId="{5E15EB78-8C14-4538-B0F7-7298DD2A3CD0}">
      <dgm:prSet/>
      <dgm:spPr/>
      <dgm:t>
        <a:bodyPr/>
        <a:lstStyle/>
        <a:p>
          <a:endParaRPr lang="en-US" sz="1600">
            <a:solidFill>
              <a:schemeClr val="bg1"/>
            </a:solidFill>
          </a:endParaRPr>
        </a:p>
      </dgm:t>
    </dgm:pt>
    <dgm:pt modelId="{C02D1810-6889-4059-B558-F3AE0E383863}" type="sibTrans" cxnId="{5E15EB78-8C14-4538-B0F7-7298DD2A3CD0}">
      <dgm:prSet/>
      <dgm:spPr/>
      <dgm:t>
        <a:bodyPr/>
        <a:lstStyle/>
        <a:p>
          <a:endParaRPr lang="en-US" sz="1600">
            <a:solidFill>
              <a:schemeClr val="bg1"/>
            </a:solidFill>
          </a:endParaRPr>
        </a:p>
      </dgm:t>
    </dgm:pt>
    <dgm:pt modelId="{7F65AFA5-7E75-415F-AABD-C72660A0C326}">
      <dgm:prSet custT="1"/>
      <dgm:spPr/>
      <dgm:t>
        <a:bodyPr/>
        <a:lstStyle/>
        <a:p>
          <a:r>
            <a:rPr lang="en-GB" sz="1600" b="0" dirty="0"/>
            <a:t>﻿F1.2: Under time pressure the benefit is significantly eroded</a:t>
          </a:r>
          <a:endParaRPr lang="en-US" sz="1600" b="0" dirty="0"/>
        </a:p>
      </dgm:t>
    </dgm:pt>
    <dgm:pt modelId="{AE395446-F2FB-4A59-A20B-3A07BABD93CA}" type="parTrans" cxnId="{3BD13330-D498-4357-918F-B55A75BD65B2}">
      <dgm:prSet/>
      <dgm:spPr/>
      <dgm:t>
        <a:bodyPr/>
        <a:lstStyle/>
        <a:p>
          <a:endParaRPr lang="en-US" sz="1600">
            <a:solidFill>
              <a:schemeClr val="bg1"/>
            </a:solidFill>
          </a:endParaRPr>
        </a:p>
      </dgm:t>
    </dgm:pt>
    <dgm:pt modelId="{B0AC6E94-9ABB-4B6A-9611-E15B153AD1C0}" type="sibTrans" cxnId="{3BD13330-D498-4357-918F-B55A75BD65B2}">
      <dgm:prSet/>
      <dgm:spPr/>
      <dgm:t>
        <a:bodyPr/>
        <a:lstStyle/>
        <a:p>
          <a:endParaRPr lang="en-US" sz="1600">
            <a:solidFill>
              <a:schemeClr val="bg1"/>
            </a:solidFill>
          </a:endParaRPr>
        </a:p>
      </dgm:t>
    </dgm:pt>
    <dgm:pt modelId="{47AA2642-B6ED-47FA-85BB-FB4E31D81CC4}">
      <dgm:prSet custT="1"/>
      <dgm:spPr/>
      <dgm:t>
        <a:bodyPr/>
        <a:lstStyle/>
        <a:p>
          <a:r>
            <a:rPr lang="en-GB" sz="1600" b="0" dirty="0"/>
            <a:t>﻿F1.3: Better underlying retrieval models have minimal to no impact on the quality or efficiency of clinical decision making</a:t>
          </a:r>
          <a:endParaRPr lang="en-US" sz="1600" b="0" dirty="0"/>
        </a:p>
      </dgm:t>
    </dgm:pt>
    <dgm:pt modelId="{23795C42-C4ED-4374-96C2-93DF6803161E}" type="parTrans" cxnId="{BBFB80C5-8E20-4113-A1FD-361436C56CEB}">
      <dgm:prSet/>
      <dgm:spPr/>
      <dgm:t>
        <a:bodyPr/>
        <a:lstStyle/>
        <a:p>
          <a:endParaRPr lang="en-US" sz="1600">
            <a:solidFill>
              <a:schemeClr val="bg1"/>
            </a:solidFill>
          </a:endParaRPr>
        </a:p>
      </dgm:t>
    </dgm:pt>
    <dgm:pt modelId="{9FDBD819-B1F5-4C27-8351-004909297FBB}" type="sibTrans" cxnId="{BBFB80C5-8E20-4113-A1FD-361436C56CEB}">
      <dgm:prSet/>
      <dgm:spPr/>
      <dgm:t>
        <a:bodyPr/>
        <a:lstStyle/>
        <a:p>
          <a:endParaRPr lang="en-US" sz="1600">
            <a:solidFill>
              <a:schemeClr val="bg1"/>
            </a:solidFill>
          </a:endParaRPr>
        </a:p>
      </dgm:t>
    </dgm:pt>
    <dgm:pt modelId="{6D36B573-C9B5-4F5F-A0DE-DEE5A3DB64E8}">
      <dgm:prSet custT="1"/>
      <dgm:spPr/>
      <dgm:t>
        <a:bodyPr/>
        <a:lstStyle/>
        <a:p>
          <a:r>
            <a:rPr lang="en-GB" sz="1600" b="0" dirty="0"/>
            <a:t>F1.4: ﻿The largest factor influencing clinicians' ability to make correct decisions is their ability to interpret documents</a:t>
          </a:r>
          <a:endParaRPr lang="en-US" sz="1600" b="0" dirty="0"/>
        </a:p>
      </dgm:t>
    </dgm:pt>
    <dgm:pt modelId="{A933F18F-B03C-4BD0-B39D-C6B5ACB0F86A}" type="parTrans" cxnId="{6B1A4448-34C5-44AB-9CEE-DF86B2018D58}">
      <dgm:prSet/>
      <dgm:spPr/>
      <dgm:t>
        <a:bodyPr/>
        <a:lstStyle/>
        <a:p>
          <a:endParaRPr lang="en-US" sz="1600">
            <a:solidFill>
              <a:schemeClr val="bg1"/>
            </a:solidFill>
          </a:endParaRPr>
        </a:p>
      </dgm:t>
    </dgm:pt>
    <dgm:pt modelId="{71D7607A-D8E4-44D8-B96D-F5003BBF657B}" type="sibTrans" cxnId="{6B1A4448-34C5-44AB-9CEE-DF86B2018D58}">
      <dgm:prSet/>
      <dgm:spPr/>
      <dgm:t>
        <a:bodyPr/>
        <a:lstStyle/>
        <a:p>
          <a:endParaRPr lang="en-US" sz="1600">
            <a:solidFill>
              <a:schemeClr val="bg1"/>
            </a:solidFill>
          </a:endParaRPr>
        </a:p>
      </dgm:t>
    </dgm:pt>
    <dgm:pt modelId="{DF78C69B-EB2D-D845-A783-B0E8E4C268CD}">
      <dgm:prSet custT="1"/>
      <dgm:spPr/>
      <dgm:t>
        <a:bodyPr/>
        <a:lstStyle/>
        <a:p>
          <a:r>
            <a:rPr lang="en-GB" sz="1600" b="0" dirty="0"/>
            <a:t>﻿F1.5: High time pressure has a snow-balling affect of undermining both efficiency (time, effort, stress) and efficacy of clinical decision making</a:t>
          </a:r>
        </a:p>
      </dgm:t>
    </dgm:pt>
    <dgm:pt modelId="{6448E6FE-99C1-494B-84D1-4585E76474F0}" type="parTrans" cxnId="{2F1DC9F7-681E-6740-8B2C-133B27CCF4CE}">
      <dgm:prSet/>
      <dgm:spPr/>
      <dgm:t>
        <a:bodyPr/>
        <a:lstStyle/>
        <a:p>
          <a:endParaRPr lang="en-GB" sz="1600"/>
        </a:p>
      </dgm:t>
    </dgm:pt>
    <dgm:pt modelId="{C702B3F2-1267-E846-B5F7-894B4060BC4E}" type="sibTrans" cxnId="{2F1DC9F7-681E-6740-8B2C-133B27CCF4CE}">
      <dgm:prSet/>
      <dgm:spPr/>
      <dgm:t>
        <a:bodyPr/>
        <a:lstStyle/>
        <a:p>
          <a:endParaRPr lang="en-GB" sz="1600"/>
        </a:p>
      </dgm:t>
    </dgm:pt>
    <dgm:pt modelId="{08D98607-873A-F74C-9895-B6233BA84468}" type="pres">
      <dgm:prSet presAssocID="{18631840-2C10-4642-9417-B47D903101DF}" presName="linear" presStyleCnt="0">
        <dgm:presLayoutVars>
          <dgm:animLvl val="lvl"/>
          <dgm:resizeHandles val="exact"/>
        </dgm:presLayoutVars>
      </dgm:prSet>
      <dgm:spPr/>
    </dgm:pt>
    <dgm:pt modelId="{5E482E95-19B2-A341-ACB3-21406EFACD85}" type="pres">
      <dgm:prSet presAssocID="{065507E3-9941-4714-8011-52E1189CA90C}" presName="parentText" presStyleLbl="node1" presStyleIdx="0" presStyleCnt="5" custScaleY="58861">
        <dgm:presLayoutVars>
          <dgm:chMax val="0"/>
          <dgm:bulletEnabled val="1"/>
        </dgm:presLayoutVars>
      </dgm:prSet>
      <dgm:spPr/>
    </dgm:pt>
    <dgm:pt modelId="{77BEACEE-2A50-EF41-A8C7-71C9CC8D6627}" type="pres">
      <dgm:prSet presAssocID="{C02D1810-6889-4059-B558-F3AE0E383863}" presName="spacer" presStyleCnt="0"/>
      <dgm:spPr/>
    </dgm:pt>
    <dgm:pt modelId="{A151E24F-1D9C-0949-87AD-57A3E1D312B7}" type="pres">
      <dgm:prSet presAssocID="{7F65AFA5-7E75-415F-AABD-C72660A0C326}" presName="parentText" presStyleLbl="node1" presStyleIdx="1" presStyleCnt="5" custScaleY="53851">
        <dgm:presLayoutVars>
          <dgm:chMax val="0"/>
          <dgm:bulletEnabled val="1"/>
        </dgm:presLayoutVars>
      </dgm:prSet>
      <dgm:spPr/>
    </dgm:pt>
    <dgm:pt modelId="{F3EDD643-7DFC-0648-A7EF-6D6AC7E64169}" type="pres">
      <dgm:prSet presAssocID="{B0AC6E94-9ABB-4B6A-9611-E15B153AD1C0}" presName="spacer" presStyleCnt="0"/>
      <dgm:spPr/>
    </dgm:pt>
    <dgm:pt modelId="{EEF115B1-2045-864D-9D23-8CD682EF4BA5}" type="pres">
      <dgm:prSet presAssocID="{47AA2642-B6ED-47FA-85BB-FB4E31D81CC4}" presName="parentText" presStyleLbl="node1" presStyleIdx="2" presStyleCnt="5" custScaleY="58523">
        <dgm:presLayoutVars>
          <dgm:chMax val="0"/>
          <dgm:bulletEnabled val="1"/>
        </dgm:presLayoutVars>
      </dgm:prSet>
      <dgm:spPr/>
    </dgm:pt>
    <dgm:pt modelId="{00F15D3D-41D8-1941-A6FD-DE2A71925D14}" type="pres">
      <dgm:prSet presAssocID="{9FDBD819-B1F5-4C27-8351-004909297FBB}" presName="spacer" presStyleCnt="0"/>
      <dgm:spPr/>
    </dgm:pt>
    <dgm:pt modelId="{E397366C-3111-3B41-8DAE-4D692A110C76}" type="pres">
      <dgm:prSet presAssocID="{6D36B573-C9B5-4F5F-A0DE-DEE5A3DB64E8}" presName="parentText" presStyleLbl="node1" presStyleIdx="3" presStyleCnt="5" custScaleY="45268">
        <dgm:presLayoutVars>
          <dgm:chMax val="0"/>
          <dgm:bulletEnabled val="1"/>
        </dgm:presLayoutVars>
      </dgm:prSet>
      <dgm:spPr/>
    </dgm:pt>
    <dgm:pt modelId="{F4F4B69A-A377-3841-B295-AC12EE1875CD}" type="pres">
      <dgm:prSet presAssocID="{71D7607A-D8E4-44D8-B96D-F5003BBF657B}" presName="spacer" presStyleCnt="0"/>
      <dgm:spPr/>
    </dgm:pt>
    <dgm:pt modelId="{68F20D1A-604D-F640-9C4A-2EADFCA6A1A8}" type="pres">
      <dgm:prSet presAssocID="{DF78C69B-EB2D-D845-A783-B0E8E4C268CD}" presName="parentText" presStyleLbl="node1" presStyleIdx="4" presStyleCnt="5" custScaleY="50896">
        <dgm:presLayoutVars>
          <dgm:chMax val="0"/>
          <dgm:bulletEnabled val="1"/>
        </dgm:presLayoutVars>
      </dgm:prSet>
      <dgm:spPr/>
    </dgm:pt>
  </dgm:ptLst>
  <dgm:cxnLst>
    <dgm:cxn modelId="{863DE32D-8DD8-4444-9F74-702E2ADF3B92}" type="presOf" srcId="{7F65AFA5-7E75-415F-AABD-C72660A0C326}" destId="{A151E24F-1D9C-0949-87AD-57A3E1D312B7}" srcOrd="0" destOrd="0" presId="urn:microsoft.com/office/officeart/2005/8/layout/vList2"/>
    <dgm:cxn modelId="{3BD13330-D498-4357-918F-B55A75BD65B2}" srcId="{18631840-2C10-4642-9417-B47D903101DF}" destId="{7F65AFA5-7E75-415F-AABD-C72660A0C326}" srcOrd="1" destOrd="0" parTransId="{AE395446-F2FB-4A59-A20B-3A07BABD93CA}" sibTransId="{B0AC6E94-9ABB-4B6A-9611-E15B153AD1C0}"/>
    <dgm:cxn modelId="{6B1A4448-34C5-44AB-9CEE-DF86B2018D58}" srcId="{18631840-2C10-4642-9417-B47D903101DF}" destId="{6D36B573-C9B5-4F5F-A0DE-DEE5A3DB64E8}" srcOrd="3" destOrd="0" parTransId="{A933F18F-B03C-4BD0-B39D-C6B5ACB0F86A}" sibTransId="{71D7607A-D8E4-44D8-B96D-F5003BBF657B}"/>
    <dgm:cxn modelId="{D4A1BD5F-0BCA-F249-AC42-BDC69D54E175}" type="presOf" srcId="{47AA2642-B6ED-47FA-85BB-FB4E31D81CC4}" destId="{EEF115B1-2045-864D-9D23-8CD682EF4BA5}" srcOrd="0" destOrd="0" presId="urn:microsoft.com/office/officeart/2005/8/layout/vList2"/>
    <dgm:cxn modelId="{5E15EB78-8C14-4538-B0F7-7298DD2A3CD0}" srcId="{18631840-2C10-4642-9417-B47D903101DF}" destId="{065507E3-9941-4714-8011-52E1189CA90C}" srcOrd="0" destOrd="0" parTransId="{4B40604A-9F80-4DF8-A31C-677BB30912CF}" sibTransId="{C02D1810-6889-4059-B558-F3AE0E383863}"/>
    <dgm:cxn modelId="{592397A6-82C5-9A46-B4BA-0D47F4C9AE2F}" type="presOf" srcId="{6D36B573-C9B5-4F5F-A0DE-DEE5A3DB64E8}" destId="{E397366C-3111-3B41-8DAE-4D692A110C76}" srcOrd="0" destOrd="0" presId="urn:microsoft.com/office/officeart/2005/8/layout/vList2"/>
    <dgm:cxn modelId="{BBFB80C5-8E20-4113-A1FD-361436C56CEB}" srcId="{18631840-2C10-4642-9417-B47D903101DF}" destId="{47AA2642-B6ED-47FA-85BB-FB4E31D81CC4}" srcOrd="2" destOrd="0" parTransId="{23795C42-C4ED-4374-96C2-93DF6803161E}" sibTransId="{9FDBD819-B1F5-4C27-8351-004909297FBB}"/>
    <dgm:cxn modelId="{654630E0-C060-6247-8262-422037789C84}" type="presOf" srcId="{DF78C69B-EB2D-D845-A783-B0E8E4C268CD}" destId="{68F20D1A-604D-F640-9C4A-2EADFCA6A1A8}" srcOrd="0" destOrd="0" presId="urn:microsoft.com/office/officeart/2005/8/layout/vList2"/>
    <dgm:cxn modelId="{85C7B7E4-321B-0D4F-85C9-0BC409946436}" type="presOf" srcId="{065507E3-9941-4714-8011-52E1189CA90C}" destId="{5E482E95-19B2-A341-ACB3-21406EFACD85}" srcOrd="0" destOrd="0" presId="urn:microsoft.com/office/officeart/2005/8/layout/vList2"/>
    <dgm:cxn modelId="{1E762EF2-10BB-C349-9A0E-A09A428F730F}" type="presOf" srcId="{18631840-2C10-4642-9417-B47D903101DF}" destId="{08D98607-873A-F74C-9895-B6233BA84468}" srcOrd="0" destOrd="0" presId="urn:microsoft.com/office/officeart/2005/8/layout/vList2"/>
    <dgm:cxn modelId="{2F1DC9F7-681E-6740-8B2C-133B27CCF4CE}" srcId="{18631840-2C10-4642-9417-B47D903101DF}" destId="{DF78C69B-EB2D-D845-A783-B0E8E4C268CD}" srcOrd="4" destOrd="0" parTransId="{6448E6FE-99C1-494B-84D1-4585E76474F0}" sibTransId="{C702B3F2-1267-E846-B5F7-894B4060BC4E}"/>
    <dgm:cxn modelId="{17D84DFC-141E-CD47-9F48-A1773D9921C7}" type="presParOf" srcId="{08D98607-873A-F74C-9895-B6233BA84468}" destId="{5E482E95-19B2-A341-ACB3-21406EFACD85}" srcOrd="0" destOrd="0" presId="urn:microsoft.com/office/officeart/2005/8/layout/vList2"/>
    <dgm:cxn modelId="{87BEC87E-2082-F749-99F1-D4F5C13A1238}" type="presParOf" srcId="{08D98607-873A-F74C-9895-B6233BA84468}" destId="{77BEACEE-2A50-EF41-A8C7-71C9CC8D6627}" srcOrd="1" destOrd="0" presId="urn:microsoft.com/office/officeart/2005/8/layout/vList2"/>
    <dgm:cxn modelId="{4184DC50-71E4-4042-880C-8ED81E36275F}" type="presParOf" srcId="{08D98607-873A-F74C-9895-B6233BA84468}" destId="{A151E24F-1D9C-0949-87AD-57A3E1D312B7}" srcOrd="2" destOrd="0" presId="urn:microsoft.com/office/officeart/2005/8/layout/vList2"/>
    <dgm:cxn modelId="{4B0821E6-DA83-764C-8622-FF9EABED35F5}" type="presParOf" srcId="{08D98607-873A-F74C-9895-B6233BA84468}" destId="{F3EDD643-7DFC-0648-A7EF-6D6AC7E64169}" srcOrd="3" destOrd="0" presId="urn:microsoft.com/office/officeart/2005/8/layout/vList2"/>
    <dgm:cxn modelId="{F1B6967C-31D8-134B-B447-425E0BC2F735}" type="presParOf" srcId="{08D98607-873A-F74C-9895-B6233BA84468}" destId="{EEF115B1-2045-864D-9D23-8CD682EF4BA5}" srcOrd="4" destOrd="0" presId="urn:microsoft.com/office/officeart/2005/8/layout/vList2"/>
    <dgm:cxn modelId="{080A23F5-4EB1-4C4C-8DD6-C2690E34979D}" type="presParOf" srcId="{08D98607-873A-F74C-9895-B6233BA84468}" destId="{00F15D3D-41D8-1941-A6FD-DE2A71925D14}" srcOrd="5" destOrd="0" presId="urn:microsoft.com/office/officeart/2005/8/layout/vList2"/>
    <dgm:cxn modelId="{D091D83A-44FA-4145-A89F-F0060A02AC59}" type="presParOf" srcId="{08D98607-873A-F74C-9895-B6233BA84468}" destId="{E397366C-3111-3B41-8DAE-4D692A110C76}" srcOrd="6" destOrd="0" presId="urn:microsoft.com/office/officeart/2005/8/layout/vList2"/>
    <dgm:cxn modelId="{0F04877D-AAE4-8E49-8B49-399520EC559B}" type="presParOf" srcId="{08D98607-873A-F74C-9895-B6233BA84468}" destId="{F4F4B69A-A377-3841-B295-AC12EE1875CD}" srcOrd="7" destOrd="0" presId="urn:microsoft.com/office/officeart/2005/8/layout/vList2"/>
    <dgm:cxn modelId="{A760C385-730A-9F41-B822-6DB73BF98A06}" type="presParOf" srcId="{08D98607-873A-F74C-9895-B6233BA84468}" destId="{68F20D1A-604D-F640-9C4A-2EADFCA6A1A8}" srcOrd="8"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6.xml><?xml version="1.0" encoding="utf-8"?>
<dgm:dataModel xmlns:dgm="http://schemas.openxmlformats.org/drawingml/2006/diagram" xmlns:a="http://schemas.openxmlformats.org/drawingml/2006/main">
  <dgm:ptLst>
    <dgm:pt modelId="{18631840-2C10-4642-9417-B47D903101DF}" type="doc">
      <dgm:prSet loTypeId="urn:microsoft.com/office/officeart/2005/8/layout/vList2" loCatId="list" qsTypeId="urn:microsoft.com/office/officeart/2005/8/quickstyle/simple5" qsCatId="simple" csTypeId="urn:microsoft.com/office/officeart/2005/8/colors/accent0_1" csCatId="mainScheme" phldr="1"/>
      <dgm:spPr/>
      <dgm:t>
        <a:bodyPr/>
        <a:lstStyle/>
        <a:p>
          <a:endParaRPr lang="en-US"/>
        </a:p>
      </dgm:t>
    </dgm:pt>
    <dgm:pt modelId="{065507E3-9941-4714-8011-52E1189CA90C}">
      <dgm:prSet custT="1"/>
      <dgm:spPr/>
      <dgm:t>
        <a:bodyPr/>
        <a:lstStyle/>
        <a:p>
          <a:r>
            <a:rPr lang="en-GB" sz="1400" b="0" dirty="0">
              <a:solidFill>
                <a:schemeClr val="bg1"/>
              </a:solidFill>
            </a:rPr>
            <a:t>F2.1: ﻿The key elements of an IR conceptual framework that supports and distinguishes between minimal and multi-interaction search tasks are:</a:t>
          </a:r>
          <a:endParaRPr lang="en-US" sz="1400" b="0" dirty="0">
            <a:solidFill>
              <a:schemeClr val="bg1"/>
            </a:solidFill>
          </a:endParaRPr>
        </a:p>
      </dgm:t>
    </dgm:pt>
    <dgm:pt modelId="{4B40604A-9F80-4DF8-A31C-677BB30912CF}" type="parTrans" cxnId="{5E15EB78-8C14-4538-B0F7-7298DD2A3CD0}">
      <dgm:prSet/>
      <dgm:spPr/>
      <dgm:t>
        <a:bodyPr/>
        <a:lstStyle/>
        <a:p>
          <a:endParaRPr lang="en-US" sz="1400">
            <a:solidFill>
              <a:schemeClr val="bg1"/>
            </a:solidFill>
          </a:endParaRPr>
        </a:p>
      </dgm:t>
    </dgm:pt>
    <dgm:pt modelId="{C02D1810-6889-4059-B558-F3AE0E383863}" type="sibTrans" cxnId="{5E15EB78-8C14-4538-B0F7-7298DD2A3CD0}">
      <dgm:prSet/>
      <dgm:spPr/>
      <dgm:t>
        <a:bodyPr/>
        <a:lstStyle/>
        <a:p>
          <a:endParaRPr lang="en-US" sz="1400">
            <a:solidFill>
              <a:schemeClr val="bg1"/>
            </a:solidFill>
          </a:endParaRPr>
        </a:p>
      </dgm:t>
    </dgm:pt>
    <dgm:pt modelId="{7F65AFA5-7E75-415F-AABD-C72660A0C326}">
      <dgm:prSet custT="1"/>
      <dgm:spPr/>
      <dgm:t>
        <a:bodyPr/>
        <a:lstStyle/>
        <a:p>
          <a:r>
            <a:rPr lang="en-GB" sz="1400" b="0" dirty="0">
              <a:solidFill>
                <a:schemeClr val="bg1"/>
              </a:solidFill>
            </a:rPr>
            <a:t>﻿F2.2 ﻿Informing tasks are suited to minimal interaction retrieval. Informing tasks are those for which users neither want, nor must they, perform multi-interaction search in order to complete . A method to determine if a task is informing is provided</a:t>
          </a:r>
          <a:endParaRPr lang="en-US" sz="1400" b="0" dirty="0">
            <a:solidFill>
              <a:schemeClr val="bg1"/>
            </a:solidFill>
          </a:endParaRPr>
        </a:p>
      </dgm:t>
    </dgm:pt>
    <dgm:pt modelId="{AE395446-F2FB-4A59-A20B-3A07BABD93CA}" type="parTrans" cxnId="{3BD13330-D498-4357-918F-B55A75BD65B2}">
      <dgm:prSet/>
      <dgm:spPr/>
      <dgm:t>
        <a:bodyPr/>
        <a:lstStyle/>
        <a:p>
          <a:endParaRPr lang="en-US" sz="1400">
            <a:solidFill>
              <a:schemeClr val="bg1"/>
            </a:solidFill>
          </a:endParaRPr>
        </a:p>
      </dgm:t>
    </dgm:pt>
    <dgm:pt modelId="{B0AC6E94-9ABB-4B6A-9611-E15B153AD1C0}" type="sibTrans" cxnId="{3BD13330-D498-4357-918F-B55A75BD65B2}">
      <dgm:prSet/>
      <dgm:spPr/>
      <dgm:t>
        <a:bodyPr/>
        <a:lstStyle/>
        <a:p>
          <a:endParaRPr lang="en-US" sz="1400">
            <a:solidFill>
              <a:schemeClr val="bg1"/>
            </a:solidFill>
          </a:endParaRPr>
        </a:p>
      </dgm:t>
    </dgm:pt>
    <dgm:pt modelId="{09230ABF-EC8F-0242-BAF0-B3264D8FC3CF}">
      <dgm:prSet custT="1"/>
      <dgm:spPr/>
      <dgm:t>
        <a:bodyPr/>
        <a:lstStyle/>
        <a:p>
          <a:r>
            <a:rPr lang="en-GB" sz="1400" b="0" dirty="0">
              <a:solidFill>
                <a:schemeClr val="bg1"/>
              </a:solidFill>
            </a:rPr>
            <a:t>﻿Bridging information, i.e. the additional information a searcher requires to complete a task</a:t>
          </a:r>
          <a:endParaRPr lang="en-US" sz="1400" b="0" dirty="0">
            <a:solidFill>
              <a:schemeClr val="bg1"/>
            </a:solidFill>
          </a:endParaRPr>
        </a:p>
      </dgm:t>
    </dgm:pt>
    <dgm:pt modelId="{269042C8-9880-1F44-B578-FEFF8786A4AB}" type="parTrans" cxnId="{0EFD47E1-B7A3-A245-A6AD-F75E3686DC60}">
      <dgm:prSet/>
      <dgm:spPr/>
      <dgm:t>
        <a:bodyPr/>
        <a:lstStyle/>
        <a:p>
          <a:endParaRPr lang="en-GB">
            <a:solidFill>
              <a:schemeClr val="bg1"/>
            </a:solidFill>
          </a:endParaRPr>
        </a:p>
      </dgm:t>
    </dgm:pt>
    <dgm:pt modelId="{494606EB-663F-764A-90E0-E314979FEECE}" type="sibTrans" cxnId="{0EFD47E1-B7A3-A245-A6AD-F75E3686DC60}">
      <dgm:prSet/>
      <dgm:spPr/>
      <dgm:t>
        <a:bodyPr/>
        <a:lstStyle/>
        <a:p>
          <a:endParaRPr lang="en-GB">
            <a:solidFill>
              <a:schemeClr val="bg1"/>
            </a:solidFill>
          </a:endParaRPr>
        </a:p>
      </dgm:t>
    </dgm:pt>
    <dgm:pt modelId="{F719C184-3B66-F84E-A387-06AAF9C35E3F}">
      <dgm:prSet custT="1"/>
      <dgm:spPr/>
      <dgm:t>
        <a:bodyPr/>
        <a:lstStyle/>
        <a:p>
          <a:r>
            <a:rPr lang="en-GB" sz="1400" b="0" dirty="0">
              <a:solidFill>
                <a:schemeClr val="bg1"/>
              </a:solidFill>
            </a:rPr>
            <a:t>﻿Searcher's clarity of search task outcomes</a:t>
          </a:r>
          <a:endParaRPr lang="en-US" sz="1400" b="0" dirty="0">
            <a:solidFill>
              <a:schemeClr val="bg1"/>
            </a:solidFill>
          </a:endParaRPr>
        </a:p>
      </dgm:t>
    </dgm:pt>
    <dgm:pt modelId="{9FD0ED19-68D1-EF44-A3E3-C9629AF1DCC5}" type="parTrans" cxnId="{036AFE3C-2E56-9148-9515-579BB72DDBC0}">
      <dgm:prSet/>
      <dgm:spPr/>
      <dgm:t>
        <a:bodyPr/>
        <a:lstStyle/>
        <a:p>
          <a:endParaRPr lang="en-GB">
            <a:solidFill>
              <a:schemeClr val="bg1"/>
            </a:solidFill>
          </a:endParaRPr>
        </a:p>
      </dgm:t>
    </dgm:pt>
    <dgm:pt modelId="{35D4CF1A-BD3B-CC45-87DB-F9351E2C6866}" type="sibTrans" cxnId="{036AFE3C-2E56-9148-9515-579BB72DDBC0}">
      <dgm:prSet/>
      <dgm:spPr/>
      <dgm:t>
        <a:bodyPr/>
        <a:lstStyle/>
        <a:p>
          <a:endParaRPr lang="en-GB">
            <a:solidFill>
              <a:schemeClr val="bg1"/>
            </a:solidFill>
          </a:endParaRPr>
        </a:p>
      </dgm:t>
    </dgm:pt>
    <dgm:pt modelId="{464CE6EC-EC39-8B47-AE21-ED9EB32750A5}">
      <dgm:prSet custT="1"/>
      <dgm:spPr/>
      <dgm:t>
        <a:bodyPr/>
        <a:lstStyle/>
        <a:p>
          <a:r>
            <a:rPr lang="en-GB" sz="1400" b="0" dirty="0">
              <a:solidFill>
                <a:schemeClr val="bg1"/>
              </a:solidFill>
            </a:rPr>
            <a:t>﻿Existence of personal preferences</a:t>
          </a:r>
          <a:endParaRPr lang="en-US" sz="1400" b="0" dirty="0">
            <a:solidFill>
              <a:schemeClr val="bg1"/>
            </a:solidFill>
          </a:endParaRPr>
        </a:p>
      </dgm:t>
    </dgm:pt>
    <dgm:pt modelId="{302C9546-7F98-ED46-B01E-AEE0FEDEA0C3}" type="parTrans" cxnId="{8BBD329C-7D54-994A-96DD-E3ACB162AAF9}">
      <dgm:prSet/>
      <dgm:spPr/>
      <dgm:t>
        <a:bodyPr/>
        <a:lstStyle/>
        <a:p>
          <a:endParaRPr lang="en-GB">
            <a:solidFill>
              <a:schemeClr val="bg1"/>
            </a:solidFill>
          </a:endParaRPr>
        </a:p>
      </dgm:t>
    </dgm:pt>
    <dgm:pt modelId="{FD46485C-1829-3B4D-8D3A-7899C225E344}" type="sibTrans" cxnId="{8BBD329C-7D54-994A-96DD-E3ACB162AAF9}">
      <dgm:prSet/>
      <dgm:spPr/>
      <dgm:t>
        <a:bodyPr/>
        <a:lstStyle/>
        <a:p>
          <a:endParaRPr lang="en-GB">
            <a:solidFill>
              <a:schemeClr val="bg1"/>
            </a:solidFill>
          </a:endParaRPr>
        </a:p>
      </dgm:t>
    </dgm:pt>
    <dgm:pt modelId="{15A56C13-6440-A041-830A-38E9B43106DF}">
      <dgm:prSet custT="1"/>
      <dgm:spPr/>
      <dgm:t>
        <a:bodyPr/>
        <a:lstStyle/>
        <a:p>
          <a:r>
            <a:rPr lang="en-GB" sz="1400" b="0" dirty="0">
              <a:solidFill>
                <a:schemeClr val="bg1"/>
              </a:solidFill>
            </a:rPr>
            <a:t>﻿Searcher's desire for interaction</a:t>
          </a:r>
          <a:endParaRPr lang="en-US" sz="1400" b="0" dirty="0">
            <a:solidFill>
              <a:schemeClr val="bg1"/>
            </a:solidFill>
          </a:endParaRPr>
        </a:p>
      </dgm:t>
    </dgm:pt>
    <dgm:pt modelId="{85E6CBF8-1C93-974D-91B7-6A6FCEF6107E}" type="parTrans" cxnId="{FCF2AD87-C071-0648-BACD-AD9E78DE1CD9}">
      <dgm:prSet/>
      <dgm:spPr/>
      <dgm:t>
        <a:bodyPr/>
        <a:lstStyle/>
        <a:p>
          <a:endParaRPr lang="en-GB">
            <a:solidFill>
              <a:schemeClr val="bg1"/>
            </a:solidFill>
          </a:endParaRPr>
        </a:p>
      </dgm:t>
    </dgm:pt>
    <dgm:pt modelId="{9E2DB5D2-DE48-A346-A294-2B6F7EAD32E6}" type="sibTrans" cxnId="{FCF2AD87-C071-0648-BACD-AD9E78DE1CD9}">
      <dgm:prSet/>
      <dgm:spPr/>
      <dgm:t>
        <a:bodyPr/>
        <a:lstStyle/>
        <a:p>
          <a:endParaRPr lang="en-GB">
            <a:solidFill>
              <a:schemeClr val="bg1"/>
            </a:solidFill>
          </a:endParaRPr>
        </a:p>
      </dgm:t>
    </dgm:pt>
    <dgm:pt modelId="{C6E099D0-A0B3-754C-8528-7898015852CC}">
      <dgm:prSet custT="1"/>
      <dgm:spPr/>
      <dgm:t>
        <a:bodyPr/>
        <a:lstStyle/>
        <a:p>
          <a:r>
            <a:rPr lang="en-GB" sz="1400" b="0" dirty="0">
              <a:solidFill>
                <a:schemeClr val="bg1"/>
              </a:solidFill>
            </a:rPr>
            <a:t>F2.3 ﻿The completion of informing tasks can be satisfied by the provision of the required bridging information with minimal interaction, e.g. via an answer card</a:t>
          </a:r>
          <a:endParaRPr lang="en-US" sz="1400" b="0" dirty="0">
            <a:solidFill>
              <a:schemeClr val="bg1"/>
            </a:solidFill>
          </a:endParaRPr>
        </a:p>
      </dgm:t>
    </dgm:pt>
    <dgm:pt modelId="{E653F9B5-C33F-A442-B2EA-05FE190A45A1}" type="parTrans" cxnId="{F4F8454F-3687-3942-B106-B38D348C5242}">
      <dgm:prSet/>
      <dgm:spPr/>
      <dgm:t>
        <a:bodyPr/>
        <a:lstStyle/>
        <a:p>
          <a:endParaRPr lang="en-GB"/>
        </a:p>
      </dgm:t>
    </dgm:pt>
    <dgm:pt modelId="{187A4448-BC08-B641-A4E5-EE6792079DA1}" type="sibTrans" cxnId="{F4F8454F-3687-3942-B106-B38D348C5242}">
      <dgm:prSet/>
      <dgm:spPr/>
      <dgm:t>
        <a:bodyPr/>
        <a:lstStyle/>
        <a:p>
          <a:endParaRPr lang="en-GB"/>
        </a:p>
      </dgm:t>
    </dgm:pt>
    <dgm:pt modelId="{7888FCA0-1002-984E-8923-5B2F59F18BC7}">
      <dgm:prSet custT="1"/>
      <dgm:spPr/>
      <dgm:t>
        <a:bodyPr/>
        <a:lstStyle/>
        <a:p>
          <a:r>
            <a:rPr lang="en-US" sz="1400" b="0">
              <a:solidFill>
                <a:schemeClr val="bg1"/>
              </a:solidFill>
            </a:rPr>
            <a:t>F2.4 </a:t>
          </a:r>
          <a:r>
            <a:rPr lang="en-GB" sz="1400" b="0">
              <a:solidFill>
                <a:schemeClr val="bg1"/>
              </a:solidFill>
            </a:rPr>
            <a:t>﻿A specific type of informing task is a case-based problem solving task. A subset of clinical decision tasks relate to case-based problem solving tasks; and therefore may be supported by minimal interaction retrieval methods</a:t>
          </a:r>
          <a:endParaRPr lang="en-US" sz="1400" b="0" dirty="0">
            <a:solidFill>
              <a:schemeClr val="bg1"/>
            </a:solidFill>
          </a:endParaRPr>
        </a:p>
      </dgm:t>
    </dgm:pt>
    <dgm:pt modelId="{B336D467-50B4-0247-A9C3-EA05E91A275C}" type="parTrans" cxnId="{D9279CD3-5521-BF44-BE7D-611F70BC4CB6}">
      <dgm:prSet/>
      <dgm:spPr/>
      <dgm:t>
        <a:bodyPr/>
        <a:lstStyle/>
        <a:p>
          <a:endParaRPr lang="en-GB"/>
        </a:p>
      </dgm:t>
    </dgm:pt>
    <dgm:pt modelId="{5E2F2C68-D7EC-5743-9569-8E1A15D6C51F}" type="sibTrans" cxnId="{D9279CD3-5521-BF44-BE7D-611F70BC4CB6}">
      <dgm:prSet/>
      <dgm:spPr/>
      <dgm:t>
        <a:bodyPr/>
        <a:lstStyle/>
        <a:p>
          <a:endParaRPr lang="en-GB"/>
        </a:p>
      </dgm:t>
    </dgm:pt>
    <dgm:pt modelId="{08D98607-873A-F74C-9895-B6233BA84468}" type="pres">
      <dgm:prSet presAssocID="{18631840-2C10-4642-9417-B47D903101DF}" presName="linear" presStyleCnt="0">
        <dgm:presLayoutVars>
          <dgm:animLvl val="lvl"/>
          <dgm:resizeHandles val="exact"/>
        </dgm:presLayoutVars>
      </dgm:prSet>
      <dgm:spPr/>
    </dgm:pt>
    <dgm:pt modelId="{5E482E95-19B2-A341-ACB3-21406EFACD85}" type="pres">
      <dgm:prSet presAssocID="{065507E3-9941-4714-8011-52E1189CA90C}" presName="parentText" presStyleLbl="node1" presStyleIdx="0" presStyleCnt="4" custScaleY="43291" custLinFactNeighborX="-9" custLinFactNeighborY="-13766">
        <dgm:presLayoutVars>
          <dgm:chMax val="0"/>
          <dgm:bulletEnabled val="1"/>
        </dgm:presLayoutVars>
      </dgm:prSet>
      <dgm:spPr/>
    </dgm:pt>
    <dgm:pt modelId="{298669DA-D52E-BA49-B081-5BD97F27FFC6}" type="pres">
      <dgm:prSet presAssocID="{065507E3-9941-4714-8011-52E1189CA90C}" presName="childText" presStyleLbl="revTx" presStyleIdx="0" presStyleCnt="1" custLinFactNeighborX="-9" custLinFactNeighborY="-3684">
        <dgm:presLayoutVars>
          <dgm:bulletEnabled val="1"/>
        </dgm:presLayoutVars>
      </dgm:prSet>
      <dgm:spPr/>
    </dgm:pt>
    <dgm:pt modelId="{A151E24F-1D9C-0949-87AD-57A3E1D312B7}" type="pres">
      <dgm:prSet presAssocID="{7F65AFA5-7E75-415F-AABD-C72660A0C326}" presName="parentText" presStyleLbl="node1" presStyleIdx="1" presStyleCnt="4" custScaleY="93773" custLinFactNeighborX="-9" custLinFactNeighborY="69684">
        <dgm:presLayoutVars>
          <dgm:chMax val="0"/>
          <dgm:bulletEnabled val="1"/>
        </dgm:presLayoutVars>
      </dgm:prSet>
      <dgm:spPr/>
    </dgm:pt>
    <dgm:pt modelId="{35F2A381-2EE2-3741-BAF0-3639F4FD7BAE}" type="pres">
      <dgm:prSet presAssocID="{B0AC6E94-9ABB-4B6A-9611-E15B153AD1C0}" presName="spacer" presStyleCnt="0"/>
      <dgm:spPr/>
    </dgm:pt>
    <dgm:pt modelId="{A7B9B031-1A4E-B440-9475-808A2B651548}" type="pres">
      <dgm:prSet presAssocID="{C6E099D0-A0B3-754C-8528-7898015852CC}" presName="parentText" presStyleLbl="node1" presStyleIdx="2" presStyleCnt="4" custScaleY="47238" custLinFactY="2820" custLinFactNeighborX="-9" custLinFactNeighborY="100000">
        <dgm:presLayoutVars>
          <dgm:chMax val="0"/>
          <dgm:bulletEnabled val="1"/>
        </dgm:presLayoutVars>
      </dgm:prSet>
      <dgm:spPr/>
    </dgm:pt>
    <dgm:pt modelId="{3DBDD498-9ADD-A047-8A0D-F63953337E58}" type="pres">
      <dgm:prSet presAssocID="{187A4448-BC08-B641-A4E5-EE6792079DA1}" presName="spacer" presStyleCnt="0"/>
      <dgm:spPr/>
    </dgm:pt>
    <dgm:pt modelId="{4C1FEE28-E093-2144-A51A-BC089E767CEB}" type="pres">
      <dgm:prSet presAssocID="{7888FCA0-1002-984E-8923-5B2F59F18BC7}" presName="parentText" presStyleLbl="node1" presStyleIdx="3" presStyleCnt="4" custLinFactNeighborX="-663" custLinFactNeighborY="74626">
        <dgm:presLayoutVars>
          <dgm:chMax val="0"/>
          <dgm:bulletEnabled val="1"/>
        </dgm:presLayoutVars>
      </dgm:prSet>
      <dgm:spPr/>
    </dgm:pt>
  </dgm:ptLst>
  <dgm:cxnLst>
    <dgm:cxn modelId="{845AB60F-710F-E148-B9F0-A922698E0219}" type="presOf" srcId="{C6E099D0-A0B3-754C-8528-7898015852CC}" destId="{A7B9B031-1A4E-B440-9475-808A2B651548}" srcOrd="0" destOrd="0" presId="urn:microsoft.com/office/officeart/2005/8/layout/vList2"/>
    <dgm:cxn modelId="{863DE32D-8DD8-4444-9F74-702E2ADF3B92}" type="presOf" srcId="{7F65AFA5-7E75-415F-AABD-C72660A0C326}" destId="{A151E24F-1D9C-0949-87AD-57A3E1D312B7}" srcOrd="0" destOrd="0" presId="urn:microsoft.com/office/officeart/2005/8/layout/vList2"/>
    <dgm:cxn modelId="{3BD13330-D498-4357-918F-B55A75BD65B2}" srcId="{18631840-2C10-4642-9417-B47D903101DF}" destId="{7F65AFA5-7E75-415F-AABD-C72660A0C326}" srcOrd="1" destOrd="0" parTransId="{AE395446-F2FB-4A59-A20B-3A07BABD93CA}" sibTransId="{B0AC6E94-9ABB-4B6A-9611-E15B153AD1C0}"/>
    <dgm:cxn modelId="{036AFE3C-2E56-9148-9515-579BB72DDBC0}" srcId="{065507E3-9941-4714-8011-52E1189CA90C}" destId="{F719C184-3B66-F84E-A387-06AAF9C35E3F}" srcOrd="1" destOrd="0" parTransId="{9FD0ED19-68D1-EF44-A3E3-C9629AF1DCC5}" sibTransId="{35D4CF1A-BD3B-CC45-87DB-F9351E2C6866}"/>
    <dgm:cxn modelId="{11EA2745-7237-C840-9844-95A35F586D76}" type="presOf" srcId="{464CE6EC-EC39-8B47-AE21-ED9EB32750A5}" destId="{298669DA-D52E-BA49-B081-5BD97F27FFC6}" srcOrd="0" destOrd="2" presId="urn:microsoft.com/office/officeart/2005/8/layout/vList2"/>
    <dgm:cxn modelId="{9745C447-A977-EC43-9ACA-EF7528573E9E}" type="presOf" srcId="{7888FCA0-1002-984E-8923-5B2F59F18BC7}" destId="{4C1FEE28-E093-2144-A51A-BC089E767CEB}" srcOrd="0" destOrd="0" presId="urn:microsoft.com/office/officeart/2005/8/layout/vList2"/>
    <dgm:cxn modelId="{F4F8454F-3687-3942-B106-B38D348C5242}" srcId="{18631840-2C10-4642-9417-B47D903101DF}" destId="{C6E099D0-A0B3-754C-8528-7898015852CC}" srcOrd="2" destOrd="0" parTransId="{E653F9B5-C33F-A442-B2EA-05FE190A45A1}" sibTransId="{187A4448-BC08-B641-A4E5-EE6792079DA1}"/>
    <dgm:cxn modelId="{5E15EB78-8C14-4538-B0F7-7298DD2A3CD0}" srcId="{18631840-2C10-4642-9417-B47D903101DF}" destId="{065507E3-9941-4714-8011-52E1189CA90C}" srcOrd="0" destOrd="0" parTransId="{4B40604A-9F80-4DF8-A31C-677BB30912CF}" sibTransId="{C02D1810-6889-4059-B558-F3AE0E383863}"/>
    <dgm:cxn modelId="{FCF2AD87-C071-0648-BACD-AD9E78DE1CD9}" srcId="{065507E3-9941-4714-8011-52E1189CA90C}" destId="{15A56C13-6440-A041-830A-38E9B43106DF}" srcOrd="3" destOrd="0" parTransId="{85E6CBF8-1C93-974D-91B7-6A6FCEF6107E}" sibTransId="{9E2DB5D2-DE48-A346-A294-2B6F7EAD32E6}"/>
    <dgm:cxn modelId="{8BBD329C-7D54-994A-96DD-E3ACB162AAF9}" srcId="{065507E3-9941-4714-8011-52E1189CA90C}" destId="{464CE6EC-EC39-8B47-AE21-ED9EB32750A5}" srcOrd="2" destOrd="0" parTransId="{302C9546-7F98-ED46-B01E-AEE0FEDEA0C3}" sibTransId="{FD46485C-1829-3B4D-8D3A-7899C225E344}"/>
    <dgm:cxn modelId="{3CDE7CA8-5A60-2947-884D-3DD845112D42}" type="presOf" srcId="{09230ABF-EC8F-0242-BAF0-B3264D8FC3CF}" destId="{298669DA-D52E-BA49-B081-5BD97F27FFC6}" srcOrd="0" destOrd="0" presId="urn:microsoft.com/office/officeart/2005/8/layout/vList2"/>
    <dgm:cxn modelId="{D9279CD3-5521-BF44-BE7D-611F70BC4CB6}" srcId="{18631840-2C10-4642-9417-B47D903101DF}" destId="{7888FCA0-1002-984E-8923-5B2F59F18BC7}" srcOrd="3" destOrd="0" parTransId="{B336D467-50B4-0247-A9C3-EA05E91A275C}" sibTransId="{5E2F2C68-D7EC-5743-9569-8E1A15D6C51F}"/>
    <dgm:cxn modelId="{0EFD47E1-B7A3-A245-A6AD-F75E3686DC60}" srcId="{065507E3-9941-4714-8011-52E1189CA90C}" destId="{09230ABF-EC8F-0242-BAF0-B3264D8FC3CF}" srcOrd="0" destOrd="0" parTransId="{269042C8-9880-1F44-B578-FEFF8786A4AB}" sibTransId="{494606EB-663F-764A-90E0-E314979FEECE}"/>
    <dgm:cxn modelId="{85C7B7E4-321B-0D4F-85C9-0BC409946436}" type="presOf" srcId="{065507E3-9941-4714-8011-52E1189CA90C}" destId="{5E482E95-19B2-A341-ACB3-21406EFACD85}" srcOrd="0" destOrd="0" presId="urn:microsoft.com/office/officeart/2005/8/layout/vList2"/>
    <dgm:cxn modelId="{BEFF75EB-D3A7-1E4B-84F9-0928E0C5807F}" type="presOf" srcId="{15A56C13-6440-A041-830A-38E9B43106DF}" destId="{298669DA-D52E-BA49-B081-5BD97F27FFC6}" srcOrd="0" destOrd="3" presId="urn:microsoft.com/office/officeart/2005/8/layout/vList2"/>
    <dgm:cxn modelId="{1E762EF2-10BB-C349-9A0E-A09A428F730F}" type="presOf" srcId="{18631840-2C10-4642-9417-B47D903101DF}" destId="{08D98607-873A-F74C-9895-B6233BA84468}" srcOrd="0" destOrd="0" presId="urn:microsoft.com/office/officeart/2005/8/layout/vList2"/>
    <dgm:cxn modelId="{B68140FA-FB91-F84D-A4C5-55510640B669}" type="presOf" srcId="{F719C184-3B66-F84E-A387-06AAF9C35E3F}" destId="{298669DA-D52E-BA49-B081-5BD97F27FFC6}" srcOrd="0" destOrd="1" presId="urn:microsoft.com/office/officeart/2005/8/layout/vList2"/>
    <dgm:cxn modelId="{17D84DFC-141E-CD47-9F48-A1773D9921C7}" type="presParOf" srcId="{08D98607-873A-F74C-9895-B6233BA84468}" destId="{5E482E95-19B2-A341-ACB3-21406EFACD85}" srcOrd="0" destOrd="0" presId="urn:microsoft.com/office/officeart/2005/8/layout/vList2"/>
    <dgm:cxn modelId="{DDE61302-68B2-5F4E-AEAE-B6F41C9A930D}" type="presParOf" srcId="{08D98607-873A-F74C-9895-B6233BA84468}" destId="{298669DA-D52E-BA49-B081-5BD97F27FFC6}" srcOrd="1" destOrd="0" presId="urn:microsoft.com/office/officeart/2005/8/layout/vList2"/>
    <dgm:cxn modelId="{4184DC50-71E4-4042-880C-8ED81E36275F}" type="presParOf" srcId="{08D98607-873A-F74C-9895-B6233BA84468}" destId="{A151E24F-1D9C-0949-87AD-57A3E1D312B7}" srcOrd="2" destOrd="0" presId="urn:microsoft.com/office/officeart/2005/8/layout/vList2"/>
    <dgm:cxn modelId="{DA0917FD-560C-534D-8698-87CD5DE912EF}" type="presParOf" srcId="{08D98607-873A-F74C-9895-B6233BA84468}" destId="{35F2A381-2EE2-3741-BAF0-3639F4FD7BAE}" srcOrd="3" destOrd="0" presId="urn:microsoft.com/office/officeart/2005/8/layout/vList2"/>
    <dgm:cxn modelId="{597A5611-D0BD-604A-836E-2B2B364E7612}" type="presParOf" srcId="{08D98607-873A-F74C-9895-B6233BA84468}" destId="{A7B9B031-1A4E-B440-9475-808A2B651548}" srcOrd="4" destOrd="0" presId="urn:microsoft.com/office/officeart/2005/8/layout/vList2"/>
    <dgm:cxn modelId="{71EC583F-3AFA-2C44-B423-455CD44626B1}" type="presParOf" srcId="{08D98607-873A-F74C-9895-B6233BA84468}" destId="{3DBDD498-9ADD-A047-8A0D-F63953337E58}" srcOrd="5" destOrd="0" presId="urn:microsoft.com/office/officeart/2005/8/layout/vList2"/>
    <dgm:cxn modelId="{9FA3345C-46D4-4242-8C4B-840E2AE37604}" type="presParOf" srcId="{08D98607-873A-F74C-9895-B6233BA84468}" destId="{4C1FEE28-E093-2144-A51A-BC089E767CEB}"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7.xml><?xml version="1.0" encoding="utf-8"?>
<dgm:dataModel xmlns:dgm="http://schemas.openxmlformats.org/drawingml/2006/diagram" xmlns:a="http://schemas.openxmlformats.org/drawingml/2006/main">
  <dgm:ptLst>
    <dgm:pt modelId="{18631840-2C10-4642-9417-B47D903101DF}" type="doc">
      <dgm:prSet loTypeId="urn:microsoft.com/office/officeart/2008/layout/LinedList" loCatId="list" qsTypeId="urn:microsoft.com/office/officeart/2005/8/quickstyle/simple1" qsCatId="simple" csTypeId="urn:microsoft.com/office/officeart/2005/8/colors/colorful5" csCatId="colorful" phldr="1"/>
      <dgm:spPr/>
      <dgm:t>
        <a:bodyPr/>
        <a:lstStyle/>
        <a:p>
          <a:endParaRPr lang="en-US"/>
        </a:p>
      </dgm:t>
    </dgm:pt>
    <dgm:pt modelId="{065507E3-9941-4714-8011-52E1189CA90C}">
      <dgm:prSet custT="1"/>
      <dgm:spPr/>
      <dgm:t>
        <a:bodyPr/>
        <a:lstStyle/>
        <a:p>
          <a:r>
            <a:rPr lang="en-GB" sz="3400" dirty="0"/>
            <a:t>﻿User-oriented approach</a:t>
          </a:r>
          <a:br>
            <a:rPr lang="en-GB" sz="3400" dirty="0"/>
          </a:br>
          <a:r>
            <a:rPr lang="en-GB" sz="1100" dirty="0"/>
            <a:t>Schamber L, Eisenberg M, Nilan M. A re-examination of relevance: toward a dynamic, situational definition. Inf Process </a:t>
          </a:r>
          <a:r>
            <a:rPr lang="en-GB" sz="1100" dirty="0" err="1"/>
            <a:t>Manag</a:t>
          </a:r>
          <a:r>
            <a:rPr lang="en-GB" sz="1100" dirty="0"/>
            <a:t> An Int J. 1990;26(6):755–76. </a:t>
          </a:r>
          <a:r>
            <a:rPr lang="en-US" sz="1100" dirty="0" err="1"/>
            <a:t>dljfdl</a:t>
          </a:r>
          <a:endParaRPr lang="en-US" sz="1100" dirty="0"/>
        </a:p>
      </dgm:t>
    </dgm:pt>
    <dgm:pt modelId="{4B40604A-9F80-4DF8-A31C-677BB30912CF}" type="parTrans" cxnId="{5E15EB78-8C14-4538-B0F7-7298DD2A3CD0}">
      <dgm:prSet/>
      <dgm:spPr/>
      <dgm:t>
        <a:bodyPr/>
        <a:lstStyle/>
        <a:p>
          <a:endParaRPr lang="en-US"/>
        </a:p>
      </dgm:t>
    </dgm:pt>
    <dgm:pt modelId="{C02D1810-6889-4059-B558-F3AE0E383863}" type="sibTrans" cxnId="{5E15EB78-8C14-4538-B0F7-7298DD2A3CD0}">
      <dgm:prSet/>
      <dgm:spPr/>
      <dgm:t>
        <a:bodyPr/>
        <a:lstStyle/>
        <a:p>
          <a:endParaRPr lang="en-US"/>
        </a:p>
      </dgm:t>
    </dgm:pt>
    <dgm:pt modelId="{7F65AFA5-7E75-415F-AABD-C72660A0C326}">
      <dgm:prSet custT="1"/>
      <dgm:spPr/>
      <dgm:t>
        <a:bodyPr/>
        <a:lstStyle/>
        <a:p>
          <a:r>
            <a:rPr lang="en-GB" sz="2100" dirty="0"/>
            <a:t>﻿</a:t>
          </a:r>
          <a:r>
            <a:rPr lang="en-GB" sz="3000" dirty="0"/>
            <a:t>Anomalous State of Knowledge (ASK)</a:t>
          </a:r>
          <a:br>
            <a:rPr lang="en-GB" sz="3000" dirty="0"/>
          </a:br>
          <a:r>
            <a:rPr lang="en-AU" sz="1100" dirty="0"/>
            <a:t>Belkin NJ, </a:t>
          </a:r>
          <a:r>
            <a:rPr lang="en-AU" sz="1100" dirty="0" err="1"/>
            <a:t>Oddy</a:t>
          </a:r>
          <a:r>
            <a:rPr lang="en-AU" sz="1100" dirty="0"/>
            <a:t> RN, Brooks HM. ASK for information retrieval: Part I. Background and theory. J Doc. 1982;38(2):61–71. </a:t>
          </a:r>
          <a:endParaRPr lang="en-US" sz="1100" dirty="0"/>
        </a:p>
      </dgm:t>
    </dgm:pt>
    <dgm:pt modelId="{AE395446-F2FB-4A59-A20B-3A07BABD93CA}" type="parTrans" cxnId="{3BD13330-D498-4357-918F-B55A75BD65B2}">
      <dgm:prSet/>
      <dgm:spPr/>
      <dgm:t>
        <a:bodyPr/>
        <a:lstStyle/>
        <a:p>
          <a:endParaRPr lang="en-US"/>
        </a:p>
      </dgm:t>
    </dgm:pt>
    <dgm:pt modelId="{B0AC6E94-9ABB-4B6A-9611-E15B153AD1C0}" type="sibTrans" cxnId="{3BD13330-D498-4357-918F-B55A75BD65B2}">
      <dgm:prSet/>
      <dgm:spPr/>
      <dgm:t>
        <a:bodyPr/>
        <a:lstStyle/>
        <a:p>
          <a:endParaRPr lang="en-US"/>
        </a:p>
      </dgm:t>
    </dgm:pt>
    <dgm:pt modelId="{47AA2642-B6ED-47FA-85BB-FB4E31D81CC4}">
      <dgm:prSet custT="1"/>
      <dgm:spPr/>
      <dgm:t>
        <a:bodyPr/>
        <a:lstStyle/>
        <a:p>
          <a:r>
            <a:rPr lang="en-US" sz="2400" dirty="0"/>
            <a:t>Integrated Information Seeking and Retrieval</a:t>
          </a:r>
          <a:br>
            <a:rPr lang="en-US" sz="1500" dirty="0"/>
          </a:br>
          <a:r>
            <a:rPr lang="en-AU" sz="1100" dirty="0" err="1"/>
            <a:t>Ingwersen</a:t>
          </a:r>
          <a:r>
            <a:rPr lang="en-AU" sz="1100" dirty="0"/>
            <a:t> P, </a:t>
          </a:r>
          <a:r>
            <a:rPr lang="en-AU" sz="1100" dirty="0" err="1"/>
            <a:t>Järvelin</a:t>
          </a:r>
          <a:r>
            <a:rPr lang="en-AU" sz="1100" dirty="0"/>
            <a:t> K. The Turn: Integration of Information Seeking and Retrieval in Context (The Information Retrieval Series). The Turn Integration of Information Seeking and Retrieval in Context The Information Retrieval Series. Dordrecht, the Netherlands: Springer Science &amp; Business Media; 2005. 462 p. </a:t>
          </a:r>
          <a:endParaRPr lang="en-US" sz="1100" dirty="0"/>
        </a:p>
      </dgm:t>
    </dgm:pt>
    <dgm:pt modelId="{23795C42-C4ED-4374-96C2-93DF6803161E}" type="parTrans" cxnId="{BBFB80C5-8E20-4113-A1FD-361436C56CEB}">
      <dgm:prSet/>
      <dgm:spPr/>
      <dgm:t>
        <a:bodyPr/>
        <a:lstStyle/>
        <a:p>
          <a:endParaRPr lang="en-US"/>
        </a:p>
      </dgm:t>
    </dgm:pt>
    <dgm:pt modelId="{9FDBD819-B1F5-4C27-8351-004909297FBB}" type="sibTrans" cxnId="{BBFB80C5-8E20-4113-A1FD-361436C56CEB}">
      <dgm:prSet/>
      <dgm:spPr/>
      <dgm:t>
        <a:bodyPr/>
        <a:lstStyle/>
        <a:p>
          <a:endParaRPr lang="en-US"/>
        </a:p>
      </dgm:t>
    </dgm:pt>
    <dgm:pt modelId="{6D36B573-C9B5-4F5F-A0DE-DEE5A3DB64E8}">
      <dgm:prSet custT="1"/>
      <dgm:spPr/>
      <dgm:t>
        <a:bodyPr/>
        <a:lstStyle/>
        <a:p>
          <a:r>
            <a:rPr lang="en-US" sz="3200" dirty="0"/>
            <a:t>Stratified model of IR interaction</a:t>
          </a:r>
          <a:br>
            <a:rPr lang="en-US" sz="2100" dirty="0"/>
          </a:br>
          <a:r>
            <a:rPr lang="en-AU" sz="1100" dirty="0" err="1"/>
            <a:t>Saracevic</a:t>
          </a:r>
          <a:r>
            <a:rPr lang="en-AU" sz="1100" dirty="0"/>
            <a:t> T. Relevance reconsidered. In: In Proceedings of the 2nd Conference on Conceptions of Library and Information Science. 1996. p. 201–18. </a:t>
          </a:r>
          <a:endParaRPr lang="en-US" sz="1100" dirty="0"/>
        </a:p>
      </dgm:t>
    </dgm:pt>
    <dgm:pt modelId="{A933F18F-B03C-4BD0-B39D-C6B5ACB0F86A}" type="parTrans" cxnId="{6B1A4448-34C5-44AB-9CEE-DF86B2018D58}">
      <dgm:prSet/>
      <dgm:spPr/>
      <dgm:t>
        <a:bodyPr/>
        <a:lstStyle/>
        <a:p>
          <a:endParaRPr lang="en-US"/>
        </a:p>
      </dgm:t>
    </dgm:pt>
    <dgm:pt modelId="{71D7607A-D8E4-44D8-B96D-F5003BBF657B}" type="sibTrans" cxnId="{6B1A4448-34C5-44AB-9CEE-DF86B2018D58}">
      <dgm:prSet/>
      <dgm:spPr/>
      <dgm:t>
        <a:bodyPr/>
        <a:lstStyle/>
        <a:p>
          <a:endParaRPr lang="en-US"/>
        </a:p>
      </dgm:t>
    </dgm:pt>
    <dgm:pt modelId="{41BB8E26-C7F6-3945-90BC-30DE07CFA32D}" type="pres">
      <dgm:prSet presAssocID="{18631840-2C10-4642-9417-B47D903101DF}" presName="vert0" presStyleCnt="0">
        <dgm:presLayoutVars>
          <dgm:dir/>
          <dgm:animOne val="branch"/>
          <dgm:animLvl val="lvl"/>
        </dgm:presLayoutVars>
      </dgm:prSet>
      <dgm:spPr/>
    </dgm:pt>
    <dgm:pt modelId="{38D27C2A-3287-8247-963F-11CC6DF94A40}" type="pres">
      <dgm:prSet presAssocID="{065507E3-9941-4714-8011-52E1189CA90C}" presName="thickLine" presStyleLbl="alignNode1" presStyleIdx="0" presStyleCnt="4"/>
      <dgm:spPr/>
    </dgm:pt>
    <dgm:pt modelId="{A4FACE7E-CD6F-8D4A-920B-0DBA67D2DF38}" type="pres">
      <dgm:prSet presAssocID="{065507E3-9941-4714-8011-52E1189CA90C}" presName="horz1" presStyleCnt="0"/>
      <dgm:spPr/>
    </dgm:pt>
    <dgm:pt modelId="{5E211773-9AD4-954C-910D-E9F3CAEAD84E}" type="pres">
      <dgm:prSet presAssocID="{065507E3-9941-4714-8011-52E1189CA90C}" presName="tx1" presStyleLbl="revTx" presStyleIdx="0" presStyleCnt="4"/>
      <dgm:spPr/>
    </dgm:pt>
    <dgm:pt modelId="{4A6147B7-0059-984C-804D-7BA450A4418F}" type="pres">
      <dgm:prSet presAssocID="{065507E3-9941-4714-8011-52E1189CA90C}" presName="vert1" presStyleCnt="0"/>
      <dgm:spPr/>
    </dgm:pt>
    <dgm:pt modelId="{3BBDCCE1-B6F6-EE43-996A-1996F2384550}" type="pres">
      <dgm:prSet presAssocID="{7F65AFA5-7E75-415F-AABD-C72660A0C326}" presName="thickLine" presStyleLbl="alignNode1" presStyleIdx="1" presStyleCnt="4"/>
      <dgm:spPr/>
    </dgm:pt>
    <dgm:pt modelId="{4CA14718-EDA7-5D49-B8E8-0348EE59C4C2}" type="pres">
      <dgm:prSet presAssocID="{7F65AFA5-7E75-415F-AABD-C72660A0C326}" presName="horz1" presStyleCnt="0"/>
      <dgm:spPr/>
    </dgm:pt>
    <dgm:pt modelId="{28D8DE83-72F8-CD45-9451-46627C768363}" type="pres">
      <dgm:prSet presAssocID="{7F65AFA5-7E75-415F-AABD-C72660A0C326}" presName="tx1" presStyleLbl="revTx" presStyleIdx="1" presStyleCnt="4"/>
      <dgm:spPr/>
    </dgm:pt>
    <dgm:pt modelId="{ABB2520B-63BA-544F-8A5E-325B4ABE17DE}" type="pres">
      <dgm:prSet presAssocID="{7F65AFA5-7E75-415F-AABD-C72660A0C326}" presName="vert1" presStyleCnt="0"/>
      <dgm:spPr/>
    </dgm:pt>
    <dgm:pt modelId="{8144FC3E-736F-A04D-9246-65D0F6A2DE6E}" type="pres">
      <dgm:prSet presAssocID="{47AA2642-B6ED-47FA-85BB-FB4E31D81CC4}" presName="thickLine" presStyleLbl="alignNode1" presStyleIdx="2" presStyleCnt="4"/>
      <dgm:spPr/>
    </dgm:pt>
    <dgm:pt modelId="{BD092579-CE14-BA4F-BEB4-47D461C18B89}" type="pres">
      <dgm:prSet presAssocID="{47AA2642-B6ED-47FA-85BB-FB4E31D81CC4}" presName="horz1" presStyleCnt="0"/>
      <dgm:spPr/>
    </dgm:pt>
    <dgm:pt modelId="{A0039AE2-3769-7A46-838E-530F2DE0D8B2}" type="pres">
      <dgm:prSet presAssocID="{47AA2642-B6ED-47FA-85BB-FB4E31D81CC4}" presName="tx1" presStyleLbl="revTx" presStyleIdx="2" presStyleCnt="4"/>
      <dgm:spPr/>
    </dgm:pt>
    <dgm:pt modelId="{C72B3ECB-D491-5A45-BD6D-4E9AF175D715}" type="pres">
      <dgm:prSet presAssocID="{47AA2642-B6ED-47FA-85BB-FB4E31D81CC4}" presName="vert1" presStyleCnt="0"/>
      <dgm:spPr/>
    </dgm:pt>
    <dgm:pt modelId="{67249712-6E20-4747-B304-AAA02FDAD875}" type="pres">
      <dgm:prSet presAssocID="{6D36B573-C9B5-4F5F-A0DE-DEE5A3DB64E8}" presName="thickLine" presStyleLbl="alignNode1" presStyleIdx="3" presStyleCnt="4"/>
      <dgm:spPr/>
    </dgm:pt>
    <dgm:pt modelId="{4EB1E845-E958-2A4C-AE94-DFA589C926BE}" type="pres">
      <dgm:prSet presAssocID="{6D36B573-C9B5-4F5F-A0DE-DEE5A3DB64E8}" presName="horz1" presStyleCnt="0"/>
      <dgm:spPr/>
    </dgm:pt>
    <dgm:pt modelId="{66B0CD5A-43CC-D94B-8053-9435981D74C6}" type="pres">
      <dgm:prSet presAssocID="{6D36B573-C9B5-4F5F-A0DE-DEE5A3DB64E8}" presName="tx1" presStyleLbl="revTx" presStyleIdx="3" presStyleCnt="4"/>
      <dgm:spPr/>
    </dgm:pt>
    <dgm:pt modelId="{CDA7AE69-0AD9-034C-B2FC-86EAC2CEA247}" type="pres">
      <dgm:prSet presAssocID="{6D36B573-C9B5-4F5F-A0DE-DEE5A3DB64E8}" presName="vert1" presStyleCnt="0"/>
      <dgm:spPr/>
    </dgm:pt>
  </dgm:ptLst>
  <dgm:cxnLst>
    <dgm:cxn modelId="{43ABB704-24E4-764F-A5E4-7C473F663C93}" type="presOf" srcId="{065507E3-9941-4714-8011-52E1189CA90C}" destId="{5E211773-9AD4-954C-910D-E9F3CAEAD84E}" srcOrd="0" destOrd="0" presId="urn:microsoft.com/office/officeart/2008/layout/LinedList"/>
    <dgm:cxn modelId="{C09F712F-16AD-F24A-924A-2A803AE07984}" type="presOf" srcId="{18631840-2C10-4642-9417-B47D903101DF}" destId="{41BB8E26-C7F6-3945-90BC-30DE07CFA32D}" srcOrd="0" destOrd="0" presId="urn:microsoft.com/office/officeart/2008/layout/LinedList"/>
    <dgm:cxn modelId="{3BD13330-D498-4357-918F-B55A75BD65B2}" srcId="{18631840-2C10-4642-9417-B47D903101DF}" destId="{7F65AFA5-7E75-415F-AABD-C72660A0C326}" srcOrd="1" destOrd="0" parTransId="{AE395446-F2FB-4A59-A20B-3A07BABD93CA}" sibTransId="{B0AC6E94-9ABB-4B6A-9611-E15B153AD1C0}"/>
    <dgm:cxn modelId="{A5AD6C46-3BA1-DE47-893A-FDA9C82E9AE7}" type="presOf" srcId="{7F65AFA5-7E75-415F-AABD-C72660A0C326}" destId="{28D8DE83-72F8-CD45-9451-46627C768363}" srcOrd="0" destOrd="0" presId="urn:microsoft.com/office/officeart/2008/layout/LinedList"/>
    <dgm:cxn modelId="{6B1A4448-34C5-44AB-9CEE-DF86B2018D58}" srcId="{18631840-2C10-4642-9417-B47D903101DF}" destId="{6D36B573-C9B5-4F5F-A0DE-DEE5A3DB64E8}" srcOrd="3" destOrd="0" parTransId="{A933F18F-B03C-4BD0-B39D-C6B5ACB0F86A}" sibTransId="{71D7607A-D8E4-44D8-B96D-F5003BBF657B}"/>
    <dgm:cxn modelId="{5E15EB78-8C14-4538-B0F7-7298DD2A3CD0}" srcId="{18631840-2C10-4642-9417-B47D903101DF}" destId="{065507E3-9941-4714-8011-52E1189CA90C}" srcOrd="0" destOrd="0" parTransId="{4B40604A-9F80-4DF8-A31C-677BB30912CF}" sibTransId="{C02D1810-6889-4059-B558-F3AE0E383863}"/>
    <dgm:cxn modelId="{0E2F879C-346B-5246-8904-BF71066697EE}" type="presOf" srcId="{47AA2642-B6ED-47FA-85BB-FB4E31D81CC4}" destId="{A0039AE2-3769-7A46-838E-530F2DE0D8B2}" srcOrd="0" destOrd="0" presId="urn:microsoft.com/office/officeart/2008/layout/LinedList"/>
    <dgm:cxn modelId="{807A72AB-06E0-8343-AC74-13D190BBB0E8}" type="presOf" srcId="{6D36B573-C9B5-4F5F-A0DE-DEE5A3DB64E8}" destId="{66B0CD5A-43CC-D94B-8053-9435981D74C6}" srcOrd="0" destOrd="0" presId="urn:microsoft.com/office/officeart/2008/layout/LinedList"/>
    <dgm:cxn modelId="{BBFB80C5-8E20-4113-A1FD-361436C56CEB}" srcId="{18631840-2C10-4642-9417-B47D903101DF}" destId="{47AA2642-B6ED-47FA-85BB-FB4E31D81CC4}" srcOrd="2" destOrd="0" parTransId="{23795C42-C4ED-4374-96C2-93DF6803161E}" sibTransId="{9FDBD819-B1F5-4C27-8351-004909297FBB}"/>
    <dgm:cxn modelId="{2CE76BC2-8D91-A441-ACC6-EF35F4A90114}" type="presParOf" srcId="{41BB8E26-C7F6-3945-90BC-30DE07CFA32D}" destId="{38D27C2A-3287-8247-963F-11CC6DF94A40}" srcOrd="0" destOrd="0" presId="urn:microsoft.com/office/officeart/2008/layout/LinedList"/>
    <dgm:cxn modelId="{5130B9B8-1241-4E45-A60A-C2CF4BA772DA}" type="presParOf" srcId="{41BB8E26-C7F6-3945-90BC-30DE07CFA32D}" destId="{A4FACE7E-CD6F-8D4A-920B-0DBA67D2DF38}" srcOrd="1" destOrd="0" presId="urn:microsoft.com/office/officeart/2008/layout/LinedList"/>
    <dgm:cxn modelId="{0F2A8738-0C37-AF41-ACE6-B86FA8FE9CDD}" type="presParOf" srcId="{A4FACE7E-CD6F-8D4A-920B-0DBA67D2DF38}" destId="{5E211773-9AD4-954C-910D-E9F3CAEAD84E}" srcOrd="0" destOrd="0" presId="urn:microsoft.com/office/officeart/2008/layout/LinedList"/>
    <dgm:cxn modelId="{73D532A1-BB32-0245-A882-4E1FDE9AC749}" type="presParOf" srcId="{A4FACE7E-CD6F-8D4A-920B-0DBA67D2DF38}" destId="{4A6147B7-0059-984C-804D-7BA450A4418F}" srcOrd="1" destOrd="0" presId="urn:microsoft.com/office/officeart/2008/layout/LinedList"/>
    <dgm:cxn modelId="{01983F03-84EA-A94C-9847-581D515B23D0}" type="presParOf" srcId="{41BB8E26-C7F6-3945-90BC-30DE07CFA32D}" destId="{3BBDCCE1-B6F6-EE43-996A-1996F2384550}" srcOrd="2" destOrd="0" presId="urn:microsoft.com/office/officeart/2008/layout/LinedList"/>
    <dgm:cxn modelId="{0231DAD6-37CD-BC4F-8D9C-24AEA07E0272}" type="presParOf" srcId="{41BB8E26-C7F6-3945-90BC-30DE07CFA32D}" destId="{4CA14718-EDA7-5D49-B8E8-0348EE59C4C2}" srcOrd="3" destOrd="0" presId="urn:microsoft.com/office/officeart/2008/layout/LinedList"/>
    <dgm:cxn modelId="{9D52EA3C-5532-3340-912E-E49770A49DBD}" type="presParOf" srcId="{4CA14718-EDA7-5D49-B8E8-0348EE59C4C2}" destId="{28D8DE83-72F8-CD45-9451-46627C768363}" srcOrd="0" destOrd="0" presId="urn:microsoft.com/office/officeart/2008/layout/LinedList"/>
    <dgm:cxn modelId="{DC50013D-EB40-C547-ACD1-C5F40696855F}" type="presParOf" srcId="{4CA14718-EDA7-5D49-B8E8-0348EE59C4C2}" destId="{ABB2520B-63BA-544F-8A5E-325B4ABE17DE}" srcOrd="1" destOrd="0" presId="urn:microsoft.com/office/officeart/2008/layout/LinedList"/>
    <dgm:cxn modelId="{6E7BCABD-C83F-C646-88BC-F78F0688B298}" type="presParOf" srcId="{41BB8E26-C7F6-3945-90BC-30DE07CFA32D}" destId="{8144FC3E-736F-A04D-9246-65D0F6A2DE6E}" srcOrd="4" destOrd="0" presId="urn:microsoft.com/office/officeart/2008/layout/LinedList"/>
    <dgm:cxn modelId="{B69636D6-BC02-6343-8DF9-614B8CD9738C}" type="presParOf" srcId="{41BB8E26-C7F6-3945-90BC-30DE07CFA32D}" destId="{BD092579-CE14-BA4F-BEB4-47D461C18B89}" srcOrd="5" destOrd="0" presId="urn:microsoft.com/office/officeart/2008/layout/LinedList"/>
    <dgm:cxn modelId="{619F0D3C-2A0A-B544-9439-8CBDA7E301D8}" type="presParOf" srcId="{BD092579-CE14-BA4F-BEB4-47D461C18B89}" destId="{A0039AE2-3769-7A46-838E-530F2DE0D8B2}" srcOrd="0" destOrd="0" presId="urn:microsoft.com/office/officeart/2008/layout/LinedList"/>
    <dgm:cxn modelId="{A53BF757-754A-7D42-9613-AFFF17955DE2}" type="presParOf" srcId="{BD092579-CE14-BA4F-BEB4-47D461C18B89}" destId="{C72B3ECB-D491-5A45-BD6D-4E9AF175D715}" srcOrd="1" destOrd="0" presId="urn:microsoft.com/office/officeart/2008/layout/LinedList"/>
    <dgm:cxn modelId="{A67D0386-9094-384C-8E06-36E289CD58F2}" type="presParOf" srcId="{41BB8E26-C7F6-3945-90BC-30DE07CFA32D}" destId="{67249712-6E20-4747-B304-AAA02FDAD875}" srcOrd="6" destOrd="0" presId="urn:microsoft.com/office/officeart/2008/layout/LinedList"/>
    <dgm:cxn modelId="{49390C00-7881-AE42-8093-34050B96FF5D}" type="presParOf" srcId="{41BB8E26-C7F6-3945-90BC-30DE07CFA32D}" destId="{4EB1E845-E958-2A4C-AE94-DFA589C926BE}" srcOrd="7" destOrd="0" presId="urn:microsoft.com/office/officeart/2008/layout/LinedList"/>
    <dgm:cxn modelId="{E4E8C469-915C-CC4A-A372-64BCE665971B}" type="presParOf" srcId="{4EB1E845-E958-2A4C-AE94-DFA589C926BE}" destId="{66B0CD5A-43CC-D94B-8053-9435981D74C6}" srcOrd="0" destOrd="0" presId="urn:microsoft.com/office/officeart/2008/layout/LinedList"/>
    <dgm:cxn modelId="{9A9449B6-E330-194F-9AF4-2128B781A735}" type="presParOf" srcId="{4EB1E845-E958-2A4C-AE94-DFA589C926BE}" destId="{CDA7AE69-0AD9-034C-B2FC-86EAC2CEA247}"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FCDBB58-4C0B-4D9E-9526-AF80A8024C79}"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DF756933-0568-494F-AF9B-2EFC212B100E}">
      <dgm:prSet/>
      <dgm:spPr/>
      <dgm:t>
        <a:bodyPr/>
        <a:lstStyle/>
        <a:p>
          <a:pPr>
            <a:lnSpc>
              <a:spcPct val="100000"/>
            </a:lnSpc>
          </a:pPr>
          <a:r>
            <a:rPr lang="en-US" dirty="0"/>
            <a:t>This thesis directs its investigations to the ﻿</a:t>
          </a:r>
          <a:r>
            <a:rPr lang="en-US" b="1" i="1" dirty="0"/>
            <a:t>time and knowledge limitations of clinicians</a:t>
          </a:r>
        </a:p>
      </dgm:t>
    </dgm:pt>
    <dgm:pt modelId="{A3705180-9084-47BC-B290-6E7F84ED1CA4}" type="parTrans" cxnId="{7B32A678-0BAB-461E-8A84-9852E67EA32E}">
      <dgm:prSet/>
      <dgm:spPr/>
      <dgm:t>
        <a:bodyPr/>
        <a:lstStyle/>
        <a:p>
          <a:endParaRPr lang="en-US"/>
        </a:p>
      </dgm:t>
    </dgm:pt>
    <dgm:pt modelId="{70AB53EF-D63F-4C8B-91AC-6CF780636F16}" type="sibTrans" cxnId="{7B32A678-0BAB-461E-8A84-9852E67EA32E}">
      <dgm:prSet/>
      <dgm:spPr/>
      <dgm:t>
        <a:bodyPr/>
        <a:lstStyle/>
        <a:p>
          <a:endParaRPr lang="en-US"/>
        </a:p>
      </dgm:t>
    </dgm:pt>
    <dgm:pt modelId="{60A853A6-DA13-4E70-81C7-02673B00DDB5}">
      <dgm:prSet/>
      <dgm:spPr/>
      <dgm:t>
        <a:bodyPr/>
        <a:lstStyle/>
        <a:p>
          <a:pPr>
            <a:lnSpc>
              <a:spcPct val="100000"/>
            </a:lnSpc>
          </a:pPr>
          <a:r>
            <a:rPr lang="en-GB" dirty="0"/>
            <a:t>﻿specifically, how </a:t>
          </a:r>
          <a:r>
            <a:rPr lang="en-GB" b="1" i="1" dirty="0"/>
            <a:t>minimal interaction </a:t>
          </a:r>
          <a:r>
            <a:rPr lang="en-GB" dirty="0"/>
            <a:t>information retrieval (IR) can be brought to bear on these limitations to </a:t>
          </a:r>
          <a:r>
            <a:rPr lang="en-US" b="1" i="1" dirty="0"/>
            <a:t>enable more effective clinical decisions</a:t>
          </a:r>
          <a:r>
            <a:rPr lang="en-US" dirty="0"/>
            <a:t>.</a:t>
          </a:r>
        </a:p>
      </dgm:t>
    </dgm:pt>
    <dgm:pt modelId="{985F6A9B-2B90-4BFC-A69A-1B003628BA29}" type="parTrans" cxnId="{09F2CA5C-C868-4C89-9864-DC0ABFE115C0}">
      <dgm:prSet/>
      <dgm:spPr/>
      <dgm:t>
        <a:bodyPr/>
        <a:lstStyle/>
        <a:p>
          <a:endParaRPr lang="en-US"/>
        </a:p>
      </dgm:t>
    </dgm:pt>
    <dgm:pt modelId="{31938258-250B-4B37-ACC1-6377546BAC3D}" type="sibTrans" cxnId="{09F2CA5C-C868-4C89-9864-DC0ABFE115C0}">
      <dgm:prSet/>
      <dgm:spPr/>
      <dgm:t>
        <a:bodyPr/>
        <a:lstStyle/>
        <a:p>
          <a:endParaRPr lang="en-US"/>
        </a:p>
      </dgm:t>
    </dgm:pt>
    <dgm:pt modelId="{60FB7863-24E1-4687-8BA1-4CFB4105CD0C}" type="pres">
      <dgm:prSet presAssocID="{5FCDBB58-4C0B-4D9E-9526-AF80A8024C79}" presName="root" presStyleCnt="0">
        <dgm:presLayoutVars>
          <dgm:dir/>
          <dgm:resizeHandles val="exact"/>
        </dgm:presLayoutVars>
      </dgm:prSet>
      <dgm:spPr/>
    </dgm:pt>
    <dgm:pt modelId="{53AEED71-AA08-428F-9383-18D3A6BB8A24}" type="pres">
      <dgm:prSet presAssocID="{DF756933-0568-494F-AF9B-2EFC212B100E}" presName="compNode" presStyleCnt="0"/>
      <dgm:spPr/>
    </dgm:pt>
    <dgm:pt modelId="{2613E13D-77FC-4C18-9A26-E5B4711E9023}" type="pres">
      <dgm:prSet presAssocID="{DF756933-0568-494F-AF9B-2EFC212B100E}" presName="bgRect" presStyleLbl="bgShp" presStyleIdx="0" presStyleCnt="2"/>
      <dgm:spPr/>
    </dgm:pt>
    <dgm:pt modelId="{0FC866A2-41B2-49A6-8466-5F91134EFBEB}" type="pres">
      <dgm:prSet presAssocID="{DF756933-0568-494F-AF9B-2EFC212B100E}"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icroscope"/>
        </a:ext>
      </dgm:extLst>
    </dgm:pt>
    <dgm:pt modelId="{2DB79980-91E0-4D07-8B29-1F7F8637402B}" type="pres">
      <dgm:prSet presAssocID="{DF756933-0568-494F-AF9B-2EFC212B100E}" presName="spaceRect" presStyleCnt="0"/>
      <dgm:spPr/>
    </dgm:pt>
    <dgm:pt modelId="{FE811C69-E406-4D10-B317-886DD4A873BE}" type="pres">
      <dgm:prSet presAssocID="{DF756933-0568-494F-AF9B-2EFC212B100E}" presName="parTx" presStyleLbl="revTx" presStyleIdx="0" presStyleCnt="2">
        <dgm:presLayoutVars>
          <dgm:chMax val="0"/>
          <dgm:chPref val="0"/>
        </dgm:presLayoutVars>
      </dgm:prSet>
      <dgm:spPr/>
    </dgm:pt>
    <dgm:pt modelId="{EB983D88-898F-4189-8F0F-D582E38991EB}" type="pres">
      <dgm:prSet presAssocID="{70AB53EF-D63F-4C8B-91AC-6CF780636F16}" presName="sibTrans" presStyleCnt="0"/>
      <dgm:spPr/>
    </dgm:pt>
    <dgm:pt modelId="{781F289B-0A20-471C-8AD9-ADE1C8D07852}" type="pres">
      <dgm:prSet presAssocID="{60A853A6-DA13-4E70-81C7-02673B00DDB5}" presName="compNode" presStyleCnt="0"/>
      <dgm:spPr/>
    </dgm:pt>
    <dgm:pt modelId="{09F02CE6-0986-4873-8503-3251ED3C2D07}" type="pres">
      <dgm:prSet presAssocID="{60A853A6-DA13-4E70-81C7-02673B00DDB5}" presName="bgRect" presStyleLbl="bgShp" presStyleIdx="1" presStyleCnt="2"/>
      <dgm:spPr/>
    </dgm:pt>
    <dgm:pt modelId="{062A6029-5792-4DF2-A5BA-9788558E0677}" type="pres">
      <dgm:prSet presAssocID="{60A853A6-DA13-4E70-81C7-02673B00DDB5}"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erson with Idea"/>
        </a:ext>
      </dgm:extLst>
    </dgm:pt>
    <dgm:pt modelId="{E9BC0FCB-2C88-4D06-B387-0F5B77BD8A00}" type="pres">
      <dgm:prSet presAssocID="{60A853A6-DA13-4E70-81C7-02673B00DDB5}" presName="spaceRect" presStyleCnt="0"/>
      <dgm:spPr/>
    </dgm:pt>
    <dgm:pt modelId="{2FA03CE1-D32D-46D4-AFA4-ED9FDAD000F3}" type="pres">
      <dgm:prSet presAssocID="{60A853A6-DA13-4E70-81C7-02673B00DDB5}" presName="parTx" presStyleLbl="revTx" presStyleIdx="1" presStyleCnt="2">
        <dgm:presLayoutVars>
          <dgm:chMax val="0"/>
          <dgm:chPref val="0"/>
        </dgm:presLayoutVars>
      </dgm:prSet>
      <dgm:spPr/>
    </dgm:pt>
  </dgm:ptLst>
  <dgm:cxnLst>
    <dgm:cxn modelId="{C5FA7D50-CAA5-1048-8C63-354FEDD9A476}" type="presOf" srcId="{60A853A6-DA13-4E70-81C7-02673B00DDB5}" destId="{2FA03CE1-D32D-46D4-AFA4-ED9FDAD000F3}" srcOrd="0" destOrd="0" presId="urn:microsoft.com/office/officeart/2018/2/layout/IconVerticalSolidList"/>
    <dgm:cxn modelId="{09F2CA5C-C868-4C89-9864-DC0ABFE115C0}" srcId="{5FCDBB58-4C0B-4D9E-9526-AF80A8024C79}" destId="{60A853A6-DA13-4E70-81C7-02673B00DDB5}" srcOrd="1" destOrd="0" parTransId="{985F6A9B-2B90-4BFC-A69A-1B003628BA29}" sibTransId="{31938258-250B-4B37-ACC1-6377546BAC3D}"/>
    <dgm:cxn modelId="{7B32A678-0BAB-461E-8A84-9852E67EA32E}" srcId="{5FCDBB58-4C0B-4D9E-9526-AF80A8024C79}" destId="{DF756933-0568-494F-AF9B-2EFC212B100E}" srcOrd="0" destOrd="0" parTransId="{A3705180-9084-47BC-B290-6E7F84ED1CA4}" sibTransId="{70AB53EF-D63F-4C8B-91AC-6CF780636F16}"/>
    <dgm:cxn modelId="{1187F287-6315-214F-BE9C-F147DF43981C}" type="presOf" srcId="{5FCDBB58-4C0B-4D9E-9526-AF80A8024C79}" destId="{60FB7863-24E1-4687-8BA1-4CFB4105CD0C}" srcOrd="0" destOrd="0" presId="urn:microsoft.com/office/officeart/2018/2/layout/IconVerticalSolidList"/>
    <dgm:cxn modelId="{12C0EA9A-DB31-4D48-9EDB-12234A9F9733}" type="presOf" srcId="{DF756933-0568-494F-AF9B-2EFC212B100E}" destId="{FE811C69-E406-4D10-B317-886DD4A873BE}" srcOrd="0" destOrd="0" presId="urn:microsoft.com/office/officeart/2018/2/layout/IconVerticalSolidList"/>
    <dgm:cxn modelId="{5EA4A147-C47C-9946-A619-20EF8734A015}" type="presParOf" srcId="{60FB7863-24E1-4687-8BA1-4CFB4105CD0C}" destId="{53AEED71-AA08-428F-9383-18D3A6BB8A24}" srcOrd="0" destOrd="0" presId="urn:microsoft.com/office/officeart/2018/2/layout/IconVerticalSolidList"/>
    <dgm:cxn modelId="{FA7CC87F-71E7-824E-A15D-C82F1F4A892C}" type="presParOf" srcId="{53AEED71-AA08-428F-9383-18D3A6BB8A24}" destId="{2613E13D-77FC-4C18-9A26-E5B4711E9023}" srcOrd="0" destOrd="0" presId="urn:microsoft.com/office/officeart/2018/2/layout/IconVerticalSolidList"/>
    <dgm:cxn modelId="{9F3AB23B-9FEA-1A44-A546-7D49A16CA992}" type="presParOf" srcId="{53AEED71-AA08-428F-9383-18D3A6BB8A24}" destId="{0FC866A2-41B2-49A6-8466-5F91134EFBEB}" srcOrd="1" destOrd="0" presId="urn:microsoft.com/office/officeart/2018/2/layout/IconVerticalSolidList"/>
    <dgm:cxn modelId="{14F485D2-5248-E84A-ABA3-392C56EDCB33}" type="presParOf" srcId="{53AEED71-AA08-428F-9383-18D3A6BB8A24}" destId="{2DB79980-91E0-4D07-8B29-1F7F8637402B}" srcOrd="2" destOrd="0" presId="urn:microsoft.com/office/officeart/2018/2/layout/IconVerticalSolidList"/>
    <dgm:cxn modelId="{6942697D-3E85-9341-A071-D6CDAD9CB47C}" type="presParOf" srcId="{53AEED71-AA08-428F-9383-18D3A6BB8A24}" destId="{FE811C69-E406-4D10-B317-886DD4A873BE}" srcOrd="3" destOrd="0" presId="urn:microsoft.com/office/officeart/2018/2/layout/IconVerticalSolidList"/>
    <dgm:cxn modelId="{C492FED0-46D1-454C-996E-908011BBB229}" type="presParOf" srcId="{60FB7863-24E1-4687-8BA1-4CFB4105CD0C}" destId="{EB983D88-898F-4189-8F0F-D582E38991EB}" srcOrd="1" destOrd="0" presId="urn:microsoft.com/office/officeart/2018/2/layout/IconVerticalSolidList"/>
    <dgm:cxn modelId="{0BF519E4-06FC-DF43-86CC-FD8E8E6257C5}" type="presParOf" srcId="{60FB7863-24E1-4687-8BA1-4CFB4105CD0C}" destId="{781F289B-0A20-471C-8AD9-ADE1C8D07852}" srcOrd="2" destOrd="0" presId="urn:microsoft.com/office/officeart/2018/2/layout/IconVerticalSolidList"/>
    <dgm:cxn modelId="{D172687C-BF17-174D-B3BE-C0F5CBC7D0FB}" type="presParOf" srcId="{781F289B-0A20-471C-8AD9-ADE1C8D07852}" destId="{09F02CE6-0986-4873-8503-3251ED3C2D07}" srcOrd="0" destOrd="0" presId="urn:microsoft.com/office/officeart/2018/2/layout/IconVerticalSolidList"/>
    <dgm:cxn modelId="{1F63A677-53E0-E541-BB9F-81051B48A5A4}" type="presParOf" srcId="{781F289B-0A20-471C-8AD9-ADE1C8D07852}" destId="{062A6029-5792-4DF2-A5BA-9788558E0677}" srcOrd="1" destOrd="0" presId="urn:microsoft.com/office/officeart/2018/2/layout/IconVerticalSolidList"/>
    <dgm:cxn modelId="{39EB05EF-6549-DA4E-AF0F-95298BABD9DF}" type="presParOf" srcId="{781F289B-0A20-471C-8AD9-ADE1C8D07852}" destId="{E9BC0FCB-2C88-4D06-B387-0F5B77BD8A00}" srcOrd="2" destOrd="0" presId="urn:microsoft.com/office/officeart/2018/2/layout/IconVerticalSolidList"/>
    <dgm:cxn modelId="{30F736EB-E7C6-EC47-A76B-16DF69E445B5}" type="presParOf" srcId="{781F289B-0A20-471C-8AD9-ADE1C8D07852}" destId="{2FA03CE1-D32D-46D4-AFA4-ED9FDAD000F3}"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D6F497F-F09E-4157-99E6-14198B097D68}" type="doc">
      <dgm:prSet loTypeId="urn:microsoft.com/office/officeart/2016/7/layout/RepeatingBendingProcessNew" loCatId="process" qsTypeId="urn:microsoft.com/office/officeart/2005/8/quickstyle/simple1" qsCatId="simple" csTypeId="urn:microsoft.com/office/officeart/2005/8/colors/accent0_3" csCatId="mainScheme" phldr="1"/>
      <dgm:spPr/>
      <dgm:t>
        <a:bodyPr/>
        <a:lstStyle/>
        <a:p>
          <a:endParaRPr lang="en-US"/>
        </a:p>
      </dgm:t>
    </dgm:pt>
    <dgm:pt modelId="{EBC85175-262E-4AF8-8E27-73A45A69F852}">
      <dgm:prSet/>
      <dgm:spPr/>
      <dgm:t>
        <a:bodyPr/>
        <a:lstStyle/>
        <a:p>
          <a:r>
            <a:rPr lang="en-US" dirty="0"/>
            <a:t>Clinicians raise lots of clinical questions</a:t>
          </a:r>
        </a:p>
      </dgm:t>
    </dgm:pt>
    <dgm:pt modelId="{003D44E7-5878-4238-BF7B-3CF446B5CF20}" type="parTrans" cxnId="{F3A8FE06-1B77-4C3F-9DCD-1630DCA32C6A}">
      <dgm:prSet/>
      <dgm:spPr/>
      <dgm:t>
        <a:bodyPr/>
        <a:lstStyle/>
        <a:p>
          <a:endParaRPr lang="en-US"/>
        </a:p>
      </dgm:t>
    </dgm:pt>
    <dgm:pt modelId="{81910D0C-BB90-453E-B872-7324B646252B}" type="sibTrans" cxnId="{F3A8FE06-1B77-4C3F-9DCD-1630DCA32C6A}">
      <dgm:prSet/>
      <dgm:spPr/>
      <dgm:t>
        <a:bodyPr/>
        <a:lstStyle/>
        <a:p>
          <a:endParaRPr lang="en-US"/>
        </a:p>
      </dgm:t>
    </dgm:pt>
    <dgm:pt modelId="{D704182C-07B7-4A16-BE3A-40E35CED5C90}">
      <dgm:prSet/>
      <dgm:spPr/>
      <dgm:t>
        <a:bodyPr/>
        <a:lstStyle/>
        <a:p>
          <a:r>
            <a:rPr lang="en-US" dirty="0"/>
            <a:t>Most clinical questions never get pursued</a:t>
          </a:r>
        </a:p>
      </dgm:t>
    </dgm:pt>
    <dgm:pt modelId="{F7C71E26-F0B9-4713-9D2F-5815FBDB13B4}" type="parTrans" cxnId="{DFC78D74-2BA7-49EB-A634-1025C2172619}">
      <dgm:prSet/>
      <dgm:spPr/>
      <dgm:t>
        <a:bodyPr/>
        <a:lstStyle/>
        <a:p>
          <a:endParaRPr lang="en-US"/>
        </a:p>
      </dgm:t>
    </dgm:pt>
    <dgm:pt modelId="{08EB3657-F9AC-4641-BABE-6A7D9B83E0AD}" type="sibTrans" cxnId="{DFC78D74-2BA7-49EB-A634-1025C2172619}">
      <dgm:prSet/>
      <dgm:spPr/>
      <dgm:t>
        <a:bodyPr/>
        <a:lstStyle/>
        <a:p>
          <a:endParaRPr lang="en-US"/>
        </a:p>
      </dgm:t>
    </dgm:pt>
    <dgm:pt modelId="{548FBADE-7A2D-4C5F-9C53-37EDBF968394}">
      <dgm:prSet/>
      <dgm:spPr/>
      <dgm:t>
        <a:bodyPr/>
        <a:lstStyle/>
        <a:p>
          <a:r>
            <a:rPr lang="en-US" dirty="0"/>
            <a:t>But Answering clinical questions </a:t>
          </a:r>
          <a:r>
            <a:rPr lang="en-US" u="none" dirty="0"/>
            <a:t>underpins</a:t>
          </a:r>
          <a:r>
            <a:rPr lang="en-US" dirty="0"/>
            <a:t> patient outcomes and an efficient and effective healthcare system</a:t>
          </a:r>
        </a:p>
      </dgm:t>
    </dgm:pt>
    <dgm:pt modelId="{1AE4D731-F0CD-4E10-9CA4-4ABD75326D5F}" type="parTrans" cxnId="{31D5E2BD-73CE-4DB4-8840-96E6FB5DD5F9}">
      <dgm:prSet/>
      <dgm:spPr/>
      <dgm:t>
        <a:bodyPr/>
        <a:lstStyle/>
        <a:p>
          <a:endParaRPr lang="en-US"/>
        </a:p>
      </dgm:t>
    </dgm:pt>
    <dgm:pt modelId="{48105F8B-14BA-426E-AB24-987076405190}" type="sibTrans" cxnId="{31D5E2BD-73CE-4DB4-8840-96E6FB5DD5F9}">
      <dgm:prSet/>
      <dgm:spPr/>
      <dgm:t>
        <a:bodyPr/>
        <a:lstStyle/>
        <a:p>
          <a:endParaRPr lang="en-US"/>
        </a:p>
      </dgm:t>
    </dgm:pt>
    <dgm:pt modelId="{3CBFF08A-77B5-4240-B000-41B55EA16089}">
      <dgm:prSet/>
      <dgm:spPr/>
      <dgm:t>
        <a:bodyPr/>
        <a:lstStyle/>
        <a:p>
          <a:r>
            <a:rPr lang="en-US" dirty="0"/>
            <a:t>Clinicians can use systems, such as PubMed to help them answer their questions, but often don’t have enough time</a:t>
          </a:r>
        </a:p>
      </dgm:t>
    </dgm:pt>
    <dgm:pt modelId="{D73080B9-0E76-4087-8C38-63512D050DC6}" type="parTrans" cxnId="{78CB3FB5-97A0-4971-90DA-4D632CE4FDB6}">
      <dgm:prSet/>
      <dgm:spPr/>
      <dgm:t>
        <a:bodyPr/>
        <a:lstStyle/>
        <a:p>
          <a:endParaRPr lang="en-US"/>
        </a:p>
      </dgm:t>
    </dgm:pt>
    <dgm:pt modelId="{2CAAD046-8A61-4478-B29C-46F925727ADA}" type="sibTrans" cxnId="{78CB3FB5-97A0-4971-90DA-4D632CE4FDB6}">
      <dgm:prSet/>
      <dgm:spPr/>
      <dgm:t>
        <a:bodyPr/>
        <a:lstStyle/>
        <a:p>
          <a:endParaRPr lang="en-US"/>
        </a:p>
      </dgm:t>
    </dgm:pt>
    <dgm:pt modelId="{ECCA0228-D5DA-479E-8393-7C5D4E4FB7C9}">
      <dgm:prSet/>
      <dgm:spPr/>
      <dgm:t>
        <a:bodyPr/>
        <a:lstStyle/>
        <a:p>
          <a:r>
            <a:rPr lang="en-US" dirty="0"/>
            <a:t>Medical search systems, like </a:t>
          </a:r>
          <a:r>
            <a:rPr lang="en-US" dirty="0" err="1"/>
            <a:t>Pubmed</a:t>
          </a:r>
          <a:r>
            <a:rPr lang="en-US" dirty="0"/>
            <a:t> are multi-IIR</a:t>
          </a:r>
        </a:p>
      </dgm:t>
    </dgm:pt>
    <dgm:pt modelId="{AE7D1ED5-ED48-4664-8984-E043BC884435}" type="parTrans" cxnId="{EE060764-8E53-49B4-B0DC-C053875FCA02}">
      <dgm:prSet/>
      <dgm:spPr/>
      <dgm:t>
        <a:bodyPr/>
        <a:lstStyle/>
        <a:p>
          <a:endParaRPr lang="en-US"/>
        </a:p>
      </dgm:t>
    </dgm:pt>
    <dgm:pt modelId="{16C4CD19-DC43-467E-9A48-89367B34891D}" type="sibTrans" cxnId="{EE060764-8E53-49B4-B0DC-C053875FCA02}">
      <dgm:prSet/>
      <dgm:spPr/>
      <dgm:t>
        <a:bodyPr/>
        <a:lstStyle/>
        <a:p>
          <a:endParaRPr lang="en-US"/>
        </a:p>
      </dgm:t>
    </dgm:pt>
    <dgm:pt modelId="{8AE89F5D-3D74-4E69-A121-949649557792}">
      <dgm:prSet/>
      <dgm:spPr>
        <a:ln w="25400">
          <a:solidFill>
            <a:srgbClr val="FF0000"/>
          </a:solidFill>
        </a:ln>
      </dgm:spPr>
      <dgm:t>
        <a:bodyPr/>
        <a:lstStyle/>
        <a:p>
          <a:r>
            <a:rPr lang="en-US" b="1" dirty="0"/>
            <a:t>We wonder how effective multi-IIR systems, like PubMed, are for time pressure clinicians and whether mini-IIR systems might be better?</a:t>
          </a:r>
        </a:p>
      </dgm:t>
    </dgm:pt>
    <dgm:pt modelId="{99810607-0948-4151-95F7-286429F5EEB8}" type="parTrans" cxnId="{2A3D56F5-585A-4D1E-BBD6-20856A9C7BB8}">
      <dgm:prSet/>
      <dgm:spPr/>
      <dgm:t>
        <a:bodyPr/>
        <a:lstStyle/>
        <a:p>
          <a:endParaRPr lang="en-US"/>
        </a:p>
      </dgm:t>
    </dgm:pt>
    <dgm:pt modelId="{FF4C8E77-7F74-4C3A-A708-C076C806B916}" type="sibTrans" cxnId="{2A3D56F5-585A-4D1E-BBD6-20856A9C7BB8}">
      <dgm:prSet/>
      <dgm:spPr/>
      <dgm:t>
        <a:bodyPr/>
        <a:lstStyle/>
        <a:p>
          <a:endParaRPr lang="en-US"/>
        </a:p>
      </dgm:t>
    </dgm:pt>
    <dgm:pt modelId="{81BE559E-6D3A-E54F-AA5D-94ACAFD952BC}" type="pres">
      <dgm:prSet presAssocID="{DD6F497F-F09E-4157-99E6-14198B097D68}" presName="Name0" presStyleCnt="0">
        <dgm:presLayoutVars>
          <dgm:dir/>
          <dgm:resizeHandles val="exact"/>
        </dgm:presLayoutVars>
      </dgm:prSet>
      <dgm:spPr/>
    </dgm:pt>
    <dgm:pt modelId="{0AA3F725-F5A0-BA4B-9752-B80E38ABA714}" type="pres">
      <dgm:prSet presAssocID="{EBC85175-262E-4AF8-8E27-73A45A69F852}" presName="node" presStyleLbl="node1" presStyleIdx="0" presStyleCnt="6">
        <dgm:presLayoutVars>
          <dgm:bulletEnabled val="1"/>
        </dgm:presLayoutVars>
      </dgm:prSet>
      <dgm:spPr/>
    </dgm:pt>
    <dgm:pt modelId="{CEA56F76-1C1D-8440-B0A2-01478FD29CF5}" type="pres">
      <dgm:prSet presAssocID="{81910D0C-BB90-453E-B872-7324B646252B}" presName="sibTrans" presStyleLbl="sibTrans1D1" presStyleIdx="0" presStyleCnt="5"/>
      <dgm:spPr/>
    </dgm:pt>
    <dgm:pt modelId="{5F9BBFFF-07E3-B74F-AC77-28F7FCAD0886}" type="pres">
      <dgm:prSet presAssocID="{81910D0C-BB90-453E-B872-7324B646252B}" presName="connectorText" presStyleLbl="sibTrans1D1" presStyleIdx="0" presStyleCnt="5"/>
      <dgm:spPr/>
    </dgm:pt>
    <dgm:pt modelId="{2284544D-179A-5246-93BF-9F2305079802}" type="pres">
      <dgm:prSet presAssocID="{D704182C-07B7-4A16-BE3A-40E35CED5C90}" presName="node" presStyleLbl="node1" presStyleIdx="1" presStyleCnt="6">
        <dgm:presLayoutVars>
          <dgm:bulletEnabled val="1"/>
        </dgm:presLayoutVars>
      </dgm:prSet>
      <dgm:spPr/>
    </dgm:pt>
    <dgm:pt modelId="{6B376D03-5E56-B14E-9FB1-0C417CBF2174}" type="pres">
      <dgm:prSet presAssocID="{08EB3657-F9AC-4641-BABE-6A7D9B83E0AD}" presName="sibTrans" presStyleLbl="sibTrans1D1" presStyleIdx="1" presStyleCnt="5"/>
      <dgm:spPr/>
    </dgm:pt>
    <dgm:pt modelId="{72B8BC2E-CA6B-6E42-B72F-852AC5286953}" type="pres">
      <dgm:prSet presAssocID="{08EB3657-F9AC-4641-BABE-6A7D9B83E0AD}" presName="connectorText" presStyleLbl="sibTrans1D1" presStyleIdx="1" presStyleCnt="5"/>
      <dgm:spPr/>
    </dgm:pt>
    <dgm:pt modelId="{2DE368D4-E215-F84D-9D87-E2EE9F99D84A}" type="pres">
      <dgm:prSet presAssocID="{548FBADE-7A2D-4C5F-9C53-37EDBF968394}" presName="node" presStyleLbl="node1" presStyleIdx="2" presStyleCnt="6">
        <dgm:presLayoutVars>
          <dgm:bulletEnabled val="1"/>
        </dgm:presLayoutVars>
      </dgm:prSet>
      <dgm:spPr/>
    </dgm:pt>
    <dgm:pt modelId="{0AEBB48E-0CD1-7F46-9AD2-F5BD21345D8F}" type="pres">
      <dgm:prSet presAssocID="{48105F8B-14BA-426E-AB24-987076405190}" presName="sibTrans" presStyleLbl="sibTrans1D1" presStyleIdx="2" presStyleCnt="5"/>
      <dgm:spPr/>
    </dgm:pt>
    <dgm:pt modelId="{1CDC4C63-F285-C642-8F97-6AC7DCFAE3C0}" type="pres">
      <dgm:prSet presAssocID="{48105F8B-14BA-426E-AB24-987076405190}" presName="connectorText" presStyleLbl="sibTrans1D1" presStyleIdx="2" presStyleCnt="5"/>
      <dgm:spPr/>
    </dgm:pt>
    <dgm:pt modelId="{EDD741BF-786D-6B44-A5BB-116E5E172AE6}" type="pres">
      <dgm:prSet presAssocID="{3CBFF08A-77B5-4240-B000-41B55EA16089}" presName="node" presStyleLbl="node1" presStyleIdx="3" presStyleCnt="6">
        <dgm:presLayoutVars>
          <dgm:bulletEnabled val="1"/>
        </dgm:presLayoutVars>
      </dgm:prSet>
      <dgm:spPr/>
    </dgm:pt>
    <dgm:pt modelId="{E00678A6-35F5-4649-82B2-58552238E925}" type="pres">
      <dgm:prSet presAssocID="{2CAAD046-8A61-4478-B29C-46F925727ADA}" presName="sibTrans" presStyleLbl="sibTrans1D1" presStyleIdx="3" presStyleCnt="5"/>
      <dgm:spPr/>
    </dgm:pt>
    <dgm:pt modelId="{518B057A-9503-2448-B3EE-7A39F52B46B7}" type="pres">
      <dgm:prSet presAssocID="{2CAAD046-8A61-4478-B29C-46F925727ADA}" presName="connectorText" presStyleLbl="sibTrans1D1" presStyleIdx="3" presStyleCnt="5"/>
      <dgm:spPr/>
    </dgm:pt>
    <dgm:pt modelId="{6AAA5ACF-49D7-3D41-82A9-275995D4F5B1}" type="pres">
      <dgm:prSet presAssocID="{ECCA0228-D5DA-479E-8393-7C5D4E4FB7C9}" presName="node" presStyleLbl="node1" presStyleIdx="4" presStyleCnt="6">
        <dgm:presLayoutVars>
          <dgm:bulletEnabled val="1"/>
        </dgm:presLayoutVars>
      </dgm:prSet>
      <dgm:spPr/>
    </dgm:pt>
    <dgm:pt modelId="{8CAE4DF5-15BF-3F43-9BD7-D3FEF3D0A073}" type="pres">
      <dgm:prSet presAssocID="{16C4CD19-DC43-467E-9A48-89367B34891D}" presName="sibTrans" presStyleLbl="sibTrans1D1" presStyleIdx="4" presStyleCnt="5"/>
      <dgm:spPr/>
    </dgm:pt>
    <dgm:pt modelId="{850E465F-662D-044C-8FEE-7F56270CEC8F}" type="pres">
      <dgm:prSet presAssocID="{16C4CD19-DC43-467E-9A48-89367B34891D}" presName="connectorText" presStyleLbl="sibTrans1D1" presStyleIdx="4" presStyleCnt="5"/>
      <dgm:spPr/>
    </dgm:pt>
    <dgm:pt modelId="{2146B55E-5322-4D42-9A70-25C7F756A75B}" type="pres">
      <dgm:prSet presAssocID="{8AE89F5D-3D74-4E69-A121-949649557792}" presName="node" presStyleLbl="node1" presStyleIdx="5" presStyleCnt="6">
        <dgm:presLayoutVars>
          <dgm:bulletEnabled val="1"/>
        </dgm:presLayoutVars>
      </dgm:prSet>
      <dgm:spPr/>
    </dgm:pt>
  </dgm:ptLst>
  <dgm:cxnLst>
    <dgm:cxn modelId="{F3A8FE06-1B77-4C3F-9DCD-1630DCA32C6A}" srcId="{DD6F497F-F09E-4157-99E6-14198B097D68}" destId="{EBC85175-262E-4AF8-8E27-73A45A69F852}" srcOrd="0" destOrd="0" parTransId="{003D44E7-5878-4238-BF7B-3CF446B5CF20}" sibTransId="{81910D0C-BB90-453E-B872-7324B646252B}"/>
    <dgm:cxn modelId="{4796CB16-4379-9F42-B744-2C14D49672C6}" type="presOf" srcId="{81910D0C-BB90-453E-B872-7324B646252B}" destId="{CEA56F76-1C1D-8440-B0A2-01478FD29CF5}" srcOrd="0" destOrd="0" presId="urn:microsoft.com/office/officeart/2016/7/layout/RepeatingBendingProcessNew"/>
    <dgm:cxn modelId="{BB35C024-206F-5D49-88D8-02D1F5AED4CD}" type="presOf" srcId="{81910D0C-BB90-453E-B872-7324B646252B}" destId="{5F9BBFFF-07E3-B74F-AC77-28F7FCAD0886}" srcOrd="1" destOrd="0" presId="urn:microsoft.com/office/officeart/2016/7/layout/RepeatingBendingProcessNew"/>
    <dgm:cxn modelId="{5BF4954A-6305-C24A-BC11-EB165B9B89F5}" type="presOf" srcId="{16C4CD19-DC43-467E-9A48-89367B34891D}" destId="{850E465F-662D-044C-8FEE-7F56270CEC8F}" srcOrd="1" destOrd="0" presId="urn:microsoft.com/office/officeart/2016/7/layout/RepeatingBendingProcessNew"/>
    <dgm:cxn modelId="{F02A124B-7838-6346-B00E-A550FE2395B8}" type="presOf" srcId="{16C4CD19-DC43-467E-9A48-89367B34891D}" destId="{8CAE4DF5-15BF-3F43-9BD7-D3FEF3D0A073}" srcOrd="0" destOrd="0" presId="urn:microsoft.com/office/officeart/2016/7/layout/RepeatingBendingProcessNew"/>
    <dgm:cxn modelId="{EE060764-8E53-49B4-B0DC-C053875FCA02}" srcId="{DD6F497F-F09E-4157-99E6-14198B097D68}" destId="{ECCA0228-D5DA-479E-8393-7C5D4E4FB7C9}" srcOrd="4" destOrd="0" parTransId="{AE7D1ED5-ED48-4664-8984-E043BC884435}" sibTransId="{16C4CD19-DC43-467E-9A48-89367B34891D}"/>
    <dgm:cxn modelId="{73BB7670-FC45-F94E-B238-B2AD2735D015}" type="presOf" srcId="{ECCA0228-D5DA-479E-8393-7C5D4E4FB7C9}" destId="{6AAA5ACF-49D7-3D41-82A9-275995D4F5B1}" srcOrd="0" destOrd="0" presId="urn:microsoft.com/office/officeart/2016/7/layout/RepeatingBendingProcessNew"/>
    <dgm:cxn modelId="{20953974-003C-F848-BBA4-049563A29E1F}" type="presOf" srcId="{2CAAD046-8A61-4478-B29C-46F925727ADA}" destId="{518B057A-9503-2448-B3EE-7A39F52B46B7}" srcOrd="1" destOrd="0" presId="urn:microsoft.com/office/officeart/2016/7/layout/RepeatingBendingProcessNew"/>
    <dgm:cxn modelId="{DFC78D74-2BA7-49EB-A634-1025C2172619}" srcId="{DD6F497F-F09E-4157-99E6-14198B097D68}" destId="{D704182C-07B7-4A16-BE3A-40E35CED5C90}" srcOrd="1" destOrd="0" parTransId="{F7C71E26-F0B9-4713-9D2F-5815FBDB13B4}" sibTransId="{08EB3657-F9AC-4641-BABE-6A7D9B83E0AD}"/>
    <dgm:cxn modelId="{6EAA8E86-0F5D-2742-A009-4AD5E9BC0D09}" type="presOf" srcId="{EBC85175-262E-4AF8-8E27-73A45A69F852}" destId="{0AA3F725-F5A0-BA4B-9752-B80E38ABA714}" srcOrd="0" destOrd="0" presId="urn:microsoft.com/office/officeart/2016/7/layout/RepeatingBendingProcessNew"/>
    <dgm:cxn modelId="{78BB83A1-3FD1-8045-94DC-D6E59414361E}" type="presOf" srcId="{548FBADE-7A2D-4C5F-9C53-37EDBF968394}" destId="{2DE368D4-E215-F84D-9D87-E2EE9F99D84A}" srcOrd="0" destOrd="0" presId="urn:microsoft.com/office/officeart/2016/7/layout/RepeatingBendingProcessNew"/>
    <dgm:cxn modelId="{4967CBB1-2CB4-494E-A6BB-41A2A8CE498D}" type="presOf" srcId="{3CBFF08A-77B5-4240-B000-41B55EA16089}" destId="{EDD741BF-786D-6B44-A5BB-116E5E172AE6}" srcOrd="0" destOrd="0" presId="urn:microsoft.com/office/officeart/2016/7/layout/RepeatingBendingProcessNew"/>
    <dgm:cxn modelId="{78CB3FB5-97A0-4971-90DA-4D632CE4FDB6}" srcId="{DD6F497F-F09E-4157-99E6-14198B097D68}" destId="{3CBFF08A-77B5-4240-B000-41B55EA16089}" srcOrd="3" destOrd="0" parTransId="{D73080B9-0E76-4087-8C38-63512D050DC6}" sibTransId="{2CAAD046-8A61-4478-B29C-46F925727ADA}"/>
    <dgm:cxn modelId="{4054FAB7-CF91-E440-90AF-AD2807A22B87}" type="presOf" srcId="{2CAAD046-8A61-4478-B29C-46F925727ADA}" destId="{E00678A6-35F5-4649-82B2-58552238E925}" srcOrd="0" destOrd="0" presId="urn:microsoft.com/office/officeart/2016/7/layout/RepeatingBendingProcessNew"/>
    <dgm:cxn modelId="{31D5E2BD-73CE-4DB4-8840-96E6FB5DD5F9}" srcId="{DD6F497F-F09E-4157-99E6-14198B097D68}" destId="{548FBADE-7A2D-4C5F-9C53-37EDBF968394}" srcOrd="2" destOrd="0" parTransId="{1AE4D731-F0CD-4E10-9CA4-4ABD75326D5F}" sibTransId="{48105F8B-14BA-426E-AB24-987076405190}"/>
    <dgm:cxn modelId="{9DF2EDBE-767D-0946-A801-4C4ABB98DFFF}" type="presOf" srcId="{08EB3657-F9AC-4641-BABE-6A7D9B83E0AD}" destId="{72B8BC2E-CA6B-6E42-B72F-852AC5286953}" srcOrd="1" destOrd="0" presId="urn:microsoft.com/office/officeart/2016/7/layout/RepeatingBendingProcessNew"/>
    <dgm:cxn modelId="{B461FBC1-9F35-6D4C-AFB4-B00AACAD66BB}" type="presOf" srcId="{48105F8B-14BA-426E-AB24-987076405190}" destId="{0AEBB48E-0CD1-7F46-9AD2-F5BD21345D8F}" srcOrd="0" destOrd="0" presId="urn:microsoft.com/office/officeart/2016/7/layout/RepeatingBendingProcessNew"/>
    <dgm:cxn modelId="{5E5F6DC7-A798-2444-850D-B4022D68278E}" type="presOf" srcId="{DD6F497F-F09E-4157-99E6-14198B097D68}" destId="{81BE559E-6D3A-E54F-AA5D-94ACAFD952BC}" srcOrd="0" destOrd="0" presId="urn:microsoft.com/office/officeart/2016/7/layout/RepeatingBendingProcessNew"/>
    <dgm:cxn modelId="{1A9648CC-C16F-5741-87BF-C822CE722644}" type="presOf" srcId="{D704182C-07B7-4A16-BE3A-40E35CED5C90}" destId="{2284544D-179A-5246-93BF-9F2305079802}" srcOrd="0" destOrd="0" presId="urn:microsoft.com/office/officeart/2016/7/layout/RepeatingBendingProcessNew"/>
    <dgm:cxn modelId="{332AAFD5-5B7C-D549-8105-4024BE818DD5}" type="presOf" srcId="{48105F8B-14BA-426E-AB24-987076405190}" destId="{1CDC4C63-F285-C642-8F97-6AC7DCFAE3C0}" srcOrd="1" destOrd="0" presId="urn:microsoft.com/office/officeart/2016/7/layout/RepeatingBendingProcessNew"/>
    <dgm:cxn modelId="{5DEAF7F1-733A-7047-AF2F-6316780B41F7}" type="presOf" srcId="{8AE89F5D-3D74-4E69-A121-949649557792}" destId="{2146B55E-5322-4D42-9A70-25C7F756A75B}" srcOrd="0" destOrd="0" presId="urn:microsoft.com/office/officeart/2016/7/layout/RepeatingBendingProcessNew"/>
    <dgm:cxn modelId="{2A3D56F5-585A-4D1E-BBD6-20856A9C7BB8}" srcId="{DD6F497F-F09E-4157-99E6-14198B097D68}" destId="{8AE89F5D-3D74-4E69-A121-949649557792}" srcOrd="5" destOrd="0" parTransId="{99810607-0948-4151-95F7-286429F5EEB8}" sibTransId="{FF4C8E77-7F74-4C3A-A708-C076C806B916}"/>
    <dgm:cxn modelId="{D76F1CF8-8A8B-9044-B714-816415B80056}" type="presOf" srcId="{08EB3657-F9AC-4641-BABE-6A7D9B83E0AD}" destId="{6B376D03-5E56-B14E-9FB1-0C417CBF2174}" srcOrd="0" destOrd="0" presId="urn:microsoft.com/office/officeart/2016/7/layout/RepeatingBendingProcessNew"/>
    <dgm:cxn modelId="{73E176A1-A114-654D-8E43-968C7C49681B}" type="presParOf" srcId="{81BE559E-6D3A-E54F-AA5D-94ACAFD952BC}" destId="{0AA3F725-F5A0-BA4B-9752-B80E38ABA714}" srcOrd="0" destOrd="0" presId="urn:microsoft.com/office/officeart/2016/7/layout/RepeatingBendingProcessNew"/>
    <dgm:cxn modelId="{DA15C5BB-BCC7-554F-8561-19D603EA896E}" type="presParOf" srcId="{81BE559E-6D3A-E54F-AA5D-94ACAFD952BC}" destId="{CEA56F76-1C1D-8440-B0A2-01478FD29CF5}" srcOrd="1" destOrd="0" presId="urn:microsoft.com/office/officeart/2016/7/layout/RepeatingBendingProcessNew"/>
    <dgm:cxn modelId="{E1B5C620-F5EE-5C40-B777-C783F8344264}" type="presParOf" srcId="{CEA56F76-1C1D-8440-B0A2-01478FD29CF5}" destId="{5F9BBFFF-07E3-B74F-AC77-28F7FCAD0886}" srcOrd="0" destOrd="0" presId="urn:microsoft.com/office/officeart/2016/7/layout/RepeatingBendingProcessNew"/>
    <dgm:cxn modelId="{DF904F74-D6B6-754E-99DB-1F16450E4A46}" type="presParOf" srcId="{81BE559E-6D3A-E54F-AA5D-94ACAFD952BC}" destId="{2284544D-179A-5246-93BF-9F2305079802}" srcOrd="2" destOrd="0" presId="urn:microsoft.com/office/officeart/2016/7/layout/RepeatingBendingProcessNew"/>
    <dgm:cxn modelId="{912F2CD9-875A-A74D-8D48-85913C05BAEA}" type="presParOf" srcId="{81BE559E-6D3A-E54F-AA5D-94ACAFD952BC}" destId="{6B376D03-5E56-B14E-9FB1-0C417CBF2174}" srcOrd="3" destOrd="0" presId="urn:microsoft.com/office/officeart/2016/7/layout/RepeatingBendingProcessNew"/>
    <dgm:cxn modelId="{359B278E-5EC0-4246-8964-EDC150EAA029}" type="presParOf" srcId="{6B376D03-5E56-B14E-9FB1-0C417CBF2174}" destId="{72B8BC2E-CA6B-6E42-B72F-852AC5286953}" srcOrd="0" destOrd="0" presId="urn:microsoft.com/office/officeart/2016/7/layout/RepeatingBendingProcessNew"/>
    <dgm:cxn modelId="{0775DEF4-9C0D-4C4C-BBFC-0753572481E3}" type="presParOf" srcId="{81BE559E-6D3A-E54F-AA5D-94ACAFD952BC}" destId="{2DE368D4-E215-F84D-9D87-E2EE9F99D84A}" srcOrd="4" destOrd="0" presId="urn:microsoft.com/office/officeart/2016/7/layout/RepeatingBendingProcessNew"/>
    <dgm:cxn modelId="{F1A93C19-96D0-314B-B8EC-E865935ADBC0}" type="presParOf" srcId="{81BE559E-6D3A-E54F-AA5D-94ACAFD952BC}" destId="{0AEBB48E-0CD1-7F46-9AD2-F5BD21345D8F}" srcOrd="5" destOrd="0" presId="urn:microsoft.com/office/officeart/2016/7/layout/RepeatingBendingProcessNew"/>
    <dgm:cxn modelId="{5984741D-B60A-7B4B-8B84-A9FAB15B8530}" type="presParOf" srcId="{0AEBB48E-0CD1-7F46-9AD2-F5BD21345D8F}" destId="{1CDC4C63-F285-C642-8F97-6AC7DCFAE3C0}" srcOrd="0" destOrd="0" presId="urn:microsoft.com/office/officeart/2016/7/layout/RepeatingBendingProcessNew"/>
    <dgm:cxn modelId="{146186D3-3D46-9B45-983C-84BBA332C023}" type="presParOf" srcId="{81BE559E-6D3A-E54F-AA5D-94ACAFD952BC}" destId="{EDD741BF-786D-6B44-A5BB-116E5E172AE6}" srcOrd="6" destOrd="0" presId="urn:microsoft.com/office/officeart/2016/7/layout/RepeatingBendingProcessNew"/>
    <dgm:cxn modelId="{BE2A068E-4FC5-D04B-93E8-ABF3E9EC2A06}" type="presParOf" srcId="{81BE559E-6D3A-E54F-AA5D-94ACAFD952BC}" destId="{E00678A6-35F5-4649-82B2-58552238E925}" srcOrd="7" destOrd="0" presId="urn:microsoft.com/office/officeart/2016/7/layout/RepeatingBendingProcessNew"/>
    <dgm:cxn modelId="{D7B331D2-A90F-EC4F-9352-313AF95B5052}" type="presParOf" srcId="{E00678A6-35F5-4649-82B2-58552238E925}" destId="{518B057A-9503-2448-B3EE-7A39F52B46B7}" srcOrd="0" destOrd="0" presId="urn:microsoft.com/office/officeart/2016/7/layout/RepeatingBendingProcessNew"/>
    <dgm:cxn modelId="{943C261A-3548-534A-BE15-F28732DD280F}" type="presParOf" srcId="{81BE559E-6D3A-E54F-AA5D-94ACAFD952BC}" destId="{6AAA5ACF-49D7-3D41-82A9-275995D4F5B1}" srcOrd="8" destOrd="0" presId="urn:microsoft.com/office/officeart/2016/7/layout/RepeatingBendingProcessNew"/>
    <dgm:cxn modelId="{BB258E8D-4F4B-4844-875E-D8158FE2F87C}" type="presParOf" srcId="{81BE559E-6D3A-E54F-AA5D-94ACAFD952BC}" destId="{8CAE4DF5-15BF-3F43-9BD7-D3FEF3D0A073}" srcOrd="9" destOrd="0" presId="urn:microsoft.com/office/officeart/2016/7/layout/RepeatingBendingProcessNew"/>
    <dgm:cxn modelId="{606EA617-3C42-DC40-820F-4ABB716D51CA}" type="presParOf" srcId="{8CAE4DF5-15BF-3F43-9BD7-D3FEF3D0A073}" destId="{850E465F-662D-044C-8FEE-7F56270CEC8F}" srcOrd="0" destOrd="0" presId="urn:microsoft.com/office/officeart/2016/7/layout/RepeatingBendingProcessNew"/>
    <dgm:cxn modelId="{59EE0CD3-A872-8146-887E-6FA98C00B1DD}" type="presParOf" srcId="{81BE559E-6D3A-E54F-AA5D-94ACAFD952BC}" destId="{2146B55E-5322-4D42-9A70-25C7F756A75B}" srcOrd="10" destOrd="0" presId="urn:microsoft.com/office/officeart/2016/7/layout/RepeatingBendingProcessNew"/>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C1D324EC-5CB3-4B69-B2DC-97C80E3FFBFA}" type="doc">
      <dgm:prSet loTypeId="urn:microsoft.com/office/officeart/2008/layout/LinedList" loCatId="list" qsTypeId="urn:microsoft.com/office/officeart/2005/8/quickstyle/simple1" qsCatId="simple" csTypeId="urn:microsoft.com/office/officeart/2005/8/colors/colorful1" csCatId="colorful" phldr="1"/>
      <dgm:spPr/>
      <dgm:t>
        <a:bodyPr/>
        <a:lstStyle/>
        <a:p>
          <a:endParaRPr lang="en-US"/>
        </a:p>
      </dgm:t>
    </dgm:pt>
    <dgm:pt modelId="{1B5F3A9F-42D6-484F-BB85-94E1510CECF4}">
      <dgm:prSet custT="1"/>
      <dgm:spPr/>
      <dgm:t>
        <a:bodyPr/>
        <a:lstStyle/>
        <a:p>
          <a:r>
            <a:rPr lang="en-US" sz="2800" dirty="0"/>
            <a:t>﻿RQ-1.1: </a:t>
          </a:r>
          <a:r>
            <a:rPr lang="en-US" sz="2800" b="0" i="0" dirty="0"/>
            <a:t>Does</a:t>
          </a:r>
          <a:r>
            <a:rPr lang="en-US" sz="2800" dirty="0"/>
            <a:t> the use of a </a:t>
          </a:r>
          <a:r>
            <a:rPr lang="en-US" sz="2800" b="1" i="1" dirty="0"/>
            <a:t>document retrieval search system </a:t>
          </a:r>
          <a:r>
            <a:rPr lang="en-US" sz="2800" dirty="0"/>
            <a:t>enable clinicians to make </a:t>
          </a:r>
          <a:r>
            <a:rPr lang="en-US" sz="2800" b="1" i="1" dirty="0"/>
            <a:t>better clinical decisions</a:t>
          </a:r>
          <a:r>
            <a:rPr lang="en-US" sz="2800" dirty="0"/>
            <a:t>?</a:t>
          </a:r>
        </a:p>
      </dgm:t>
    </dgm:pt>
    <dgm:pt modelId="{9F7409C7-398F-42DD-A877-E0E7BD5D8A1D}" type="parTrans" cxnId="{78BAEC6C-4172-4F78-8DC8-AB4598505B14}">
      <dgm:prSet/>
      <dgm:spPr/>
      <dgm:t>
        <a:bodyPr/>
        <a:lstStyle/>
        <a:p>
          <a:endParaRPr lang="en-US" sz="1600"/>
        </a:p>
      </dgm:t>
    </dgm:pt>
    <dgm:pt modelId="{70203F38-60C9-4852-BE10-94BB2930EBB0}" type="sibTrans" cxnId="{78BAEC6C-4172-4F78-8DC8-AB4598505B14}">
      <dgm:prSet/>
      <dgm:spPr/>
      <dgm:t>
        <a:bodyPr/>
        <a:lstStyle/>
        <a:p>
          <a:endParaRPr lang="en-US" sz="1600"/>
        </a:p>
      </dgm:t>
    </dgm:pt>
    <dgm:pt modelId="{2D84A7DE-6D17-4B6B-B6A2-A2F220724BC7}">
      <dgm:prSet custT="1"/>
      <dgm:spPr/>
      <dgm:t>
        <a:bodyPr/>
        <a:lstStyle/>
        <a:p>
          <a:r>
            <a:rPr lang="en-US" sz="2800" dirty="0"/>
            <a:t>﻿RQ-1.2: How does </a:t>
          </a:r>
          <a:r>
            <a:rPr lang="en-US" sz="2800" b="1" i="1" dirty="0"/>
            <a:t>time pressure impact </a:t>
          </a:r>
          <a:r>
            <a:rPr lang="en-US" sz="2800" dirty="0"/>
            <a:t>clinical decision making?</a:t>
          </a:r>
        </a:p>
      </dgm:t>
    </dgm:pt>
    <dgm:pt modelId="{F77B74C6-5516-44EC-9796-89DE21459254}" type="parTrans" cxnId="{A12FFB05-D877-4D15-B12F-4FD2BD5188C5}">
      <dgm:prSet/>
      <dgm:spPr/>
      <dgm:t>
        <a:bodyPr/>
        <a:lstStyle/>
        <a:p>
          <a:endParaRPr lang="en-US" sz="1600"/>
        </a:p>
      </dgm:t>
    </dgm:pt>
    <dgm:pt modelId="{2D7D7EC6-8C12-469A-A40A-06CBC677916D}" type="sibTrans" cxnId="{A12FFB05-D877-4D15-B12F-4FD2BD5188C5}">
      <dgm:prSet/>
      <dgm:spPr/>
      <dgm:t>
        <a:bodyPr/>
        <a:lstStyle/>
        <a:p>
          <a:endParaRPr lang="en-US" sz="1600"/>
        </a:p>
      </dgm:t>
    </dgm:pt>
    <dgm:pt modelId="{0D099918-CC0D-4EEA-8174-B3F8752CED02}">
      <dgm:prSet custT="1"/>
      <dgm:spPr/>
      <dgm:t>
        <a:bodyPr/>
        <a:lstStyle/>
        <a:p>
          <a:r>
            <a:rPr lang="en-US" sz="2800" dirty="0"/>
            <a:t>﻿RQ-1.3: Does a significantly </a:t>
          </a:r>
          <a:r>
            <a:rPr lang="en-US" sz="2800" b="1" i="1" dirty="0"/>
            <a:t>better search system </a:t>
          </a:r>
          <a:r>
            <a:rPr lang="en-US" sz="2800" dirty="0"/>
            <a:t>translate to </a:t>
          </a:r>
          <a:r>
            <a:rPr lang="en-US" sz="2800" b="1" i="1" dirty="0"/>
            <a:t>better and faster clinical decisions</a:t>
          </a:r>
          <a:r>
            <a:rPr lang="en-US" sz="2800" dirty="0"/>
            <a:t>?</a:t>
          </a:r>
        </a:p>
      </dgm:t>
    </dgm:pt>
    <dgm:pt modelId="{0413CACF-15B9-46E9-9973-030A2D2CC79A}" type="parTrans" cxnId="{9C630290-B247-4AC6-84F1-B907D2879AEB}">
      <dgm:prSet/>
      <dgm:spPr/>
      <dgm:t>
        <a:bodyPr/>
        <a:lstStyle/>
        <a:p>
          <a:endParaRPr lang="en-US" sz="1600"/>
        </a:p>
      </dgm:t>
    </dgm:pt>
    <dgm:pt modelId="{3774A573-B884-4C2C-AE05-4594228D1029}" type="sibTrans" cxnId="{9C630290-B247-4AC6-84F1-B907D2879AEB}">
      <dgm:prSet/>
      <dgm:spPr/>
      <dgm:t>
        <a:bodyPr/>
        <a:lstStyle/>
        <a:p>
          <a:endParaRPr lang="en-US" sz="1600"/>
        </a:p>
      </dgm:t>
    </dgm:pt>
    <dgm:pt modelId="{D0306E04-47E2-664A-A4F4-CF093E797472}" type="pres">
      <dgm:prSet presAssocID="{C1D324EC-5CB3-4B69-B2DC-97C80E3FFBFA}" presName="vert0" presStyleCnt="0">
        <dgm:presLayoutVars>
          <dgm:dir/>
          <dgm:animOne val="branch"/>
          <dgm:animLvl val="lvl"/>
        </dgm:presLayoutVars>
      </dgm:prSet>
      <dgm:spPr/>
    </dgm:pt>
    <dgm:pt modelId="{23BD35AA-8FDC-2E4E-A455-85AEAD6EEF75}" type="pres">
      <dgm:prSet presAssocID="{1B5F3A9F-42D6-484F-BB85-94E1510CECF4}" presName="thickLine" presStyleLbl="alignNode1" presStyleIdx="0" presStyleCnt="3"/>
      <dgm:spPr/>
    </dgm:pt>
    <dgm:pt modelId="{2A9B5F04-6489-804D-92D4-183EA32714B8}" type="pres">
      <dgm:prSet presAssocID="{1B5F3A9F-42D6-484F-BB85-94E1510CECF4}" presName="horz1" presStyleCnt="0"/>
      <dgm:spPr/>
    </dgm:pt>
    <dgm:pt modelId="{9C2FEA1B-64D6-964C-BE57-EFFF384CA1CB}" type="pres">
      <dgm:prSet presAssocID="{1B5F3A9F-42D6-484F-BB85-94E1510CECF4}" presName="tx1" presStyleLbl="revTx" presStyleIdx="0" presStyleCnt="3"/>
      <dgm:spPr/>
    </dgm:pt>
    <dgm:pt modelId="{852A5108-C12B-8F47-8538-848B68F2D021}" type="pres">
      <dgm:prSet presAssocID="{1B5F3A9F-42D6-484F-BB85-94E1510CECF4}" presName="vert1" presStyleCnt="0"/>
      <dgm:spPr/>
    </dgm:pt>
    <dgm:pt modelId="{2AD4F67C-9237-764F-85B8-5DB4FA5E432B}" type="pres">
      <dgm:prSet presAssocID="{2D84A7DE-6D17-4B6B-B6A2-A2F220724BC7}" presName="thickLine" presStyleLbl="alignNode1" presStyleIdx="1" presStyleCnt="3"/>
      <dgm:spPr/>
    </dgm:pt>
    <dgm:pt modelId="{04E582E8-1304-EF44-8AE7-44ECD8BA8719}" type="pres">
      <dgm:prSet presAssocID="{2D84A7DE-6D17-4B6B-B6A2-A2F220724BC7}" presName="horz1" presStyleCnt="0"/>
      <dgm:spPr/>
    </dgm:pt>
    <dgm:pt modelId="{5D106135-DCED-874F-887C-F07280AFD47E}" type="pres">
      <dgm:prSet presAssocID="{2D84A7DE-6D17-4B6B-B6A2-A2F220724BC7}" presName="tx1" presStyleLbl="revTx" presStyleIdx="1" presStyleCnt="3"/>
      <dgm:spPr/>
    </dgm:pt>
    <dgm:pt modelId="{DE3B617B-D4F3-D840-A439-35D78D730DA8}" type="pres">
      <dgm:prSet presAssocID="{2D84A7DE-6D17-4B6B-B6A2-A2F220724BC7}" presName="vert1" presStyleCnt="0"/>
      <dgm:spPr/>
    </dgm:pt>
    <dgm:pt modelId="{9DD02615-F570-A644-86FB-D2D0783C4455}" type="pres">
      <dgm:prSet presAssocID="{0D099918-CC0D-4EEA-8174-B3F8752CED02}" presName="thickLine" presStyleLbl="alignNode1" presStyleIdx="2" presStyleCnt="3"/>
      <dgm:spPr/>
    </dgm:pt>
    <dgm:pt modelId="{0B2AEE30-ED8F-6742-9EA2-0746AD7E65BB}" type="pres">
      <dgm:prSet presAssocID="{0D099918-CC0D-4EEA-8174-B3F8752CED02}" presName="horz1" presStyleCnt="0"/>
      <dgm:spPr/>
    </dgm:pt>
    <dgm:pt modelId="{1FD88A82-1C9D-B347-B08B-88F99FD8A737}" type="pres">
      <dgm:prSet presAssocID="{0D099918-CC0D-4EEA-8174-B3F8752CED02}" presName="tx1" presStyleLbl="revTx" presStyleIdx="2" presStyleCnt="3"/>
      <dgm:spPr/>
    </dgm:pt>
    <dgm:pt modelId="{E4921806-A906-9348-AB1F-A5A635D69BD0}" type="pres">
      <dgm:prSet presAssocID="{0D099918-CC0D-4EEA-8174-B3F8752CED02}" presName="vert1" presStyleCnt="0"/>
      <dgm:spPr/>
    </dgm:pt>
  </dgm:ptLst>
  <dgm:cxnLst>
    <dgm:cxn modelId="{A12FFB05-D877-4D15-B12F-4FD2BD5188C5}" srcId="{C1D324EC-5CB3-4B69-B2DC-97C80E3FFBFA}" destId="{2D84A7DE-6D17-4B6B-B6A2-A2F220724BC7}" srcOrd="1" destOrd="0" parTransId="{F77B74C6-5516-44EC-9796-89DE21459254}" sibTransId="{2D7D7EC6-8C12-469A-A40A-06CBC677916D}"/>
    <dgm:cxn modelId="{78BAEC6C-4172-4F78-8DC8-AB4598505B14}" srcId="{C1D324EC-5CB3-4B69-B2DC-97C80E3FFBFA}" destId="{1B5F3A9F-42D6-484F-BB85-94E1510CECF4}" srcOrd="0" destOrd="0" parTransId="{9F7409C7-398F-42DD-A877-E0E7BD5D8A1D}" sibTransId="{70203F38-60C9-4852-BE10-94BB2930EBB0}"/>
    <dgm:cxn modelId="{7A308D73-2A93-4C4D-BEB3-6B36DC097F68}" type="presOf" srcId="{C1D324EC-5CB3-4B69-B2DC-97C80E3FFBFA}" destId="{D0306E04-47E2-664A-A4F4-CF093E797472}" srcOrd="0" destOrd="0" presId="urn:microsoft.com/office/officeart/2008/layout/LinedList"/>
    <dgm:cxn modelId="{E6438279-3762-9C4B-BD0D-1E3FE5FE74B0}" type="presOf" srcId="{2D84A7DE-6D17-4B6B-B6A2-A2F220724BC7}" destId="{5D106135-DCED-874F-887C-F07280AFD47E}" srcOrd="0" destOrd="0" presId="urn:microsoft.com/office/officeart/2008/layout/LinedList"/>
    <dgm:cxn modelId="{9C630290-B247-4AC6-84F1-B907D2879AEB}" srcId="{C1D324EC-5CB3-4B69-B2DC-97C80E3FFBFA}" destId="{0D099918-CC0D-4EEA-8174-B3F8752CED02}" srcOrd="2" destOrd="0" parTransId="{0413CACF-15B9-46E9-9973-030A2D2CC79A}" sibTransId="{3774A573-B884-4C2C-AE05-4594228D1029}"/>
    <dgm:cxn modelId="{8A2931C5-C2F5-8B4B-A7E9-329B3F2D511A}" type="presOf" srcId="{0D099918-CC0D-4EEA-8174-B3F8752CED02}" destId="{1FD88A82-1C9D-B347-B08B-88F99FD8A737}" srcOrd="0" destOrd="0" presId="urn:microsoft.com/office/officeart/2008/layout/LinedList"/>
    <dgm:cxn modelId="{10A73CD4-DD05-344E-8375-90CCEFD6352F}" type="presOf" srcId="{1B5F3A9F-42D6-484F-BB85-94E1510CECF4}" destId="{9C2FEA1B-64D6-964C-BE57-EFFF384CA1CB}" srcOrd="0" destOrd="0" presId="urn:microsoft.com/office/officeart/2008/layout/LinedList"/>
    <dgm:cxn modelId="{8B8DB639-DEAD-8D4C-94FE-9810E82C267C}" type="presParOf" srcId="{D0306E04-47E2-664A-A4F4-CF093E797472}" destId="{23BD35AA-8FDC-2E4E-A455-85AEAD6EEF75}" srcOrd="0" destOrd="0" presId="urn:microsoft.com/office/officeart/2008/layout/LinedList"/>
    <dgm:cxn modelId="{E0C83723-7DD0-AC47-9972-9509E22E9C09}" type="presParOf" srcId="{D0306E04-47E2-664A-A4F4-CF093E797472}" destId="{2A9B5F04-6489-804D-92D4-183EA32714B8}" srcOrd="1" destOrd="0" presId="urn:microsoft.com/office/officeart/2008/layout/LinedList"/>
    <dgm:cxn modelId="{0819D317-CD5F-334F-B58B-B3CD86A5F6EB}" type="presParOf" srcId="{2A9B5F04-6489-804D-92D4-183EA32714B8}" destId="{9C2FEA1B-64D6-964C-BE57-EFFF384CA1CB}" srcOrd="0" destOrd="0" presId="urn:microsoft.com/office/officeart/2008/layout/LinedList"/>
    <dgm:cxn modelId="{ECF19C19-A304-FA46-85A3-5D1B77F3F9C5}" type="presParOf" srcId="{2A9B5F04-6489-804D-92D4-183EA32714B8}" destId="{852A5108-C12B-8F47-8538-848B68F2D021}" srcOrd="1" destOrd="0" presId="urn:microsoft.com/office/officeart/2008/layout/LinedList"/>
    <dgm:cxn modelId="{8DD19C2F-ACAE-C148-B6E9-F73E23A8928F}" type="presParOf" srcId="{D0306E04-47E2-664A-A4F4-CF093E797472}" destId="{2AD4F67C-9237-764F-85B8-5DB4FA5E432B}" srcOrd="2" destOrd="0" presId="urn:microsoft.com/office/officeart/2008/layout/LinedList"/>
    <dgm:cxn modelId="{2BD17B79-ABA7-BC49-8650-33E52FDF743A}" type="presParOf" srcId="{D0306E04-47E2-664A-A4F4-CF093E797472}" destId="{04E582E8-1304-EF44-8AE7-44ECD8BA8719}" srcOrd="3" destOrd="0" presId="urn:microsoft.com/office/officeart/2008/layout/LinedList"/>
    <dgm:cxn modelId="{BC5377F6-0AD2-9645-B7F8-C5A714FE475F}" type="presParOf" srcId="{04E582E8-1304-EF44-8AE7-44ECD8BA8719}" destId="{5D106135-DCED-874F-887C-F07280AFD47E}" srcOrd="0" destOrd="0" presId="urn:microsoft.com/office/officeart/2008/layout/LinedList"/>
    <dgm:cxn modelId="{6D2BE3D9-90B0-DA45-B058-983699540D25}" type="presParOf" srcId="{04E582E8-1304-EF44-8AE7-44ECD8BA8719}" destId="{DE3B617B-D4F3-D840-A439-35D78D730DA8}" srcOrd="1" destOrd="0" presId="urn:microsoft.com/office/officeart/2008/layout/LinedList"/>
    <dgm:cxn modelId="{624F12F3-95E7-9545-B0E4-B78BD3CA9F43}" type="presParOf" srcId="{D0306E04-47E2-664A-A4F4-CF093E797472}" destId="{9DD02615-F570-A644-86FB-D2D0783C4455}" srcOrd="4" destOrd="0" presId="urn:microsoft.com/office/officeart/2008/layout/LinedList"/>
    <dgm:cxn modelId="{6B2F878F-11A1-4544-8958-FFF4C0F75A6B}" type="presParOf" srcId="{D0306E04-47E2-664A-A4F4-CF093E797472}" destId="{0B2AEE30-ED8F-6742-9EA2-0746AD7E65BB}" srcOrd="5" destOrd="0" presId="urn:microsoft.com/office/officeart/2008/layout/LinedList"/>
    <dgm:cxn modelId="{E87EADAD-804C-FB4A-B0C8-421D7D0AC24D}" type="presParOf" srcId="{0B2AEE30-ED8F-6742-9EA2-0746AD7E65BB}" destId="{1FD88A82-1C9D-B347-B08B-88F99FD8A737}" srcOrd="0" destOrd="0" presId="urn:microsoft.com/office/officeart/2008/layout/LinedList"/>
    <dgm:cxn modelId="{3836B99B-CD21-FC43-97D1-615A26DFB07E}" type="presParOf" srcId="{0B2AEE30-ED8F-6742-9EA2-0746AD7E65BB}" destId="{E4921806-A906-9348-AB1F-A5A635D69BD0}"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C1D324EC-5CB3-4B69-B2DC-97C80E3FFBFA}" type="doc">
      <dgm:prSet loTypeId="urn:microsoft.com/office/officeart/2008/layout/LinedList" loCatId="list" qsTypeId="urn:microsoft.com/office/officeart/2005/8/quickstyle/simple1" qsCatId="simple" csTypeId="urn:microsoft.com/office/officeart/2005/8/colors/colorful1" csCatId="colorful" phldr="1"/>
      <dgm:spPr/>
      <dgm:t>
        <a:bodyPr/>
        <a:lstStyle/>
        <a:p>
          <a:endParaRPr lang="en-US"/>
        </a:p>
      </dgm:t>
    </dgm:pt>
    <dgm:pt modelId="{1B5F3A9F-42D6-484F-BB85-94E1510CECF4}">
      <dgm:prSet custT="1"/>
      <dgm:spPr/>
      <dgm:t>
        <a:bodyPr/>
        <a:lstStyle/>
        <a:p>
          <a:r>
            <a:rPr lang="en-US" sz="2800" dirty="0"/>
            <a:t>﻿RQ-1.1: </a:t>
          </a:r>
          <a:r>
            <a:rPr lang="en-US" sz="2800" b="0" i="0" dirty="0"/>
            <a:t>Does</a:t>
          </a:r>
          <a:r>
            <a:rPr lang="en-US" sz="2800" dirty="0"/>
            <a:t> the use of a </a:t>
          </a:r>
          <a:r>
            <a:rPr lang="en-US" sz="2800" b="1" i="1" dirty="0"/>
            <a:t>document retrieval search system </a:t>
          </a:r>
          <a:r>
            <a:rPr lang="en-US" sz="2800" dirty="0"/>
            <a:t>enable clinicians to make </a:t>
          </a:r>
          <a:r>
            <a:rPr lang="en-US" sz="2800" b="1" i="1" dirty="0"/>
            <a:t>better clinical decisions</a:t>
          </a:r>
          <a:r>
            <a:rPr lang="en-US" sz="2800" dirty="0"/>
            <a:t>?</a:t>
          </a:r>
        </a:p>
      </dgm:t>
    </dgm:pt>
    <dgm:pt modelId="{9F7409C7-398F-42DD-A877-E0E7BD5D8A1D}" type="parTrans" cxnId="{78BAEC6C-4172-4F78-8DC8-AB4598505B14}">
      <dgm:prSet/>
      <dgm:spPr/>
      <dgm:t>
        <a:bodyPr/>
        <a:lstStyle/>
        <a:p>
          <a:endParaRPr lang="en-US" sz="1600"/>
        </a:p>
      </dgm:t>
    </dgm:pt>
    <dgm:pt modelId="{70203F38-60C9-4852-BE10-94BB2930EBB0}" type="sibTrans" cxnId="{78BAEC6C-4172-4F78-8DC8-AB4598505B14}">
      <dgm:prSet/>
      <dgm:spPr/>
      <dgm:t>
        <a:bodyPr/>
        <a:lstStyle/>
        <a:p>
          <a:endParaRPr lang="en-US" sz="1600"/>
        </a:p>
      </dgm:t>
    </dgm:pt>
    <dgm:pt modelId="{2D84A7DE-6D17-4B6B-B6A2-A2F220724BC7}">
      <dgm:prSet custT="1"/>
      <dgm:spPr/>
      <dgm:t>
        <a:bodyPr/>
        <a:lstStyle/>
        <a:p>
          <a:r>
            <a:rPr lang="en-US" sz="2800" dirty="0">
              <a:solidFill>
                <a:schemeClr val="bg2">
                  <a:lumMod val="50000"/>
                </a:schemeClr>
              </a:solidFill>
            </a:rPr>
            <a:t>﻿RQ-1.2: How does </a:t>
          </a:r>
          <a:r>
            <a:rPr lang="en-US" sz="2800" b="1" i="1" dirty="0">
              <a:solidFill>
                <a:schemeClr val="bg2">
                  <a:lumMod val="50000"/>
                </a:schemeClr>
              </a:solidFill>
            </a:rPr>
            <a:t>time pressure impact </a:t>
          </a:r>
          <a:r>
            <a:rPr lang="en-US" sz="2800" dirty="0">
              <a:solidFill>
                <a:schemeClr val="bg2">
                  <a:lumMod val="50000"/>
                </a:schemeClr>
              </a:solidFill>
            </a:rPr>
            <a:t>clinical decision making?</a:t>
          </a:r>
        </a:p>
      </dgm:t>
    </dgm:pt>
    <dgm:pt modelId="{F77B74C6-5516-44EC-9796-89DE21459254}" type="parTrans" cxnId="{A12FFB05-D877-4D15-B12F-4FD2BD5188C5}">
      <dgm:prSet/>
      <dgm:spPr/>
      <dgm:t>
        <a:bodyPr/>
        <a:lstStyle/>
        <a:p>
          <a:endParaRPr lang="en-US" sz="1600"/>
        </a:p>
      </dgm:t>
    </dgm:pt>
    <dgm:pt modelId="{2D7D7EC6-8C12-469A-A40A-06CBC677916D}" type="sibTrans" cxnId="{A12FFB05-D877-4D15-B12F-4FD2BD5188C5}">
      <dgm:prSet/>
      <dgm:spPr/>
      <dgm:t>
        <a:bodyPr/>
        <a:lstStyle/>
        <a:p>
          <a:endParaRPr lang="en-US" sz="1600"/>
        </a:p>
      </dgm:t>
    </dgm:pt>
    <dgm:pt modelId="{0D099918-CC0D-4EEA-8174-B3F8752CED02}">
      <dgm:prSet custT="1"/>
      <dgm:spPr/>
      <dgm:t>
        <a:bodyPr/>
        <a:lstStyle/>
        <a:p>
          <a:r>
            <a:rPr lang="en-US" sz="2800" dirty="0"/>
            <a:t>﻿</a:t>
          </a:r>
          <a:r>
            <a:rPr lang="en-US" sz="2800" dirty="0">
              <a:solidFill>
                <a:schemeClr val="bg2">
                  <a:lumMod val="50000"/>
                </a:schemeClr>
              </a:solidFill>
            </a:rPr>
            <a:t>RQ-1.3: Does a significantly </a:t>
          </a:r>
          <a:r>
            <a:rPr lang="en-US" sz="2800" b="1" i="1" dirty="0">
              <a:solidFill>
                <a:schemeClr val="bg2">
                  <a:lumMod val="50000"/>
                </a:schemeClr>
              </a:solidFill>
            </a:rPr>
            <a:t>better search system </a:t>
          </a:r>
          <a:r>
            <a:rPr lang="en-US" sz="2800" dirty="0">
              <a:solidFill>
                <a:schemeClr val="bg2">
                  <a:lumMod val="50000"/>
                </a:schemeClr>
              </a:solidFill>
            </a:rPr>
            <a:t>translate to </a:t>
          </a:r>
          <a:r>
            <a:rPr lang="en-US" sz="2800" b="1" i="1" dirty="0">
              <a:solidFill>
                <a:schemeClr val="bg2">
                  <a:lumMod val="50000"/>
                </a:schemeClr>
              </a:solidFill>
            </a:rPr>
            <a:t>better and faster clinical decisions</a:t>
          </a:r>
          <a:r>
            <a:rPr lang="en-US" sz="2800" dirty="0">
              <a:solidFill>
                <a:schemeClr val="bg2">
                  <a:lumMod val="50000"/>
                </a:schemeClr>
              </a:solidFill>
            </a:rPr>
            <a:t>?</a:t>
          </a:r>
        </a:p>
      </dgm:t>
    </dgm:pt>
    <dgm:pt modelId="{0413CACF-15B9-46E9-9973-030A2D2CC79A}" type="parTrans" cxnId="{9C630290-B247-4AC6-84F1-B907D2879AEB}">
      <dgm:prSet/>
      <dgm:spPr/>
      <dgm:t>
        <a:bodyPr/>
        <a:lstStyle/>
        <a:p>
          <a:endParaRPr lang="en-US" sz="1600"/>
        </a:p>
      </dgm:t>
    </dgm:pt>
    <dgm:pt modelId="{3774A573-B884-4C2C-AE05-4594228D1029}" type="sibTrans" cxnId="{9C630290-B247-4AC6-84F1-B907D2879AEB}">
      <dgm:prSet/>
      <dgm:spPr/>
      <dgm:t>
        <a:bodyPr/>
        <a:lstStyle/>
        <a:p>
          <a:endParaRPr lang="en-US" sz="1600"/>
        </a:p>
      </dgm:t>
    </dgm:pt>
    <dgm:pt modelId="{D0306E04-47E2-664A-A4F4-CF093E797472}" type="pres">
      <dgm:prSet presAssocID="{C1D324EC-5CB3-4B69-B2DC-97C80E3FFBFA}" presName="vert0" presStyleCnt="0">
        <dgm:presLayoutVars>
          <dgm:dir/>
          <dgm:animOne val="branch"/>
          <dgm:animLvl val="lvl"/>
        </dgm:presLayoutVars>
      </dgm:prSet>
      <dgm:spPr/>
    </dgm:pt>
    <dgm:pt modelId="{23BD35AA-8FDC-2E4E-A455-85AEAD6EEF75}" type="pres">
      <dgm:prSet presAssocID="{1B5F3A9F-42D6-484F-BB85-94E1510CECF4}" presName="thickLine" presStyleLbl="alignNode1" presStyleIdx="0" presStyleCnt="3"/>
      <dgm:spPr/>
    </dgm:pt>
    <dgm:pt modelId="{2A9B5F04-6489-804D-92D4-183EA32714B8}" type="pres">
      <dgm:prSet presAssocID="{1B5F3A9F-42D6-484F-BB85-94E1510CECF4}" presName="horz1" presStyleCnt="0"/>
      <dgm:spPr/>
    </dgm:pt>
    <dgm:pt modelId="{9C2FEA1B-64D6-964C-BE57-EFFF384CA1CB}" type="pres">
      <dgm:prSet presAssocID="{1B5F3A9F-42D6-484F-BB85-94E1510CECF4}" presName="tx1" presStyleLbl="revTx" presStyleIdx="0" presStyleCnt="3"/>
      <dgm:spPr/>
    </dgm:pt>
    <dgm:pt modelId="{852A5108-C12B-8F47-8538-848B68F2D021}" type="pres">
      <dgm:prSet presAssocID="{1B5F3A9F-42D6-484F-BB85-94E1510CECF4}" presName="vert1" presStyleCnt="0"/>
      <dgm:spPr/>
    </dgm:pt>
    <dgm:pt modelId="{2AD4F67C-9237-764F-85B8-5DB4FA5E432B}" type="pres">
      <dgm:prSet presAssocID="{2D84A7DE-6D17-4B6B-B6A2-A2F220724BC7}" presName="thickLine" presStyleLbl="alignNode1" presStyleIdx="1" presStyleCnt="3"/>
      <dgm:spPr/>
    </dgm:pt>
    <dgm:pt modelId="{04E582E8-1304-EF44-8AE7-44ECD8BA8719}" type="pres">
      <dgm:prSet presAssocID="{2D84A7DE-6D17-4B6B-B6A2-A2F220724BC7}" presName="horz1" presStyleCnt="0"/>
      <dgm:spPr/>
    </dgm:pt>
    <dgm:pt modelId="{5D106135-DCED-874F-887C-F07280AFD47E}" type="pres">
      <dgm:prSet presAssocID="{2D84A7DE-6D17-4B6B-B6A2-A2F220724BC7}" presName="tx1" presStyleLbl="revTx" presStyleIdx="1" presStyleCnt="3"/>
      <dgm:spPr/>
    </dgm:pt>
    <dgm:pt modelId="{DE3B617B-D4F3-D840-A439-35D78D730DA8}" type="pres">
      <dgm:prSet presAssocID="{2D84A7DE-6D17-4B6B-B6A2-A2F220724BC7}" presName="vert1" presStyleCnt="0"/>
      <dgm:spPr/>
    </dgm:pt>
    <dgm:pt modelId="{9DD02615-F570-A644-86FB-D2D0783C4455}" type="pres">
      <dgm:prSet presAssocID="{0D099918-CC0D-4EEA-8174-B3F8752CED02}" presName="thickLine" presStyleLbl="alignNode1" presStyleIdx="2" presStyleCnt="3"/>
      <dgm:spPr/>
    </dgm:pt>
    <dgm:pt modelId="{0B2AEE30-ED8F-6742-9EA2-0746AD7E65BB}" type="pres">
      <dgm:prSet presAssocID="{0D099918-CC0D-4EEA-8174-B3F8752CED02}" presName="horz1" presStyleCnt="0"/>
      <dgm:spPr/>
    </dgm:pt>
    <dgm:pt modelId="{1FD88A82-1C9D-B347-B08B-88F99FD8A737}" type="pres">
      <dgm:prSet presAssocID="{0D099918-CC0D-4EEA-8174-B3F8752CED02}" presName="tx1" presStyleLbl="revTx" presStyleIdx="2" presStyleCnt="3"/>
      <dgm:spPr/>
    </dgm:pt>
    <dgm:pt modelId="{E4921806-A906-9348-AB1F-A5A635D69BD0}" type="pres">
      <dgm:prSet presAssocID="{0D099918-CC0D-4EEA-8174-B3F8752CED02}" presName="vert1" presStyleCnt="0"/>
      <dgm:spPr/>
    </dgm:pt>
  </dgm:ptLst>
  <dgm:cxnLst>
    <dgm:cxn modelId="{A12FFB05-D877-4D15-B12F-4FD2BD5188C5}" srcId="{C1D324EC-5CB3-4B69-B2DC-97C80E3FFBFA}" destId="{2D84A7DE-6D17-4B6B-B6A2-A2F220724BC7}" srcOrd="1" destOrd="0" parTransId="{F77B74C6-5516-44EC-9796-89DE21459254}" sibTransId="{2D7D7EC6-8C12-469A-A40A-06CBC677916D}"/>
    <dgm:cxn modelId="{78BAEC6C-4172-4F78-8DC8-AB4598505B14}" srcId="{C1D324EC-5CB3-4B69-B2DC-97C80E3FFBFA}" destId="{1B5F3A9F-42D6-484F-BB85-94E1510CECF4}" srcOrd="0" destOrd="0" parTransId="{9F7409C7-398F-42DD-A877-E0E7BD5D8A1D}" sibTransId="{70203F38-60C9-4852-BE10-94BB2930EBB0}"/>
    <dgm:cxn modelId="{7A308D73-2A93-4C4D-BEB3-6B36DC097F68}" type="presOf" srcId="{C1D324EC-5CB3-4B69-B2DC-97C80E3FFBFA}" destId="{D0306E04-47E2-664A-A4F4-CF093E797472}" srcOrd="0" destOrd="0" presId="urn:microsoft.com/office/officeart/2008/layout/LinedList"/>
    <dgm:cxn modelId="{E6438279-3762-9C4B-BD0D-1E3FE5FE74B0}" type="presOf" srcId="{2D84A7DE-6D17-4B6B-B6A2-A2F220724BC7}" destId="{5D106135-DCED-874F-887C-F07280AFD47E}" srcOrd="0" destOrd="0" presId="urn:microsoft.com/office/officeart/2008/layout/LinedList"/>
    <dgm:cxn modelId="{9C630290-B247-4AC6-84F1-B907D2879AEB}" srcId="{C1D324EC-5CB3-4B69-B2DC-97C80E3FFBFA}" destId="{0D099918-CC0D-4EEA-8174-B3F8752CED02}" srcOrd="2" destOrd="0" parTransId="{0413CACF-15B9-46E9-9973-030A2D2CC79A}" sibTransId="{3774A573-B884-4C2C-AE05-4594228D1029}"/>
    <dgm:cxn modelId="{8A2931C5-C2F5-8B4B-A7E9-329B3F2D511A}" type="presOf" srcId="{0D099918-CC0D-4EEA-8174-B3F8752CED02}" destId="{1FD88A82-1C9D-B347-B08B-88F99FD8A737}" srcOrd="0" destOrd="0" presId="urn:microsoft.com/office/officeart/2008/layout/LinedList"/>
    <dgm:cxn modelId="{10A73CD4-DD05-344E-8375-90CCEFD6352F}" type="presOf" srcId="{1B5F3A9F-42D6-484F-BB85-94E1510CECF4}" destId="{9C2FEA1B-64D6-964C-BE57-EFFF384CA1CB}" srcOrd="0" destOrd="0" presId="urn:microsoft.com/office/officeart/2008/layout/LinedList"/>
    <dgm:cxn modelId="{8B8DB639-DEAD-8D4C-94FE-9810E82C267C}" type="presParOf" srcId="{D0306E04-47E2-664A-A4F4-CF093E797472}" destId="{23BD35AA-8FDC-2E4E-A455-85AEAD6EEF75}" srcOrd="0" destOrd="0" presId="urn:microsoft.com/office/officeart/2008/layout/LinedList"/>
    <dgm:cxn modelId="{E0C83723-7DD0-AC47-9972-9509E22E9C09}" type="presParOf" srcId="{D0306E04-47E2-664A-A4F4-CF093E797472}" destId="{2A9B5F04-6489-804D-92D4-183EA32714B8}" srcOrd="1" destOrd="0" presId="urn:microsoft.com/office/officeart/2008/layout/LinedList"/>
    <dgm:cxn modelId="{0819D317-CD5F-334F-B58B-B3CD86A5F6EB}" type="presParOf" srcId="{2A9B5F04-6489-804D-92D4-183EA32714B8}" destId="{9C2FEA1B-64D6-964C-BE57-EFFF384CA1CB}" srcOrd="0" destOrd="0" presId="urn:microsoft.com/office/officeart/2008/layout/LinedList"/>
    <dgm:cxn modelId="{ECF19C19-A304-FA46-85A3-5D1B77F3F9C5}" type="presParOf" srcId="{2A9B5F04-6489-804D-92D4-183EA32714B8}" destId="{852A5108-C12B-8F47-8538-848B68F2D021}" srcOrd="1" destOrd="0" presId="urn:microsoft.com/office/officeart/2008/layout/LinedList"/>
    <dgm:cxn modelId="{8DD19C2F-ACAE-C148-B6E9-F73E23A8928F}" type="presParOf" srcId="{D0306E04-47E2-664A-A4F4-CF093E797472}" destId="{2AD4F67C-9237-764F-85B8-5DB4FA5E432B}" srcOrd="2" destOrd="0" presId="urn:microsoft.com/office/officeart/2008/layout/LinedList"/>
    <dgm:cxn modelId="{2BD17B79-ABA7-BC49-8650-33E52FDF743A}" type="presParOf" srcId="{D0306E04-47E2-664A-A4F4-CF093E797472}" destId="{04E582E8-1304-EF44-8AE7-44ECD8BA8719}" srcOrd="3" destOrd="0" presId="urn:microsoft.com/office/officeart/2008/layout/LinedList"/>
    <dgm:cxn modelId="{BC5377F6-0AD2-9645-B7F8-C5A714FE475F}" type="presParOf" srcId="{04E582E8-1304-EF44-8AE7-44ECD8BA8719}" destId="{5D106135-DCED-874F-887C-F07280AFD47E}" srcOrd="0" destOrd="0" presId="urn:microsoft.com/office/officeart/2008/layout/LinedList"/>
    <dgm:cxn modelId="{6D2BE3D9-90B0-DA45-B058-983699540D25}" type="presParOf" srcId="{04E582E8-1304-EF44-8AE7-44ECD8BA8719}" destId="{DE3B617B-D4F3-D840-A439-35D78D730DA8}" srcOrd="1" destOrd="0" presId="urn:microsoft.com/office/officeart/2008/layout/LinedList"/>
    <dgm:cxn modelId="{624F12F3-95E7-9545-B0E4-B78BD3CA9F43}" type="presParOf" srcId="{D0306E04-47E2-664A-A4F4-CF093E797472}" destId="{9DD02615-F570-A644-86FB-D2D0783C4455}" srcOrd="4" destOrd="0" presId="urn:microsoft.com/office/officeart/2008/layout/LinedList"/>
    <dgm:cxn modelId="{6B2F878F-11A1-4544-8958-FFF4C0F75A6B}" type="presParOf" srcId="{D0306E04-47E2-664A-A4F4-CF093E797472}" destId="{0B2AEE30-ED8F-6742-9EA2-0746AD7E65BB}" srcOrd="5" destOrd="0" presId="urn:microsoft.com/office/officeart/2008/layout/LinedList"/>
    <dgm:cxn modelId="{E87EADAD-804C-FB4A-B0C8-421D7D0AC24D}" type="presParOf" srcId="{0B2AEE30-ED8F-6742-9EA2-0746AD7E65BB}" destId="{1FD88A82-1C9D-B347-B08B-88F99FD8A737}" srcOrd="0" destOrd="0" presId="urn:microsoft.com/office/officeart/2008/layout/LinedList"/>
    <dgm:cxn modelId="{3836B99B-CD21-FC43-97D1-615A26DFB07E}" type="presParOf" srcId="{0B2AEE30-ED8F-6742-9EA2-0746AD7E65BB}" destId="{E4921806-A906-9348-AB1F-A5A635D69BD0}" srcOrd="1" destOrd="0" presId="urn:microsoft.com/office/officeart/2008/layout/Lin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A755F0A4-BE78-4553-AF72-C757635FC602}" type="doc">
      <dgm:prSet loTypeId="urn:microsoft.com/office/officeart/2018/2/layout/IconVerticalSolidList" loCatId="icon" qsTypeId="urn:microsoft.com/office/officeart/2005/8/quickstyle/simple1" qsCatId="simple" csTypeId="urn:microsoft.com/office/officeart/2018/5/colors/Iconchunking_neutralbg_colorful5" csCatId="colorful" phldr="1"/>
      <dgm:spPr/>
      <dgm:t>
        <a:bodyPr/>
        <a:lstStyle/>
        <a:p>
          <a:endParaRPr lang="en-US"/>
        </a:p>
      </dgm:t>
    </dgm:pt>
    <dgm:pt modelId="{4DB41D22-0416-4038-A034-F5146C116C9E}">
      <dgm:prSet/>
      <dgm:spPr/>
      <dgm:t>
        <a:bodyPr/>
        <a:lstStyle/>
        <a:p>
          <a:pPr>
            <a:lnSpc>
              <a:spcPct val="100000"/>
            </a:lnSpc>
          </a:pPr>
          <a:r>
            <a:rPr lang="en-US" dirty="0"/>
            <a:t>Westbrook et al</a:t>
          </a:r>
          <a:r>
            <a:rPr lang="en-US" baseline="30000" dirty="0"/>
            <a:t>1</a:t>
          </a:r>
          <a:r>
            <a:rPr lang="en-US" dirty="0"/>
            <a:t>: 75 clinicians, 8 clinical questions</a:t>
          </a:r>
        </a:p>
      </dgm:t>
    </dgm:pt>
    <dgm:pt modelId="{88F8D9B9-EAEB-4D02-972D-E152F11C2CE9}" type="parTrans" cxnId="{78F5B887-1FF9-469E-9DFB-CB63AE6357D7}">
      <dgm:prSet/>
      <dgm:spPr/>
      <dgm:t>
        <a:bodyPr/>
        <a:lstStyle/>
        <a:p>
          <a:endParaRPr lang="en-US"/>
        </a:p>
      </dgm:t>
    </dgm:pt>
    <dgm:pt modelId="{36EB25C1-2BEE-4165-AD68-D78110545309}" type="sibTrans" cxnId="{78F5B887-1FF9-469E-9DFB-CB63AE6357D7}">
      <dgm:prSet/>
      <dgm:spPr/>
      <dgm:t>
        <a:bodyPr/>
        <a:lstStyle/>
        <a:p>
          <a:endParaRPr lang="en-US"/>
        </a:p>
      </dgm:t>
    </dgm:pt>
    <dgm:pt modelId="{FE764FDE-4C19-4A62-8610-30A85B9357C1}">
      <dgm:prSet/>
      <dgm:spPr/>
      <dgm:t>
        <a:bodyPr/>
        <a:lstStyle/>
        <a:p>
          <a:pPr>
            <a:lnSpc>
              <a:spcPct val="100000"/>
            </a:lnSpc>
          </a:pPr>
          <a:r>
            <a:rPr lang="en-US" dirty="0"/>
            <a:t>Hersh et al</a:t>
          </a:r>
          <a:r>
            <a:rPr lang="en-US" baseline="30000" dirty="0"/>
            <a:t>2</a:t>
          </a:r>
          <a:r>
            <a:rPr lang="en-US" dirty="0"/>
            <a:t>: 45 medical students, 21 nursing students, total 324 questions</a:t>
          </a:r>
        </a:p>
      </dgm:t>
    </dgm:pt>
    <dgm:pt modelId="{4156FF79-8145-4BB8-B6C2-FCED1CB5592B}" type="parTrans" cxnId="{78D552E4-3E08-4851-A858-4A6D00D202B8}">
      <dgm:prSet/>
      <dgm:spPr/>
      <dgm:t>
        <a:bodyPr/>
        <a:lstStyle/>
        <a:p>
          <a:endParaRPr lang="en-US"/>
        </a:p>
      </dgm:t>
    </dgm:pt>
    <dgm:pt modelId="{A4B3B198-8B56-4696-8350-A6A26D35DE20}" type="sibTrans" cxnId="{78D552E4-3E08-4851-A858-4A6D00D202B8}">
      <dgm:prSet/>
      <dgm:spPr/>
      <dgm:t>
        <a:bodyPr/>
        <a:lstStyle/>
        <a:p>
          <a:endParaRPr lang="en-US"/>
        </a:p>
      </dgm:t>
    </dgm:pt>
    <dgm:pt modelId="{8F3C0A4C-4B6C-4C22-A9AF-37B073CFB655}" type="pres">
      <dgm:prSet presAssocID="{A755F0A4-BE78-4553-AF72-C757635FC602}" presName="root" presStyleCnt="0">
        <dgm:presLayoutVars>
          <dgm:dir/>
          <dgm:resizeHandles val="exact"/>
        </dgm:presLayoutVars>
      </dgm:prSet>
      <dgm:spPr/>
    </dgm:pt>
    <dgm:pt modelId="{406C0F8F-A680-4B95-B4BD-1AD81A6DB8FC}" type="pres">
      <dgm:prSet presAssocID="{4DB41D22-0416-4038-A034-F5146C116C9E}" presName="compNode" presStyleCnt="0"/>
      <dgm:spPr/>
    </dgm:pt>
    <dgm:pt modelId="{DCDE9ED9-07AC-4A9D-89BA-6EBA299BC710}" type="pres">
      <dgm:prSet presAssocID="{4DB41D22-0416-4038-A034-F5146C116C9E}" presName="bgRect" presStyleLbl="bgShp" presStyleIdx="0" presStyleCnt="2"/>
      <dgm:spPr/>
    </dgm:pt>
    <dgm:pt modelId="{1465498E-181B-4C69-B2B2-ECADD50A06E0}" type="pres">
      <dgm:prSet presAssocID="{4DB41D22-0416-4038-A034-F5146C116C9E}" presName="iconRect" presStyleLbl="node1" presStyleIdx="0" presStyleCnt="2"/>
      <dgm:spPr>
        <a:blipFill rotWithShape="1">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Magnifying glass"/>
        </a:ext>
      </dgm:extLst>
    </dgm:pt>
    <dgm:pt modelId="{5F25F26D-1B44-4A54-B37C-E0D18BFBF91A}" type="pres">
      <dgm:prSet presAssocID="{4DB41D22-0416-4038-A034-F5146C116C9E}" presName="spaceRect" presStyleCnt="0"/>
      <dgm:spPr/>
    </dgm:pt>
    <dgm:pt modelId="{CEF57A1C-1864-4BD3-8E13-E8FDEED44251}" type="pres">
      <dgm:prSet presAssocID="{4DB41D22-0416-4038-A034-F5146C116C9E}" presName="parTx" presStyleLbl="revTx" presStyleIdx="0" presStyleCnt="2">
        <dgm:presLayoutVars>
          <dgm:chMax val="0"/>
          <dgm:chPref val="0"/>
        </dgm:presLayoutVars>
      </dgm:prSet>
      <dgm:spPr/>
    </dgm:pt>
    <dgm:pt modelId="{664CB080-2138-44A0-8818-169195A43817}" type="pres">
      <dgm:prSet presAssocID="{36EB25C1-2BEE-4165-AD68-D78110545309}" presName="sibTrans" presStyleCnt="0"/>
      <dgm:spPr/>
    </dgm:pt>
    <dgm:pt modelId="{648A0755-A01E-4732-9D2E-99EBC33908CD}" type="pres">
      <dgm:prSet presAssocID="{FE764FDE-4C19-4A62-8610-30A85B9357C1}" presName="compNode" presStyleCnt="0"/>
      <dgm:spPr/>
    </dgm:pt>
    <dgm:pt modelId="{04DE2535-0BB1-40AA-B077-3BFD86A3792E}" type="pres">
      <dgm:prSet presAssocID="{FE764FDE-4C19-4A62-8610-30A85B9357C1}" presName="bgRect" presStyleLbl="bgShp" presStyleIdx="1" presStyleCnt="2"/>
      <dgm:spPr/>
    </dgm:pt>
    <dgm:pt modelId="{914DAC9F-04CF-4DE3-8730-A3643CABA166}" type="pres">
      <dgm:prSet presAssocID="{FE764FDE-4C19-4A62-8610-30A85B9357C1}" presName="iconRect" presStyleLbl="node1" presStyleIdx="1" presStyleCnt="2"/>
      <dgm:spPr>
        <a:blipFill rotWithShape="1">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Skeleton"/>
        </a:ext>
      </dgm:extLst>
    </dgm:pt>
    <dgm:pt modelId="{1DCB3F49-0870-4B7B-95EE-2E43D5D96458}" type="pres">
      <dgm:prSet presAssocID="{FE764FDE-4C19-4A62-8610-30A85B9357C1}" presName="spaceRect" presStyleCnt="0"/>
      <dgm:spPr/>
    </dgm:pt>
    <dgm:pt modelId="{3414527F-D0CE-4A29-A206-C86AF45EECBC}" type="pres">
      <dgm:prSet presAssocID="{FE764FDE-4C19-4A62-8610-30A85B9357C1}" presName="parTx" presStyleLbl="revTx" presStyleIdx="1" presStyleCnt="2">
        <dgm:presLayoutVars>
          <dgm:chMax val="0"/>
          <dgm:chPref val="0"/>
        </dgm:presLayoutVars>
      </dgm:prSet>
      <dgm:spPr/>
    </dgm:pt>
  </dgm:ptLst>
  <dgm:cxnLst>
    <dgm:cxn modelId="{1F8F9A2D-DC47-4B9D-871F-9DB83DDE68E7}" type="presOf" srcId="{4DB41D22-0416-4038-A034-F5146C116C9E}" destId="{CEF57A1C-1864-4BD3-8E13-E8FDEED44251}" srcOrd="0" destOrd="0" presId="urn:microsoft.com/office/officeart/2018/2/layout/IconVerticalSolidList"/>
    <dgm:cxn modelId="{8A4B1046-F125-48EB-9918-EEA9C6EB8D3A}" type="presOf" srcId="{FE764FDE-4C19-4A62-8610-30A85B9357C1}" destId="{3414527F-D0CE-4A29-A206-C86AF45EECBC}" srcOrd="0" destOrd="0" presId="urn:microsoft.com/office/officeart/2018/2/layout/IconVerticalSolidList"/>
    <dgm:cxn modelId="{78F5B887-1FF9-469E-9DFB-CB63AE6357D7}" srcId="{A755F0A4-BE78-4553-AF72-C757635FC602}" destId="{4DB41D22-0416-4038-A034-F5146C116C9E}" srcOrd="0" destOrd="0" parTransId="{88F8D9B9-EAEB-4D02-972D-E152F11C2CE9}" sibTransId="{36EB25C1-2BEE-4165-AD68-D78110545309}"/>
    <dgm:cxn modelId="{A7C962C5-F83E-4083-9B69-54DD441654D1}" type="presOf" srcId="{A755F0A4-BE78-4553-AF72-C757635FC602}" destId="{8F3C0A4C-4B6C-4C22-A9AF-37B073CFB655}" srcOrd="0" destOrd="0" presId="urn:microsoft.com/office/officeart/2018/2/layout/IconVerticalSolidList"/>
    <dgm:cxn modelId="{78D552E4-3E08-4851-A858-4A6D00D202B8}" srcId="{A755F0A4-BE78-4553-AF72-C757635FC602}" destId="{FE764FDE-4C19-4A62-8610-30A85B9357C1}" srcOrd="1" destOrd="0" parTransId="{4156FF79-8145-4BB8-B6C2-FCED1CB5592B}" sibTransId="{A4B3B198-8B56-4696-8350-A6A26D35DE20}"/>
    <dgm:cxn modelId="{50B4EB4A-06B8-4E64-AADD-A744209E25E7}" type="presParOf" srcId="{8F3C0A4C-4B6C-4C22-A9AF-37B073CFB655}" destId="{406C0F8F-A680-4B95-B4BD-1AD81A6DB8FC}" srcOrd="0" destOrd="0" presId="urn:microsoft.com/office/officeart/2018/2/layout/IconVerticalSolidList"/>
    <dgm:cxn modelId="{8C9CD307-EAB7-4B01-B8CB-0762E80131E2}" type="presParOf" srcId="{406C0F8F-A680-4B95-B4BD-1AD81A6DB8FC}" destId="{DCDE9ED9-07AC-4A9D-89BA-6EBA299BC710}" srcOrd="0" destOrd="0" presId="urn:microsoft.com/office/officeart/2018/2/layout/IconVerticalSolidList"/>
    <dgm:cxn modelId="{D8D6209B-C420-4CCE-A6DE-141B48916FF1}" type="presParOf" srcId="{406C0F8F-A680-4B95-B4BD-1AD81A6DB8FC}" destId="{1465498E-181B-4C69-B2B2-ECADD50A06E0}" srcOrd="1" destOrd="0" presId="urn:microsoft.com/office/officeart/2018/2/layout/IconVerticalSolidList"/>
    <dgm:cxn modelId="{3B252C6D-D835-4957-95BC-AE37B5C8BA3F}" type="presParOf" srcId="{406C0F8F-A680-4B95-B4BD-1AD81A6DB8FC}" destId="{5F25F26D-1B44-4A54-B37C-E0D18BFBF91A}" srcOrd="2" destOrd="0" presId="urn:microsoft.com/office/officeart/2018/2/layout/IconVerticalSolidList"/>
    <dgm:cxn modelId="{751F5984-7963-42CA-BE3A-F1A5846803E7}" type="presParOf" srcId="{406C0F8F-A680-4B95-B4BD-1AD81A6DB8FC}" destId="{CEF57A1C-1864-4BD3-8E13-E8FDEED44251}" srcOrd="3" destOrd="0" presId="urn:microsoft.com/office/officeart/2018/2/layout/IconVerticalSolidList"/>
    <dgm:cxn modelId="{F3B182B1-F56F-4520-B40B-8DC8159FDA87}" type="presParOf" srcId="{8F3C0A4C-4B6C-4C22-A9AF-37B073CFB655}" destId="{664CB080-2138-44A0-8818-169195A43817}" srcOrd="1" destOrd="0" presId="urn:microsoft.com/office/officeart/2018/2/layout/IconVerticalSolidList"/>
    <dgm:cxn modelId="{DAA5EC95-2169-4F56-A543-7940772B1436}" type="presParOf" srcId="{8F3C0A4C-4B6C-4C22-A9AF-37B073CFB655}" destId="{648A0755-A01E-4732-9D2E-99EBC33908CD}" srcOrd="2" destOrd="0" presId="urn:microsoft.com/office/officeart/2018/2/layout/IconVerticalSolidList"/>
    <dgm:cxn modelId="{0C2779C8-C9BE-41D1-BDF4-AE0653C2204E}" type="presParOf" srcId="{648A0755-A01E-4732-9D2E-99EBC33908CD}" destId="{04DE2535-0BB1-40AA-B077-3BFD86A3792E}" srcOrd="0" destOrd="0" presId="urn:microsoft.com/office/officeart/2018/2/layout/IconVerticalSolidList"/>
    <dgm:cxn modelId="{AFAA34ED-8C6F-40FC-B67A-32D17A1B12CD}" type="presParOf" srcId="{648A0755-A01E-4732-9D2E-99EBC33908CD}" destId="{914DAC9F-04CF-4DE3-8730-A3643CABA166}" srcOrd="1" destOrd="0" presId="urn:microsoft.com/office/officeart/2018/2/layout/IconVerticalSolidList"/>
    <dgm:cxn modelId="{AEEC9FDB-A5FC-436F-A92F-95E82F307499}" type="presParOf" srcId="{648A0755-A01E-4732-9D2E-99EBC33908CD}" destId="{1DCB3F49-0870-4B7B-95EE-2E43D5D96458}" srcOrd="2" destOrd="0" presId="urn:microsoft.com/office/officeart/2018/2/layout/IconVerticalSolidList"/>
    <dgm:cxn modelId="{08D1F09E-0FEA-407F-AF6C-CC39D537B290}" type="presParOf" srcId="{648A0755-A01E-4732-9D2E-99EBC33908CD}" destId="{3414527F-D0CE-4A29-A206-C86AF45EECBC}"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C1D324EC-5CB3-4B69-B2DC-97C80E3FFBFA}" type="doc">
      <dgm:prSet loTypeId="urn:microsoft.com/office/officeart/2008/layout/LinedList" loCatId="list" qsTypeId="urn:microsoft.com/office/officeart/2005/8/quickstyle/simple1" qsCatId="simple" csTypeId="urn:microsoft.com/office/officeart/2005/8/colors/colorful1" csCatId="colorful" phldr="1"/>
      <dgm:spPr/>
      <dgm:t>
        <a:bodyPr/>
        <a:lstStyle/>
        <a:p>
          <a:endParaRPr lang="en-US"/>
        </a:p>
      </dgm:t>
    </dgm:pt>
    <dgm:pt modelId="{1B5F3A9F-42D6-484F-BB85-94E1510CECF4}">
      <dgm:prSet custT="1"/>
      <dgm:spPr/>
      <dgm:t>
        <a:bodyPr/>
        <a:lstStyle/>
        <a:p>
          <a:r>
            <a:rPr lang="en-US" sz="2800" dirty="0"/>
            <a:t>﻿</a:t>
          </a:r>
          <a:r>
            <a:rPr lang="en-US" sz="2800" dirty="0">
              <a:solidFill>
                <a:schemeClr val="bg2">
                  <a:lumMod val="50000"/>
                </a:schemeClr>
              </a:solidFill>
            </a:rPr>
            <a:t>RQ-1.1: </a:t>
          </a:r>
          <a:r>
            <a:rPr lang="en-US" sz="2800" b="0" i="0" dirty="0">
              <a:solidFill>
                <a:schemeClr val="bg2">
                  <a:lumMod val="50000"/>
                </a:schemeClr>
              </a:solidFill>
            </a:rPr>
            <a:t>Does</a:t>
          </a:r>
          <a:r>
            <a:rPr lang="en-US" sz="2800" dirty="0">
              <a:solidFill>
                <a:schemeClr val="bg2">
                  <a:lumMod val="50000"/>
                </a:schemeClr>
              </a:solidFill>
            </a:rPr>
            <a:t> the use of a </a:t>
          </a:r>
          <a:r>
            <a:rPr lang="en-US" sz="2800" b="1" i="1" dirty="0">
              <a:solidFill>
                <a:schemeClr val="bg2">
                  <a:lumMod val="50000"/>
                </a:schemeClr>
              </a:solidFill>
            </a:rPr>
            <a:t>document retrieval search system </a:t>
          </a:r>
          <a:r>
            <a:rPr lang="en-US" sz="2800" dirty="0">
              <a:solidFill>
                <a:schemeClr val="bg2">
                  <a:lumMod val="50000"/>
                </a:schemeClr>
              </a:solidFill>
            </a:rPr>
            <a:t>enable clinicians to make </a:t>
          </a:r>
          <a:r>
            <a:rPr lang="en-US" sz="2800" b="1" i="1" dirty="0">
              <a:solidFill>
                <a:schemeClr val="bg2">
                  <a:lumMod val="50000"/>
                </a:schemeClr>
              </a:solidFill>
            </a:rPr>
            <a:t>better clinical decisions</a:t>
          </a:r>
          <a:r>
            <a:rPr lang="en-US" sz="2800" dirty="0">
              <a:solidFill>
                <a:schemeClr val="bg2">
                  <a:lumMod val="50000"/>
                </a:schemeClr>
              </a:solidFill>
            </a:rPr>
            <a:t>?</a:t>
          </a:r>
        </a:p>
      </dgm:t>
    </dgm:pt>
    <dgm:pt modelId="{9F7409C7-398F-42DD-A877-E0E7BD5D8A1D}" type="parTrans" cxnId="{78BAEC6C-4172-4F78-8DC8-AB4598505B14}">
      <dgm:prSet/>
      <dgm:spPr/>
      <dgm:t>
        <a:bodyPr/>
        <a:lstStyle/>
        <a:p>
          <a:endParaRPr lang="en-US" sz="1600"/>
        </a:p>
      </dgm:t>
    </dgm:pt>
    <dgm:pt modelId="{70203F38-60C9-4852-BE10-94BB2930EBB0}" type="sibTrans" cxnId="{78BAEC6C-4172-4F78-8DC8-AB4598505B14}">
      <dgm:prSet/>
      <dgm:spPr/>
      <dgm:t>
        <a:bodyPr/>
        <a:lstStyle/>
        <a:p>
          <a:endParaRPr lang="en-US" sz="1600"/>
        </a:p>
      </dgm:t>
    </dgm:pt>
    <dgm:pt modelId="{2D84A7DE-6D17-4B6B-B6A2-A2F220724BC7}">
      <dgm:prSet custT="1"/>
      <dgm:spPr/>
      <dgm:t>
        <a:bodyPr/>
        <a:lstStyle/>
        <a:p>
          <a:r>
            <a:rPr lang="en-US" sz="2800" dirty="0"/>
            <a:t>﻿RQ-1.2: How does </a:t>
          </a:r>
          <a:r>
            <a:rPr lang="en-US" sz="2800" b="1" i="1" dirty="0"/>
            <a:t>time pressure impact </a:t>
          </a:r>
          <a:r>
            <a:rPr lang="en-US" sz="2800" dirty="0"/>
            <a:t>clinical decision making?</a:t>
          </a:r>
        </a:p>
      </dgm:t>
    </dgm:pt>
    <dgm:pt modelId="{F77B74C6-5516-44EC-9796-89DE21459254}" type="parTrans" cxnId="{A12FFB05-D877-4D15-B12F-4FD2BD5188C5}">
      <dgm:prSet/>
      <dgm:spPr/>
      <dgm:t>
        <a:bodyPr/>
        <a:lstStyle/>
        <a:p>
          <a:endParaRPr lang="en-US" sz="1600"/>
        </a:p>
      </dgm:t>
    </dgm:pt>
    <dgm:pt modelId="{2D7D7EC6-8C12-469A-A40A-06CBC677916D}" type="sibTrans" cxnId="{A12FFB05-D877-4D15-B12F-4FD2BD5188C5}">
      <dgm:prSet/>
      <dgm:spPr/>
      <dgm:t>
        <a:bodyPr/>
        <a:lstStyle/>
        <a:p>
          <a:endParaRPr lang="en-US" sz="1600"/>
        </a:p>
      </dgm:t>
    </dgm:pt>
    <dgm:pt modelId="{0D099918-CC0D-4EEA-8174-B3F8752CED02}">
      <dgm:prSet custT="1"/>
      <dgm:spPr/>
      <dgm:t>
        <a:bodyPr/>
        <a:lstStyle/>
        <a:p>
          <a:r>
            <a:rPr lang="en-US" sz="2800" dirty="0"/>
            <a:t>﻿</a:t>
          </a:r>
          <a:r>
            <a:rPr lang="en-US" sz="2800" dirty="0">
              <a:solidFill>
                <a:schemeClr val="bg2">
                  <a:lumMod val="50000"/>
                </a:schemeClr>
              </a:solidFill>
            </a:rPr>
            <a:t>RQ-1.3: Does a significantly </a:t>
          </a:r>
          <a:r>
            <a:rPr lang="en-US" sz="2800" b="1" i="1" dirty="0">
              <a:solidFill>
                <a:schemeClr val="bg2">
                  <a:lumMod val="50000"/>
                </a:schemeClr>
              </a:solidFill>
            </a:rPr>
            <a:t>better search system </a:t>
          </a:r>
          <a:r>
            <a:rPr lang="en-US" sz="2800" dirty="0">
              <a:solidFill>
                <a:schemeClr val="bg2">
                  <a:lumMod val="50000"/>
                </a:schemeClr>
              </a:solidFill>
            </a:rPr>
            <a:t>translate to </a:t>
          </a:r>
          <a:r>
            <a:rPr lang="en-US" sz="2800" b="1" i="1" dirty="0">
              <a:solidFill>
                <a:schemeClr val="bg2">
                  <a:lumMod val="50000"/>
                </a:schemeClr>
              </a:solidFill>
            </a:rPr>
            <a:t>better and faster clinical decisions</a:t>
          </a:r>
          <a:r>
            <a:rPr lang="en-US" sz="2800" dirty="0">
              <a:solidFill>
                <a:schemeClr val="bg2">
                  <a:lumMod val="50000"/>
                </a:schemeClr>
              </a:solidFill>
            </a:rPr>
            <a:t>?</a:t>
          </a:r>
        </a:p>
      </dgm:t>
    </dgm:pt>
    <dgm:pt modelId="{0413CACF-15B9-46E9-9973-030A2D2CC79A}" type="parTrans" cxnId="{9C630290-B247-4AC6-84F1-B907D2879AEB}">
      <dgm:prSet/>
      <dgm:spPr/>
      <dgm:t>
        <a:bodyPr/>
        <a:lstStyle/>
        <a:p>
          <a:endParaRPr lang="en-US" sz="1600"/>
        </a:p>
      </dgm:t>
    </dgm:pt>
    <dgm:pt modelId="{3774A573-B884-4C2C-AE05-4594228D1029}" type="sibTrans" cxnId="{9C630290-B247-4AC6-84F1-B907D2879AEB}">
      <dgm:prSet/>
      <dgm:spPr/>
      <dgm:t>
        <a:bodyPr/>
        <a:lstStyle/>
        <a:p>
          <a:endParaRPr lang="en-US" sz="1600"/>
        </a:p>
      </dgm:t>
    </dgm:pt>
    <dgm:pt modelId="{D0306E04-47E2-664A-A4F4-CF093E797472}" type="pres">
      <dgm:prSet presAssocID="{C1D324EC-5CB3-4B69-B2DC-97C80E3FFBFA}" presName="vert0" presStyleCnt="0">
        <dgm:presLayoutVars>
          <dgm:dir/>
          <dgm:animOne val="branch"/>
          <dgm:animLvl val="lvl"/>
        </dgm:presLayoutVars>
      </dgm:prSet>
      <dgm:spPr/>
    </dgm:pt>
    <dgm:pt modelId="{23BD35AA-8FDC-2E4E-A455-85AEAD6EEF75}" type="pres">
      <dgm:prSet presAssocID="{1B5F3A9F-42D6-484F-BB85-94E1510CECF4}" presName="thickLine" presStyleLbl="alignNode1" presStyleIdx="0" presStyleCnt="3"/>
      <dgm:spPr/>
    </dgm:pt>
    <dgm:pt modelId="{2A9B5F04-6489-804D-92D4-183EA32714B8}" type="pres">
      <dgm:prSet presAssocID="{1B5F3A9F-42D6-484F-BB85-94E1510CECF4}" presName="horz1" presStyleCnt="0"/>
      <dgm:spPr/>
    </dgm:pt>
    <dgm:pt modelId="{9C2FEA1B-64D6-964C-BE57-EFFF384CA1CB}" type="pres">
      <dgm:prSet presAssocID="{1B5F3A9F-42D6-484F-BB85-94E1510CECF4}" presName="tx1" presStyleLbl="revTx" presStyleIdx="0" presStyleCnt="3"/>
      <dgm:spPr/>
    </dgm:pt>
    <dgm:pt modelId="{852A5108-C12B-8F47-8538-848B68F2D021}" type="pres">
      <dgm:prSet presAssocID="{1B5F3A9F-42D6-484F-BB85-94E1510CECF4}" presName="vert1" presStyleCnt="0"/>
      <dgm:spPr/>
    </dgm:pt>
    <dgm:pt modelId="{2AD4F67C-9237-764F-85B8-5DB4FA5E432B}" type="pres">
      <dgm:prSet presAssocID="{2D84A7DE-6D17-4B6B-B6A2-A2F220724BC7}" presName="thickLine" presStyleLbl="alignNode1" presStyleIdx="1" presStyleCnt="3"/>
      <dgm:spPr/>
    </dgm:pt>
    <dgm:pt modelId="{04E582E8-1304-EF44-8AE7-44ECD8BA8719}" type="pres">
      <dgm:prSet presAssocID="{2D84A7DE-6D17-4B6B-B6A2-A2F220724BC7}" presName="horz1" presStyleCnt="0"/>
      <dgm:spPr/>
    </dgm:pt>
    <dgm:pt modelId="{5D106135-DCED-874F-887C-F07280AFD47E}" type="pres">
      <dgm:prSet presAssocID="{2D84A7DE-6D17-4B6B-B6A2-A2F220724BC7}" presName="tx1" presStyleLbl="revTx" presStyleIdx="1" presStyleCnt="3"/>
      <dgm:spPr/>
    </dgm:pt>
    <dgm:pt modelId="{DE3B617B-D4F3-D840-A439-35D78D730DA8}" type="pres">
      <dgm:prSet presAssocID="{2D84A7DE-6D17-4B6B-B6A2-A2F220724BC7}" presName="vert1" presStyleCnt="0"/>
      <dgm:spPr/>
    </dgm:pt>
    <dgm:pt modelId="{9DD02615-F570-A644-86FB-D2D0783C4455}" type="pres">
      <dgm:prSet presAssocID="{0D099918-CC0D-4EEA-8174-B3F8752CED02}" presName="thickLine" presStyleLbl="alignNode1" presStyleIdx="2" presStyleCnt="3"/>
      <dgm:spPr/>
    </dgm:pt>
    <dgm:pt modelId="{0B2AEE30-ED8F-6742-9EA2-0746AD7E65BB}" type="pres">
      <dgm:prSet presAssocID="{0D099918-CC0D-4EEA-8174-B3F8752CED02}" presName="horz1" presStyleCnt="0"/>
      <dgm:spPr/>
    </dgm:pt>
    <dgm:pt modelId="{1FD88A82-1C9D-B347-B08B-88F99FD8A737}" type="pres">
      <dgm:prSet presAssocID="{0D099918-CC0D-4EEA-8174-B3F8752CED02}" presName="tx1" presStyleLbl="revTx" presStyleIdx="2" presStyleCnt="3"/>
      <dgm:spPr/>
    </dgm:pt>
    <dgm:pt modelId="{E4921806-A906-9348-AB1F-A5A635D69BD0}" type="pres">
      <dgm:prSet presAssocID="{0D099918-CC0D-4EEA-8174-B3F8752CED02}" presName="vert1" presStyleCnt="0"/>
      <dgm:spPr/>
    </dgm:pt>
  </dgm:ptLst>
  <dgm:cxnLst>
    <dgm:cxn modelId="{A12FFB05-D877-4D15-B12F-4FD2BD5188C5}" srcId="{C1D324EC-5CB3-4B69-B2DC-97C80E3FFBFA}" destId="{2D84A7DE-6D17-4B6B-B6A2-A2F220724BC7}" srcOrd="1" destOrd="0" parTransId="{F77B74C6-5516-44EC-9796-89DE21459254}" sibTransId="{2D7D7EC6-8C12-469A-A40A-06CBC677916D}"/>
    <dgm:cxn modelId="{78BAEC6C-4172-4F78-8DC8-AB4598505B14}" srcId="{C1D324EC-5CB3-4B69-B2DC-97C80E3FFBFA}" destId="{1B5F3A9F-42D6-484F-BB85-94E1510CECF4}" srcOrd="0" destOrd="0" parTransId="{9F7409C7-398F-42DD-A877-E0E7BD5D8A1D}" sibTransId="{70203F38-60C9-4852-BE10-94BB2930EBB0}"/>
    <dgm:cxn modelId="{7A308D73-2A93-4C4D-BEB3-6B36DC097F68}" type="presOf" srcId="{C1D324EC-5CB3-4B69-B2DC-97C80E3FFBFA}" destId="{D0306E04-47E2-664A-A4F4-CF093E797472}" srcOrd="0" destOrd="0" presId="urn:microsoft.com/office/officeart/2008/layout/LinedList"/>
    <dgm:cxn modelId="{E6438279-3762-9C4B-BD0D-1E3FE5FE74B0}" type="presOf" srcId="{2D84A7DE-6D17-4B6B-B6A2-A2F220724BC7}" destId="{5D106135-DCED-874F-887C-F07280AFD47E}" srcOrd="0" destOrd="0" presId="urn:microsoft.com/office/officeart/2008/layout/LinedList"/>
    <dgm:cxn modelId="{9C630290-B247-4AC6-84F1-B907D2879AEB}" srcId="{C1D324EC-5CB3-4B69-B2DC-97C80E3FFBFA}" destId="{0D099918-CC0D-4EEA-8174-B3F8752CED02}" srcOrd="2" destOrd="0" parTransId="{0413CACF-15B9-46E9-9973-030A2D2CC79A}" sibTransId="{3774A573-B884-4C2C-AE05-4594228D1029}"/>
    <dgm:cxn modelId="{8A2931C5-C2F5-8B4B-A7E9-329B3F2D511A}" type="presOf" srcId="{0D099918-CC0D-4EEA-8174-B3F8752CED02}" destId="{1FD88A82-1C9D-B347-B08B-88F99FD8A737}" srcOrd="0" destOrd="0" presId="urn:microsoft.com/office/officeart/2008/layout/LinedList"/>
    <dgm:cxn modelId="{10A73CD4-DD05-344E-8375-90CCEFD6352F}" type="presOf" srcId="{1B5F3A9F-42D6-484F-BB85-94E1510CECF4}" destId="{9C2FEA1B-64D6-964C-BE57-EFFF384CA1CB}" srcOrd="0" destOrd="0" presId="urn:microsoft.com/office/officeart/2008/layout/LinedList"/>
    <dgm:cxn modelId="{8B8DB639-DEAD-8D4C-94FE-9810E82C267C}" type="presParOf" srcId="{D0306E04-47E2-664A-A4F4-CF093E797472}" destId="{23BD35AA-8FDC-2E4E-A455-85AEAD6EEF75}" srcOrd="0" destOrd="0" presId="urn:microsoft.com/office/officeart/2008/layout/LinedList"/>
    <dgm:cxn modelId="{E0C83723-7DD0-AC47-9972-9509E22E9C09}" type="presParOf" srcId="{D0306E04-47E2-664A-A4F4-CF093E797472}" destId="{2A9B5F04-6489-804D-92D4-183EA32714B8}" srcOrd="1" destOrd="0" presId="urn:microsoft.com/office/officeart/2008/layout/LinedList"/>
    <dgm:cxn modelId="{0819D317-CD5F-334F-B58B-B3CD86A5F6EB}" type="presParOf" srcId="{2A9B5F04-6489-804D-92D4-183EA32714B8}" destId="{9C2FEA1B-64D6-964C-BE57-EFFF384CA1CB}" srcOrd="0" destOrd="0" presId="urn:microsoft.com/office/officeart/2008/layout/LinedList"/>
    <dgm:cxn modelId="{ECF19C19-A304-FA46-85A3-5D1B77F3F9C5}" type="presParOf" srcId="{2A9B5F04-6489-804D-92D4-183EA32714B8}" destId="{852A5108-C12B-8F47-8538-848B68F2D021}" srcOrd="1" destOrd="0" presId="urn:microsoft.com/office/officeart/2008/layout/LinedList"/>
    <dgm:cxn modelId="{8DD19C2F-ACAE-C148-B6E9-F73E23A8928F}" type="presParOf" srcId="{D0306E04-47E2-664A-A4F4-CF093E797472}" destId="{2AD4F67C-9237-764F-85B8-5DB4FA5E432B}" srcOrd="2" destOrd="0" presId="urn:microsoft.com/office/officeart/2008/layout/LinedList"/>
    <dgm:cxn modelId="{2BD17B79-ABA7-BC49-8650-33E52FDF743A}" type="presParOf" srcId="{D0306E04-47E2-664A-A4F4-CF093E797472}" destId="{04E582E8-1304-EF44-8AE7-44ECD8BA8719}" srcOrd="3" destOrd="0" presId="urn:microsoft.com/office/officeart/2008/layout/LinedList"/>
    <dgm:cxn modelId="{BC5377F6-0AD2-9645-B7F8-C5A714FE475F}" type="presParOf" srcId="{04E582E8-1304-EF44-8AE7-44ECD8BA8719}" destId="{5D106135-DCED-874F-887C-F07280AFD47E}" srcOrd="0" destOrd="0" presId="urn:microsoft.com/office/officeart/2008/layout/LinedList"/>
    <dgm:cxn modelId="{6D2BE3D9-90B0-DA45-B058-983699540D25}" type="presParOf" srcId="{04E582E8-1304-EF44-8AE7-44ECD8BA8719}" destId="{DE3B617B-D4F3-D840-A439-35D78D730DA8}" srcOrd="1" destOrd="0" presId="urn:microsoft.com/office/officeart/2008/layout/LinedList"/>
    <dgm:cxn modelId="{624F12F3-95E7-9545-B0E4-B78BD3CA9F43}" type="presParOf" srcId="{D0306E04-47E2-664A-A4F4-CF093E797472}" destId="{9DD02615-F570-A644-86FB-D2D0783C4455}" srcOrd="4" destOrd="0" presId="urn:microsoft.com/office/officeart/2008/layout/LinedList"/>
    <dgm:cxn modelId="{6B2F878F-11A1-4544-8958-FFF4C0F75A6B}" type="presParOf" srcId="{D0306E04-47E2-664A-A4F4-CF093E797472}" destId="{0B2AEE30-ED8F-6742-9EA2-0746AD7E65BB}" srcOrd="5" destOrd="0" presId="urn:microsoft.com/office/officeart/2008/layout/LinedList"/>
    <dgm:cxn modelId="{E87EADAD-804C-FB4A-B0C8-421D7D0AC24D}" type="presParOf" srcId="{0B2AEE30-ED8F-6742-9EA2-0746AD7E65BB}" destId="{1FD88A82-1C9D-B347-B08B-88F99FD8A737}" srcOrd="0" destOrd="0" presId="urn:microsoft.com/office/officeart/2008/layout/LinedList"/>
    <dgm:cxn modelId="{3836B99B-CD21-FC43-97D1-615A26DFB07E}" type="presParOf" srcId="{0B2AEE30-ED8F-6742-9EA2-0746AD7E65BB}" destId="{E4921806-A906-9348-AB1F-A5A635D69BD0}"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D27C2A-3287-8247-963F-11CC6DF94A40}">
      <dsp:nvSpPr>
        <dsp:cNvPr id="0" name=""/>
        <dsp:cNvSpPr/>
      </dsp:nvSpPr>
      <dsp:spPr>
        <a:xfrm>
          <a:off x="0" y="680"/>
          <a:ext cx="6089650" cy="0"/>
        </a:xfrm>
        <a:prstGeom prst="lin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E211773-9AD4-954C-910D-E9F3CAEAD84E}">
      <dsp:nvSpPr>
        <dsp:cNvPr id="0" name=""/>
        <dsp:cNvSpPr/>
      </dsp:nvSpPr>
      <dsp:spPr>
        <a:xfrm>
          <a:off x="0" y="680"/>
          <a:ext cx="6089650" cy="11141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9540" tIns="129540" rIns="129540" bIns="129540" numCol="1" spcCol="1270" anchor="t" anchorCtr="0">
          <a:noAutofit/>
        </a:bodyPr>
        <a:lstStyle/>
        <a:p>
          <a:pPr marL="0" lvl="0" indent="0" algn="l" defTabSz="1511300">
            <a:lnSpc>
              <a:spcPct val="90000"/>
            </a:lnSpc>
            <a:spcBef>
              <a:spcPct val="0"/>
            </a:spcBef>
            <a:spcAft>
              <a:spcPct val="35000"/>
            </a:spcAft>
            <a:buNone/>
          </a:pPr>
          <a:r>
            <a:rPr lang="en-US" sz="3400" kern="1200" dirty="0"/>
            <a:t>Patient advice (72%)</a:t>
          </a:r>
        </a:p>
      </dsp:txBody>
      <dsp:txXfrm>
        <a:off x="0" y="680"/>
        <a:ext cx="6089650" cy="1114152"/>
      </dsp:txXfrm>
    </dsp:sp>
    <dsp:sp modelId="{3BBDCCE1-B6F6-EE43-996A-1996F2384550}">
      <dsp:nvSpPr>
        <dsp:cNvPr id="0" name=""/>
        <dsp:cNvSpPr/>
      </dsp:nvSpPr>
      <dsp:spPr>
        <a:xfrm>
          <a:off x="0" y="1114833"/>
          <a:ext cx="6089650" cy="0"/>
        </a:xfrm>
        <a:prstGeom prst="line">
          <a:avLst/>
        </a:prstGeom>
        <a:solidFill>
          <a:schemeClr val="accent5">
            <a:hueOff val="-1689636"/>
            <a:satOff val="-4355"/>
            <a:lumOff val="-2941"/>
            <a:alphaOff val="0"/>
          </a:schemeClr>
        </a:solidFill>
        <a:ln w="12700" cap="flat" cmpd="sng" algn="ctr">
          <a:solidFill>
            <a:schemeClr val="accent5">
              <a:hueOff val="-1689636"/>
              <a:satOff val="-4355"/>
              <a:lumOff val="-294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8D8DE83-72F8-CD45-9451-46627C768363}">
      <dsp:nvSpPr>
        <dsp:cNvPr id="0" name=""/>
        <dsp:cNvSpPr/>
      </dsp:nvSpPr>
      <dsp:spPr>
        <a:xfrm>
          <a:off x="0" y="1114833"/>
          <a:ext cx="6089650" cy="11141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9540" tIns="129540" rIns="129540" bIns="129540" numCol="1" spcCol="1270" anchor="t" anchorCtr="0">
          <a:noAutofit/>
        </a:bodyPr>
        <a:lstStyle/>
        <a:p>
          <a:pPr marL="0" lvl="0" indent="0" algn="l" defTabSz="1511300">
            <a:lnSpc>
              <a:spcPct val="90000"/>
            </a:lnSpc>
            <a:spcBef>
              <a:spcPct val="0"/>
            </a:spcBef>
            <a:spcAft>
              <a:spcPct val="35000"/>
            </a:spcAft>
            <a:buNone/>
          </a:pPr>
          <a:r>
            <a:rPr lang="en-US" sz="3400" kern="1200"/>
            <a:t>Treatment decision (59%)</a:t>
          </a:r>
        </a:p>
      </dsp:txBody>
      <dsp:txXfrm>
        <a:off x="0" y="1114833"/>
        <a:ext cx="6089650" cy="1114152"/>
      </dsp:txXfrm>
    </dsp:sp>
    <dsp:sp modelId="{8144FC3E-736F-A04D-9246-65D0F6A2DE6E}">
      <dsp:nvSpPr>
        <dsp:cNvPr id="0" name=""/>
        <dsp:cNvSpPr/>
      </dsp:nvSpPr>
      <dsp:spPr>
        <a:xfrm>
          <a:off x="0" y="2228986"/>
          <a:ext cx="6089650" cy="0"/>
        </a:xfrm>
        <a:prstGeom prst="line">
          <a:avLst/>
        </a:prstGeom>
        <a:solidFill>
          <a:schemeClr val="accent5">
            <a:hueOff val="-3379271"/>
            <a:satOff val="-8710"/>
            <a:lumOff val="-5883"/>
            <a:alphaOff val="0"/>
          </a:schemeClr>
        </a:solidFill>
        <a:ln w="12700" cap="flat" cmpd="sng" algn="ctr">
          <a:solidFill>
            <a:schemeClr val="accent5">
              <a:hueOff val="-3379271"/>
              <a:satOff val="-8710"/>
              <a:lumOff val="-588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0039AE2-3769-7A46-838E-530F2DE0D8B2}">
      <dsp:nvSpPr>
        <dsp:cNvPr id="0" name=""/>
        <dsp:cNvSpPr/>
      </dsp:nvSpPr>
      <dsp:spPr>
        <a:xfrm>
          <a:off x="0" y="2228986"/>
          <a:ext cx="6089650" cy="11141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9540" tIns="129540" rIns="129540" bIns="129540" numCol="1" spcCol="1270" anchor="t" anchorCtr="0">
          <a:noAutofit/>
        </a:bodyPr>
        <a:lstStyle/>
        <a:p>
          <a:pPr marL="0" lvl="0" indent="0" algn="l" defTabSz="1511300">
            <a:lnSpc>
              <a:spcPct val="90000"/>
            </a:lnSpc>
            <a:spcBef>
              <a:spcPct val="0"/>
            </a:spcBef>
            <a:spcAft>
              <a:spcPct val="35000"/>
            </a:spcAft>
            <a:buNone/>
          </a:pPr>
          <a:r>
            <a:rPr lang="en-US" sz="3400" kern="1200"/>
            <a:t>Choice of diagnostic test (45%)</a:t>
          </a:r>
        </a:p>
      </dsp:txBody>
      <dsp:txXfrm>
        <a:off x="0" y="2228986"/>
        <a:ext cx="6089650" cy="1114152"/>
      </dsp:txXfrm>
    </dsp:sp>
    <dsp:sp modelId="{67249712-6E20-4747-B304-AAA02FDAD875}">
      <dsp:nvSpPr>
        <dsp:cNvPr id="0" name=""/>
        <dsp:cNvSpPr/>
      </dsp:nvSpPr>
      <dsp:spPr>
        <a:xfrm>
          <a:off x="0" y="3343138"/>
          <a:ext cx="6089650" cy="0"/>
        </a:xfrm>
        <a:prstGeom prst="line">
          <a:avLst/>
        </a:prstGeom>
        <a:solidFill>
          <a:schemeClr val="accent5">
            <a:hueOff val="-5068907"/>
            <a:satOff val="-13064"/>
            <a:lumOff val="-8824"/>
            <a:alphaOff val="0"/>
          </a:schemeClr>
        </a:solidFill>
        <a:ln w="12700" cap="flat" cmpd="sng" algn="ctr">
          <a:solidFill>
            <a:schemeClr val="accent5">
              <a:hueOff val="-5068907"/>
              <a:satOff val="-13064"/>
              <a:lumOff val="-8824"/>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6B0CD5A-43CC-D94B-8053-9435981D74C6}">
      <dsp:nvSpPr>
        <dsp:cNvPr id="0" name=""/>
        <dsp:cNvSpPr/>
      </dsp:nvSpPr>
      <dsp:spPr>
        <a:xfrm>
          <a:off x="0" y="3343138"/>
          <a:ext cx="6089650" cy="11141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9540" tIns="129540" rIns="129540" bIns="129540" numCol="1" spcCol="1270" anchor="t" anchorCtr="0">
          <a:noAutofit/>
        </a:bodyPr>
        <a:lstStyle/>
        <a:p>
          <a:pPr marL="0" lvl="0" indent="0" algn="l" defTabSz="1511300">
            <a:lnSpc>
              <a:spcPct val="90000"/>
            </a:lnSpc>
            <a:spcBef>
              <a:spcPct val="0"/>
            </a:spcBef>
            <a:spcAft>
              <a:spcPct val="35000"/>
            </a:spcAft>
            <a:buNone/>
          </a:pPr>
          <a:r>
            <a:rPr lang="en-US" sz="3400" kern="1200"/>
            <a:t>Choice of drug (treatment) (45%)</a:t>
          </a:r>
        </a:p>
      </dsp:txBody>
      <dsp:txXfrm>
        <a:off x="0" y="3343138"/>
        <a:ext cx="6089650" cy="1114152"/>
      </dsp:txXfrm>
    </dsp:sp>
    <dsp:sp modelId="{4B6033E3-4F13-4241-AEE7-1EF1A5428E8D}">
      <dsp:nvSpPr>
        <dsp:cNvPr id="0" name=""/>
        <dsp:cNvSpPr/>
      </dsp:nvSpPr>
      <dsp:spPr>
        <a:xfrm>
          <a:off x="0" y="4457291"/>
          <a:ext cx="6089650" cy="0"/>
        </a:xfrm>
        <a:prstGeom prst="line">
          <a:avLst/>
        </a:prstGeom>
        <a:solidFill>
          <a:schemeClr val="accent5">
            <a:hueOff val="-6758543"/>
            <a:satOff val="-17419"/>
            <a:lumOff val="-11765"/>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A0CAECF-B29B-304B-9C05-B6B04811D74A}">
      <dsp:nvSpPr>
        <dsp:cNvPr id="0" name=""/>
        <dsp:cNvSpPr/>
      </dsp:nvSpPr>
      <dsp:spPr>
        <a:xfrm>
          <a:off x="0" y="4457291"/>
          <a:ext cx="6089650" cy="11141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9540" tIns="129540" rIns="129540" bIns="129540" numCol="1" spcCol="1270" anchor="t" anchorCtr="0">
          <a:noAutofit/>
        </a:bodyPr>
        <a:lstStyle/>
        <a:p>
          <a:pPr marL="0" lvl="0" indent="0" algn="l" defTabSz="1511300">
            <a:lnSpc>
              <a:spcPct val="90000"/>
            </a:lnSpc>
            <a:spcBef>
              <a:spcPct val="0"/>
            </a:spcBef>
            <a:spcAft>
              <a:spcPct val="35000"/>
            </a:spcAft>
            <a:buNone/>
          </a:pPr>
          <a:r>
            <a:rPr lang="en-US" sz="3400" kern="1200"/>
            <a:t>Diagnosis decision (29%)</a:t>
          </a:r>
        </a:p>
      </dsp:txBody>
      <dsp:txXfrm>
        <a:off x="0" y="4457291"/>
        <a:ext cx="6089650" cy="1114152"/>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DE9ED9-07AC-4A9D-89BA-6EBA299BC710}">
      <dsp:nvSpPr>
        <dsp:cNvPr id="0" name=""/>
        <dsp:cNvSpPr/>
      </dsp:nvSpPr>
      <dsp:spPr>
        <a:xfrm>
          <a:off x="0" y="553858"/>
          <a:ext cx="6089650" cy="102250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465498E-181B-4C69-B2B2-ECADD50A06E0}">
      <dsp:nvSpPr>
        <dsp:cNvPr id="0" name=""/>
        <dsp:cNvSpPr/>
      </dsp:nvSpPr>
      <dsp:spPr>
        <a:xfrm>
          <a:off x="309308" y="783923"/>
          <a:ext cx="562379" cy="562379"/>
        </a:xfrm>
        <a:prstGeom prst="rect">
          <a:avLst/>
        </a:prstGeom>
        <a:blipFill rotWithShape="1">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EF57A1C-1864-4BD3-8E13-E8FDEED44251}">
      <dsp:nvSpPr>
        <dsp:cNvPr id="0" name=""/>
        <dsp:cNvSpPr/>
      </dsp:nvSpPr>
      <dsp:spPr>
        <a:xfrm>
          <a:off x="1180997" y="553858"/>
          <a:ext cx="4908652" cy="10225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8215" tIns="108215" rIns="108215" bIns="108215" numCol="1" spcCol="1270" anchor="ctr" anchorCtr="0">
          <a:noAutofit/>
        </a:bodyPr>
        <a:lstStyle/>
        <a:p>
          <a:pPr marL="0" lvl="0" indent="0" algn="l" defTabSz="1066800">
            <a:lnSpc>
              <a:spcPct val="100000"/>
            </a:lnSpc>
            <a:spcBef>
              <a:spcPct val="0"/>
            </a:spcBef>
            <a:spcAft>
              <a:spcPct val="35000"/>
            </a:spcAft>
            <a:buNone/>
          </a:pPr>
          <a:r>
            <a:rPr lang="en-US" sz="2400" kern="1200" dirty="0"/>
            <a:t>Westbrook et al</a:t>
          </a:r>
          <a:r>
            <a:rPr lang="en-US" sz="2400" kern="1200" baseline="30000" dirty="0"/>
            <a:t>1</a:t>
          </a:r>
          <a:r>
            <a:rPr lang="en-US" sz="2400" kern="1200" dirty="0"/>
            <a:t>: 75 clinicians, 8 clinical questions</a:t>
          </a:r>
        </a:p>
      </dsp:txBody>
      <dsp:txXfrm>
        <a:off x="1180997" y="553858"/>
        <a:ext cx="4908652" cy="1022508"/>
      </dsp:txXfrm>
    </dsp:sp>
    <dsp:sp modelId="{04DE2535-0BB1-40AA-B077-3BFD86A3792E}">
      <dsp:nvSpPr>
        <dsp:cNvPr id="0" name=""/>
        <dsp:cNvSpPr/>
      </dsp:nvSpPr>
      <dsp:spPr>
        <a:xfrm>
          <a:off x="0" y="1831994"/>
          <a:ext cx="6089650" cy="102250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14DAC9F-04CF-4DE3-8730-A3643CABA166}">
      <dsp:nvSpPr>
        <dsp:cNvPr id="0" name=""/>
        <dsp:cNvSpPr/>
      </dsp:nvSpPr>
      <dsp:spPr>
        <a:xfrm>
          <a:off x="309308" y="2062058"/>
          <a:ext cx="562379" cy="562379"/>
        </a:xfrm>
        <a:prstGeom prst="rect">
          <a:avLst/>
        </a:prstGeom>
        <a:blipFill rotWithShape="1">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414527F-D0CE-4A29-A206-C86AF45EECBC}">
      <dsp:nvSpPr>
        <dsp:cNvPr id="0" name=""/>
        <dsp:cNvSpPr/>
      </dsp:nvSpPr>
      <dsp:spPr>
        <a:xfrm>
          <a:off x="1180997" y="1831994"/>
          <a:ext cx="4908652" cy="10225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8215" tIns="108215" rIns="108215" bIns="108215" numCol="1" spcCol="1270" anchor="ctr" anchorCtr="0">
          <a:noAutofit/>
        </a:bodyPr>
        <a:lstStyle/>
        <a:p>
          <a:pPr marL="0" lvl="0" indent="0" algn="l" defTabSz="1066800">
            <a:lnSpc>
              <a:spcPct val="100000"/>
            </a:lnSpc>
            <a:spcBef>
              <a:spcPct val="0"/>
            </a:spcBef>
            <a:spcAft>
              <a:spcPct val="35000"/>
            </a:spcAft>
            <a:buNone/>
          </a:pPr>
          <a:r>
            <a:rPr lang="en-US" sz="2400" kern="1200" dirty="0"/>
            <a:t>Hersh et al</a:t>
          </a:r>
          <a:r>
            <a:rPr lang="en-US" sz="2400" kern="1200" baseline="30000" dirty="0"/>
            <a:t>2</a:t>
          </a:r>
          <a:r>
            <a:rPr lang="en-US" sz="2400" kern="1200" dirty="0"/>
            <a:t>: 45 medical students, 21 nursing students, total 324 questions</a:t>
          </a:r>
        </a:p>
      </dsp:txBody>
      <dsp:txXfrm>
        <a:off x="1180997" y="1831994"/>
        <a:ext cx="4908652" cy="1022508"/>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EA1DE0-849D-46B3-9AAF-4E1EC1DD7885}">
      <dsp:nvSpPr>
        <dsp:cNvPr id="0" name=""/>
        <dsp:cNvSpPr/>
      </dsp:nvSpPr>
      <dsp:spPr>
        <a:xfrm>
          <a:off x="0" y="2442"/>
          <a:ext cx="6513603" cy="123800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6914937-2792-4D88-BD8E-4E0D18A734B0}">
      <dsp:nvSpPr>
        <dsp:cNvPr id="0" name=""/>
        <dsp:cNvSpPr/>
      </dsp:nvSpPr>
      <dsp:spPr>
        <a:xfrm>
          <a:off x="374497" y="280994"/>
          <a:ext cx="680904" cy="680904"/>
        </a:xfrm>
        <a:prstGeom prst="rect">
          <a:avLst/>
        </a:prstGeom>
        <a:blipFill rotWithShape="1">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B203F15-194B-47B8-8595-2D9373C5613F}">
      <dsp:nvSpPr>
        <dsp:cNvPr id="0" name=""/>
        <dsp:cNvSpPr/>
      </dsp:nvSpPr>
      <dsp:spPr>
        <a:xfrm>
          <a:off x="1429899" y="2442"/>
          <a:ext cx="5083704" cy="1238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23" tIns="131023" rIns="131023" bIns="131023" numCol="1" spcCol="1270" anchor="ctr" anchorCtr="0">
          <a:noAutofit/>
        </a:bodyPr>
        <a:lstStyle/>
        <a:p>
          <a:pPr marL="0" lvl="0" indent="0" algn="l" defTabSz="666750">
            <a:lnSpc>
              <a:spcPct val="100000"/>
            </a:lnSpc>
            <a:spcBef>
              <a:spcPct val="0"/>
            </a:spcBef>
            <a:spcAft>
              <a:spcPct val="35000"/>
            </a:spcAft>
            <a:buNone/>
          </a:pPr>
          <a:r>
            <a:rPr lang="en-US" sz="1500" b="1" i="0" kern="1200" dirty="0"/>
            <a:t>Search time constraints applied to induce time pressure</a:t>
          </a:r>
        </a:p>
      </dsp:txBody>
      <dsp:txXfrm>
        <a:off x="1429899" y="2442"/>
        <a:ext cx="5083704" cy="1238008"/>
      </dsp:txXfrm>
    </dsp:sp>
    <dsp:sp modelId="{2478521B-0955-4D82-9A78-EA8BAF3F612F}">
      <dsp:nvSpPr>
        <dsp:cNvPr id="0" name=""/>
        <dsp:cNvSpPr/>
      </dsp:nvSpPr>
      <dsp:spPr>
        <a:xfrm>
          <a:off x="0" y="1549953"/>
          <a:ext cx="6513603" cy="123800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4E9267B-D2F2-4CF0-867A-DA36D2009936}">
      <dsp:nvSpPr>
        <dsp:cNvPr id="0" name=""/>
        <dsp:cNvSpPr/>
      </dsp:nvSpPr>
      <dsp:spPr>
        <a:xfrm>
          <a:off x="374497" y="1828505"/>
          <a:ext cx="680904" cy="680904"/>
        </a:xfrm>
        <a:prstGeom prst="rect">
          <a:avLst/>
        </a:prstGeom>
        <a:blipFill rotWithShape="1">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2A5B55B-91AF-4DE9-9E15-94994E8EF839}">
      <dsp:nvSpPr>
        <dsp:cNvPr id="0" name=""/>
        <dsp:cNvSpPr/>
      </dsp:nvSpPr>
      <dsp:spPr>
        <a:xfrm>
          <a:off x="1429899" y="1549953"/>
          <a:ext cx="5083704" cy="1238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23" tIns="131023" rIns="131023" bIns="131023" numCol="1" spcCol="1270" anchor="ctr" anchorCtr="0">
          <a:noAutofit/>
        </a:bodyPr>
        <a:lstStyle/>
        <a:p>
          <a:pPr marL="0" lvl="0" indent="0" algn="l" defTabSz="666750">
            <a:lnSpc>
              <a:spcPct val="100000"/>
            </a:lnSpc>
            <a:spcBef>
              <a:spcPct val="0"/>
            </a:spcBef>
            <a:spcAft>
              <a:spcPct val="35000"/>
            </a:spcAft>
            <a:buNone/>
          </a:pPr>
          <a:r>
            <a:rPr lang="en-US" sz="1500" kern="1200" dirty="0"/>
            <a:t>Based on Westbrook et al.: mean search time = 6.1mins, </a:t>
          </a:r>
          <a:br>
            <a:rPr lang="en-US" sz="1500" kern="1200" dirty="0"/>
          </a:br>
          <a:r>
            <a:rPr lang="en-US" sz="1500" kern="1200" dirty="0"/>
            <a:t>std. dev = 3 mins. Therefore, 3 Time constraints applied to search: </a:t>
          </a:r>
          <a:br>
            <a:rPr lang="en-US" sz="1500" kern="1200" dirty="0"/>
          </a:br>
          <a:r>
            <a:rPr lang="en-US" sz="1500" b="1" kern="1200" dirty="0"/>
            <a:t>3 minute, 6 minute and 9 minute</a:t>
          </a:r>
          <a:endParaRPr lang="en-US" sz="1500" kern="1200" dirty="0"/>
        </a:p>
      </dsp:txBody>
      <dsp:txXfrm>
        <a:off x="1429899" y="1549953"/>
        <a:ext cx="5083704" cy="1238008"/>
      </dsp:txXfrm>
    </dsp:sp>
    <dsp:sp modelId="{34C28283-F227-490F-8457-2F503019DA37}">
      <dsp:nvSpPr>
        <dsp:cNvPr id="0" name=""/>
        <dsp:cNvSpPr/>
      </dsp:nvSpPr>
      <dsp:spPr>
        <a:xfrm>
          <a:off x="0" y="3097464"/>
          <a:ext cx="6513603" cy="123800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80D4B06-5CD8-4465-AC96-393B6D60122A}">
      <dsp:nvSpPr>
        <dsp:cNvPr id="0" name=""/>
        <dsp:cNvSpPr/>
      </dsp:nvSpPr>
      <dsp:spPr>
        <a:xfrm>
          <a:off x="374497" y="3376015"/>
          <a:ext cx="680904" cy="680904"/>
        </a:xfrm>
        <a:prstGeom prst="rect">
          <a:avLst/>
        </a:prstGeom>
        <a:blipFill rotWithShape="1">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2308995-77E5-4632-A208-2E461700BA2C}">
      <dsp:nvSpPr>
        <dsp:cNvPr id="0" name=""/>
        <dsp:cNvSpPr/>
      </dsp:nvSpPr>
      <dsp:spPr>
        <a:xfrm>
          <a:off x="1429899" y="3097464"/>
          <a:ext cx="5083704" cy="1238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23" tIns="131023" rIns="131023" bIns="131023" numCol="1" spcCol="1270" anchor="ctr" anchorCtr="0">
          <a:noAutofit/>
        </a:bodyPr>
        <a:lstStyle/>
        <a:p>
          <a:pPr marL="0" lvl="0" indent="0" algn="l" defTabSz="666750">
            <a:lnSpc>
              <a:spcPct val="100000"/>
            </a:lnSpc>
            <a:spcBef>
              <a:spcPct val="0"/>
            </a:spcBef>
            <a:spcAft>
              <a:spcPct val="35000"/>
            </a:spcAft>
            <a:buNone/>
          </a:pPr>
          <a:r>
            <a:rPr lang="en-US" sz="1500" kern="1200" dirty="0"/>
            <a:t>Within-subject, time constraint changes each question</a:t>
          </a:r>
        </a:p>
      </dsp:txBody>
      <dsp:txXfrm>
        <a:off x="1429899" y="3097464"/>
        <a:ext cx="5083704" cy="1238008"/>
      </dsp:txXfrm>
    </dsp:sp>
    <dsp:sp modelId="{73B5E7C9-78B4-4A16-810C-0D5AAAEE568A}">
      <dsp:nvSpPr>
        <dsp:cNvPr id="0" name=""/>
        <dsp:cNvSpPr/>
      </dsp:nvSpPr>
      <dsp:spPr>
        <a:xfrm>
          <a:off x="0" y="4644974"/>
          <a:ext cx="6513603" cy="123800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4284603-80FF-4D95-94B1-6E45104F5D6C}">
      <dsp:nvSpPr>
        <dsp:cNvPr id="0" name=""/>
        <dsp:cNvSpPr/>
      </dsp:nvSpPr>
      <dsp:spPr>
        <a:xfrm>
          <a:off x="374497" y="4923526"/>
          <a:ext cx="680904" cy="680904"/>
        </a:xfrm>
        <a:prstGeom prst="rect">
          <a:avLst/>
        </a:prstGeom>
        <a:blipFill rotWithShape="1">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E6C2D51-4D0E-4F26-8F7B-B5BA1D951CC4}">
      <dsp:nvSpPr>
        <dsp:cNvPr id="0" name=""/>
        <dsp:cNvSpPr/>
      </dsp:nvSpPr>
      <dsp:spPr>
        <a:xfrm>
          <a:off x="1429899" y="4644974"/>
          <a:ext cx="5083704" cy="1238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23" tIns="131023" rIns="131023" bIns="131023" numCol="1" spcCol="1270" anchor="ctr" anchorCtr="0">
          <a:noAutofit/>
        </a:bodyPr>
        <a:lstStyle/>
        <a:p>
          <a:pPr marL="0" lvl="0" indent="0" algn="l" defTabSz="666750">
            <a:lnSpc>
              <a:spcPct val="100000"/>
            </a:lnSpc>
            <a:spcBef>
              <a:spcPct val="0"/>
            </a:spcBef>
            <a:spcAft>
              <a:spcPct val="35000"/>
            </a:spcAft>
            <a:buNone/>
          </a:pPr>
          <a:r>
            <a:rPr lang="en-US" sz="1500" kern="1200"/>
            <a:t>Participant is notified of time at start of each question, then given a minute-by-minute countdown timer, then warning at 30 seconds to go, then forced to stop and answer question when time is up</a:t>
          </a:r>
        </a:p>
      </dsp:txBody>
      <dsp:txXfrm>
        <a:off x="1429899" y="4644974"/>
        <a:ext cx="5083704" cy="1238008"/>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4B14B91-9E90-1544-BC94-7A515BF4EC10}">
      <dsp:nvSpPr>
        <dsp:cNvPr id="0" name=""/>
        <dsp:cNvSpPr/>
      </dsp:nvSpPr>
      <dsp:spPr>
        <a:xfrm>
          <a:off x="0" y="344362"/>
          <a:ext cx="6089650" cy="85050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72625" tIns="416560" rIns="472625" bIns="142240" numCol="1" spcCol="1270" anchor="t" anchorCtr="0">
          <a:noAutofit/>
        </a:bodyPr>
        <a:lstStyle/>
        <a:p>
          <a:pPr marL="228600" lvl="1" indent="-228600" algn="l" defTabSz="889000">
            <a:lnSpc>
              <a:spcPct val="90000"/>
            </a:lnSpc>
            <a:spcBef>
              <a:spcPct val="0"/>
            </a:spcBef>
            <a:spcAft>
              <a:spcPct val="15000"/>
            </a:spcAft>
            <a:buChar char="•"/>
          </a:pPr>
          <a:r>
            <a:rPr lang="en-US" sz="2000" kern="1200"/>
            <a:t>Post-search correct answer rate</a:t>
          </a:r>
        </a:p>
      </dsp:txBody>
      <dsp:txXfrm>
        <a:off x="0" y="344362"/>
        <a:ext cx="6089650" cy="850500"/>
      </dsp:txXfrm>
    </dsp:sp>
    <dsp:sp modelId="{15741BB4-6493-2940-A0DD-328D02477D0E}">
      <dsp:nvSpPr>
        <dsp:cNvPr id="0" name=""/>
        <dsp:cNvSpPr/>
      </dsp:nvSpPr>
      <dsp:spPr>
        <a:xfrm>
          <a:off x="304482" y="49162"/>
          <a:ext cx="4262755" cy="59040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1122" tIns="0" rIns="161122" bIns="0" numCol="1" spcCol="1270" anchor="ctr" anchorCtr="0">
          <a:noAutofit/>
        </a:bodyPr>
        <a:lstStyle/>
        <a:p>
          <a:pPr marL="0" lvl="0" indent="0" algn="l" defTabSz="889000">
            <a:lnSpc>
              <a:spcPct val="90000"/>
            </a:lnSpc>
            <a:spcBef>
              <a:spcPct val="0"/>
            </a:spcBef>
            <a:spcAft>
              <a:spcPct val="35000"/>
            </a:spcAft>
            <a:buNone/>
          </a:pPr>
          <a:r>
            <a:rPr lang="en-US" sz="2000" kern="1200"/>
            <a:t>On Answer Correctness</a:t>
          </a:r>
        </a:p>
      </dsp:txBody>
      <dsp:txXfrm>
        <a:off x="333303" y="77983"/>
        <a:ext cx="4205113" cy="532758"/>
      </dsp:txXfrm>
    </dsp:sp>
    <dsp:sp modelId="{E36244AB-B0ED-8F46-B76C-B857C964F515}">
      <dsp:nvSpPr>
        <dsp:cNvPr id="0" name=""/>
        <dsp:cNvSpPr/>
      </dsp:nvSpPr>
      <dsp:spPr>
        <a:xfrm>
          <a:off x="0" y="1598062"/>
          <a:ext cx="6089650" cy="1134000"/>
        </a:xfrm>
        <a:prstGeom prst="rect">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72625" tIns="416560" rIns="472625" bIns="142240" numCol="1" spcCol="1270" anchor="t" anchorCtr="0">
          <a:noAutofit/>
        </a:bodyPr>
        <a:lstStyle/>
        <a:p>
          <a:pPr marL="228600" lvl="1" indent="-228600" algn="l" defTabSz="889000">
            <a:lnSpc>
              <a:spcPct val="90000"/>
            </a:lnSpc>
            <a:spcBef>
              <a:spcPct val="0"/>
            </a:spcBef>
            <a:spcAft>
              <a:spcPct val="15000"/>
            </a:spcAft>
            <a:buChar char="•"/>
          </a:pPr>
          <a:r>
            <a:rPr lang="en-US" sz="2000" kern="1200"/>
            <a:t>From right/wrong pre-search to right/wrong post-search</a:t>
          </a:r>
        </a:p>
      </dsp:txBody>
      <dsp:txXfrm>
        <a:off x="0" y="1598062"/>
        <a:ext cx="6089650" cy="1134000"/>
      </dsp:txXfrm>
    </dsp:sp>
    <dsp:sp modelId="{A76EDF20-1BC9-6C45-8288-256E43F56EC9}">
      <dsp:nvSpPr>
        <dsp:cNvPr id="0" name=""/>
        <dsp:cNvSpPr/>
      </dsp:nvSpPr>
      <dsp:spPr>
        <a:xfrm>
          <a:off x="304482" y="1302862"/>
          <a:ext cx="4262755" cy="59040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1122" tIns="0" rIns="161122" bIns="0" numCol="1" spcCol="1270" anchor="ctr" anchorCtr="0">
          <a:noAutofit/>
        </a:bodyPr>
        <a:lstStyle/>
        <a:p>
          <a:pPr marL="0" lvl="0" indent="0" algn="l" defTabSz="889000">
            <a:lnSpc>
              <a:spcPct val="90000"/>
            </a:lnSpc>
            <a:spcBef>
              <a:spcPct val="0"/>
            </a:spcBef>
            <a:spcAft>
              <a:spcPct val="35000"/>
            </a:spcAft>
            <a:buNone/>
          </a:pPr>
          <a:r>
            <a:rPr lang="en-US" sz="2000" kern="1200"/>
            <a:t>On Answer Direction</a:t>
          </a:r>
        </a:p>
      </dsp:txBody>
      <dsp:txXfrm>
        <a:off x="333303" y="1331683"/>
        <a:ext cx="4205113" cy="532758"/>
      </dsp:txXfrm>
    </dsp:sp>
    <dsp:sp modelId="{A2DF3482-E750-D343-BD0C-5EFA3C40F3E1}">
      <dsp:nvSpPr>
        <dsp:cNvPr id="0" name=""/>
        <dsp:cNvSpPr/>
      </dsp:nvSpPr>
      <dsp:spPr>
        <a:xfrm>
          <a:off x="0" y="3135262"/>
          <a:ext cx="6089650" cy="1134000"/>
        </a:xfrm>
        <a:prstGeom prst="rect">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72625" tIns="416560" rIns="472625" bIns="142240" numCol="1" spcCol="1270" anchor="t" anchorCtr="0">
          <a:noAutofit/>
        </a:bodyPr>
        <a:lstStyle/>
        <a:p>
          <a:pPr marL="228600" lvl="1" indent="-228600" algn="l" defTabSz="889000">
            <a:lnSpc>
              <a:spcPct val="90000"/>
            </a:lnSpc>
            <a:spcBef>
              <a:spcPct val="0"/>
            </a:spcBef>
            <a:spcAft>
              <a:spcPct val="15000"/>
            </a:spcAft>
            <a:buChar char="•"/>
          </a:pPr>
          <a:r>
            <a:rPr lang="en-US" sz="2000" kern="1200"/>
            <a:t>Answer confidence, perceived difficulty and stress</a:t>
          </a:r>
        </a:p>
      </dsp:txBody>
      <dsp:txXfrm>
        <a:off x="0" y="3135262"/>
        <a:ext cx="6089650" cy="1134000"/>
      </dsp:txXfrm>
    </dsp:sp>
    <dsp:sp modelId="{8F1AA0F4-E658-F64D-91AF-B1E1AC8F5880}">
      <dsp:nvSpPr>
        <dsp:cNvPr id="0" name=""/>
        <dsp:cNvSpPr/>
      </dsp:nvSpPr>
      <dsp:spPr>
        <a:xfrm>
          <a:off x="304482" y="2840062"/>
          <a:ext cx="4262755" cy="590400"/>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1122" tIns="0" rIns="161122" bIns="0" numCol="1" spcCol="1270" anchor="ctr" anchorCtr="0">
          <a:noAutofit/>
        </a:bodyPr>
        <a:lstStyle/>
        <a:p>
          <a:pPr marL="0" lvl="0" indent="0" algn="l" defTabSz="889000">
            <a:lnSpc>
              <a:spcPct val="90000"/>
            </a:lnSpc>
            <a:spcBef>
              <a:spcPct val="0"/>
            </a:spcBef>
            <a:spcAft>
              <a:spcPct val="35000"/>
            </a:spcAft>
            <a:buNone/>
          </a:pPr>
          <a:r>
            <a:rPr lang="en-US" sz="2000" kern="1200" dirty="0"/>
            <a:t>On the Participant</a:t>
          </a:r>
        </a:p>
      </dsp:txBody>
      <dsp:txXfrm>
        <a:off x="333303" y="2868883"/>
        <a:ext cx="4205113" cy="532758"/>
      </dsp:txXfrm>
    </dsp:sp>
    <dsp:sp modelId="{CB216CB7-4486-5B44-B8BB-D7E04D8C5109}">
      <dsp:nvSpPr>
        <dsp:cNvPr id="0" name=""/>
        <dsp:cNvSpPr/>
      </dsp:nvSpPr>
      <dsp:spPr>
        <a:xfrm>
          <a:off x="0" y="4672462"/>
          <a:ext cx="6089650" cy="850500"/>
        </a:xfrm>
        <a:prstGeom prst="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72625" tIns="416560" rIns="472625" bIns="142240" numCol="1" spcCol="1270" anchor="t" anchorCtr="0">
          <a:noAutofit/>
        </a:bodyPr>
        <a:lstStyle/>
        <a:p>
          <a:pPr marL="228600" lvl="1" indent="-228600" algn="l" defTabSz="889000">
            <a:lnSpc>
              <a:spcPct val="90000"/>
            </a:lnSpc>
            <a:spcBef>
              <a:spcPct val="0"/>
            </a:spcBef>
            <a:spcAft>
              <a:spcPct val="15000"/>
            </a:spcAft>
            <a:buChar char="•"/>
          </a:pPr>
          <a:r>
            <a:rPr lang="en-US" sz="2000" kern="1200"/>
            <a:t># of searches, documents read, read time etc</a:t>
          </a:r>
        </a:p>
      </dsp:txBody>
      <dsp:txXfrm>
        <a:off x="0" y="4672462"/>
        <a:ext cx="6089650" cy="850500"/>
      </dsp:txXfrm>
    </dsp:sp>
    <dsp:sp modelId="{F470DDE1-34A0-0F4B-A47F-026C54422486}">
      <dsp:nvSpPr>
        <dsp:cNvPr id="0" name=""/>
        <dsp:cNvSpPr/>
      </dsp:nvSpPr>
      <dsp:spPr>
        <a:xfrm>
          <a:off x="304482" y="4377262"/>
          <a:ext cx="4262755" cy="59040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1122" tIns="0" rIns="161122" bIns="0" numCol="1" spcCol="1270" anchor="ctr" anchorCtr="0">
          <a:noAutofit/>
        </a:bodyPr>
        <a:lstStyle/>
        <a:p>
          <a:pPr marL="0" lvl="0" indent="0" algn="l" defTabSz="889000">
            <a:lnSpc>
              <a:spcPct val="90000"/>
            </a:lnSpc>
            <a:spcBef>
              <a:spcPct val="0"/>
            </a:spcBef>
            <a:spcAft>
              <a:spcPct val="35000"/>
            </a:spcAft>
            <a:buNone/>
          </a:pPr>
          <a:r>
            <a:rPr lang="en-US" sz="2000" kern="1200" dirty="0"/>
            <a:t>On Search Behavior</a:t>
          </a:r>
        </a:p>
      </dsp:txBody>
      <dsp:txXfrm>
        <a:off x="333303" y="4406083"/>
        <a:ext cx="4205113" cy="532758"/>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4B14B91-9E90-1544-BC94-7A515BF4EC10}">
      <dsp:nvSpPr>
        <dsp:cNvPr id="0" name=""/>
        <dsp:cNvSpPr/>
      </dsp:nvSpPr>
      <dsp:spPr>
        <a:xfrm>
          <a:off x="0" y="344362"/>
          <a:ext cx="6089650" cy="85050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72625" tIns="416560" rIns="472625" bIns="142240" numCol="1" spcCol="1270" anchor="t" anchorCtr="0">
          <a:noAutofit/>
        </a:bodyPr>
        <a:lstStyle/>
        <a:p>
          <a:pPr marL="228600" lvl="1" indent="-228600" algn="l" defTabSz="889000">
            <a:lnSpc>
              <a:spcPct val="90000"/>
            </a:lnSpc>
            <a:spcBef>
              <a:spcPct val="0"/>
            </a:spcBef>
            <a:spcAft>
              <a:spcPct val="15000"/>
            </a:spcAft>
            <a:buChar char="•"/>
          </a:pPr>
          <a:r>
            <a:rPr lang="en-US" sz="2000" kern="1200"/>
            <a:t>Post-search correct answer rate</a:t>
          </a:r>
        </a:p>
      </dsp:txBody>
      <dsp:txXfrm>
        <a:off x="0" y="344362"/>
        <a:ext cx="6089650" cy="850500"/>
      </dsp:txXfrm>
    </dsp:sp>
    <dsp:sp modelId="{15741BB4-6493-2940-A0DD-328D02477D0E}">
      <dsp:nvSpPr>
        <dsp:cNvPr id="0" name=""/>
        <dsp:cNvSpPr/>
      </dsp:nvSpPr>
      <dsp:spPr>
        <a:xfrm>
          <a:off x="304482" y="49162"/>
          <a:ext cx="4262755" cy="59040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1122" tIns="0" rIns="161122" bIns="0" numCol="1" spcCol="1270" anchor="ctr" anchorCtr="0">
          <a:noAutofit/>
        </a:bodyPr>
        <a:lstStyle/>
        <a:p>
          <a:pPr marL="0" lvl="0" indent="0" algn="l" defTabSz="889000">
            <a:lnSpc>
              <a:spcPct val="90000"/>
            </a:lnSpc>
            <a:spcBef>
              <a:spcPct val="0"/>
            </a:spcBef>
            <a:spcAft>
              <a:spcPct val="35000"/>
            </a:spcAft>
            <a:buNone/>
          </a:pPr>
          <a:r>
            <a:rPr lang="en-US" sz="2000" kern="1200"/>
            <a:t>On Answer Correctness</a:t>
          </a:r>
        </a:p>
      </dsp:txBody>
      <dsp:txXfrm>
        <a:off x="333303" y="77983"/>
        <a:ext cx="4205113" cy="532758"/>
      </dsp:txXfrm>
    </dsp:sp>
    <dsp:sp modelId="{E36244AB-B0ED-8F46-B76C-B857C964F515}">
      <dsp:nvSpPr>
        <dsp:cNvPr id="0" name=""/>
        <dsp:cNvSpPr/>
      </dsp:nvSpPr>
      <dsp:spPr>
        <a:xfrm>
          <a:off x="0" y="1598062"/>
          <a:ext cx="6089650" cy="1134000"/>
        </a:xfrm>
        <a:prstGeom prst="rect">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72625" tIns="416560" rIns="472625" bIns="142240" numCol="1" spcCol="1270" anchor="t" anchorCtr="0">
          <a:noAutofit/>
        </a:bodyPr>
        <a:lstStyle/>
        <a:p>
          <a:pPr marL="228600" lvl="1" indent="-228600" algn="l" defTabSz="889000">
            <a:lnSpc>
              <a:spcPct val="90000"/>
            </a:lnSpc>
            <a:spcBef>
              <a:spcPct val="0"/>
            </a:spcBef>
            <a:spcAft>
              <a:spcPct val="15000"/>
            </a:spcAft>
            <a:buChar char="•"/>
          </a:pPr>
          <a:r>
            <a:rPr lang="en-US" sz="2000" kern="1200"/>
            <a:t>From right/wrong pre-search to right/wrong post-search</a:t>
          </a:r>
        </a:p>
      </dsp:txBody>
      <dsp:txXfrm>
        <a:off x="0" y="1598062"/>
        <a:ext cx="6089650" cy="1134000"/>
      </dsp:txXfrm>
    </dsp:sp>
    <dsp:sp modelId="{A76EDF20-1BC9-6C45-8288-256E43F56EC9}">
      <dsp:nvSpPr>
        <dsp:cNvPr id="0" name=""/>
        <dsp:cNvSpPr/>
      </dsp:nvSpPr>
      <dsp:spPr>
        <a:xfrm>
          <a:off x="304482" y="1302862"/>
          <a:ext cx="4262755" cy="59040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1122" tIns="0" rIns="161122" bIns="0" numCol="1" spcCol="1270" anchor="ctr" anchorCtr="0">
          <a:noAutofit/>
        </a:bodyPr>
        <a:lstStyle/>
        <a:p>
          <a:pPr marL="0" lvl="0" indent="0" algn="l" defTabSz="889000">
            <a:lnSpc>
              <a:spcPct val="90000"/>
            </a:lnSpc>
            <a:spcBef>
              <a:spcPct val="0"/>
            </a:spcBef>
            <a:spcAft>
              <a:spcPct val="35000"/>
            </a:spcAft>
            <a:buNone/>
          </a:pPr>
          <a:r>
            <a:rPr lang="en-US" sz="2000" kern="1200"/>
            <a:t>On Answer Direction</a:t>
          </a:r>
        </a:p>
      </dsp:txBody>
      <dsp:txXfrm>
        <a:off x="333303" y="1331683"/>
        <a:ext cx="4205113" cy="532758"/>
      </dsp:txXfrm>
    </dsp:sp>
    <dsp:sp modelId="{A2DF3482-E750-D343-BD0C-5EFA3C40F3E1}">
      <dsp:nvSpPr>
        <dsp:cNvPr id="0" name=""/>
        <dsp:cNvSpPr/>
      </dsp:nvSpPr>
      <dsp:spPr>
        <a:xfrm>
          <a:off x="0" y="3135262"/>
          <a:ext cx="6089650" cy="1134000"/>
        </a:xfrm>
        <a:prstGeom prst="rect">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72625" tIns="416560" rIns="472625" bIns="142240" numCol="1" spcCol="1270" anchor="t" anchorCtr="0">
          <a:noAutofit/>
        </a:bodyPr>
        <a:lstStyle/>
        <a:p>
          <a:pPr marL="228600" lvl="1" indent="-228600" algn="l" defTabSz="889000">
            <a:lnSpc>
              <a:spcPct val="90000"/>
            </a:lnSpc>
            <a:spcBef>
              <a:spcPct val="0"/>
            </a:spcBef>
            <a:spcAft>
              <a:spcPct val="15000"/>
            </a:spcAft>
            <a:buChar char="•"/>
          </a:pPr>
          <a:r>
            <a:rPr lang="en-US" sz="2000" kern="1200"/>
            <a:t>Answer confidence, perceived difficulty and stress</a:t>
          </a:r>
        </a:p>
      </dsp:txBody>
      <dsp:txXfrm>
        <a:off x="0" y="3135262"/>
        <a:ext cx="6089650" cy="1134000"/>
      </dsp:txXfrm>
    </dsp:sp>
    <dsp:sp modelId="{8F1AA0F4-E658-F64D-91AF-B1E1AC8F5880}">
      <dsp:nvSpPr>
        <dsp:cNvPr id="0" name=""/>
        <dsp:cNvSpPr/>
      </dsp:nvSpPr>
      <dsp:spPr>
        <a:xfrm>
          <a:off x="304482" y="2840062"/>
          <a:ext cx="4262755" cy="590400"/>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1122" tIns="0" rIns="161122" bIns="0" numCol="1" spcCol="1270" anchor="ctr" anchorCtr="0">
          <a:noAutofit/>
        </a:bodyPr>
        <a:lstStyle/>
        <a:p>
          <a:pPr marL="0" lvl="0" indent="0" algn="l" defTabSz="889000">
            <a:lnSpc>
              <a:spcPct val="90000"/>
            </a:lnSpc>
            <a:spcBef>
              <a:spcPct val="0"/>
            </a:spcBef>
            <a:spcAft>
              <a:spcPct val="35000"/>
            </a:spcAft>
            <a:buNone/>
          </a:pPr>
          <a:r>
            <a:rPr lang="en-US" sz="2000" kern="1200" dirty="0"/>
            <a:t>On the Participant</a:t>
          </a:r>
        </a:p>
      </dsp:txBody>
      <dsp:txXfrm>
        <a:off x="333303" y="2868883"/>
        <a:ext cx="4205113" cy="532758"/>
      </dsp:txXfrm>
    </dsp:sp>
    <dsp:sp modelId="{CB216CB7-4486-5B44-B8BB-D7E04D8C5109}">
      <dsp:nvSpPr>
        <dsp:cNvPr id="0" name=""/>
        <dsp:cNvSpPr/>
      </dsp:nvSpPr>
      <dsp:spPr>
        <a:xfrm>
          <a:off x="0" y="4672462"/>
          <a:ext cx="6089650" cy="850500"/>
        </a:xfrm>
        <a:prstGeom prst="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72625" tIns="416560" rIns="472625" bIns="142240" numCol="1" spcCol="1270" anchor="t" anchorCtr="0">
          <a:noAutofit/>
        </a:bodyPr>
        <a:lstStyle/>
        <a:p>
          <a:pPr marL="228600" lvl="1" indent="-228600" algn="l" defTabSz="889000">
            <a:lnSpc>
              <a:spcPct val="90000"/>
            </a:lnSpc>
            <a:spcBef>
              <a:spcPct val="0"/>
            </a:spcBef>
            <a:spcAft>
              <a:spcPct val="15000"/>
            </a:spcAft>
            <a:buChar char="•"/>
          </a:pPr>
          <a:r>
            <a:rPr lang="en-US" sz="2000" kern="1200"/>
            <a:t># of searches, documents read, read time etc</a:t>
          </a:r>
        </a:p>
      </dsp:txBody>
      <dsp:txXfrm>
        <a:off x="0" y="4672462"/>
        <a:ext cx="6089650" cy="850500"/>
      </dsp:txXfrm>
    </dsp:sp>
    <dsp:sp modelId="{F470DDE1-34A0-0F4B-A47F-026C54422486}">
      <dsp:nvSpPr>
        <dsp:cNvPr id="0" name=""/>
        <dsp:cNvSpPr/>
      </dsp:nvSpPr>
      <dsp:spPr>
        <a:xfrm>
          <a:off x="304482" y="4377262"/>
          <a:ext cx="4262755" cy="59040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1122" tIns="0" rIns="161122" bIns="0" numCol="1" spcCol="1270" anchor="ctr" anchorCtr="0">
          <a:noAutofit/>
        </a:bodyPr>
        <a:lstStyle/>
        <a:p>
          <a:pPr marL="0" lvl="0" indent="0" algn="l" defTabSz="889000">
            <a:lnSpc>
              <a:spcPct val="90000"/>
            </a:lnSpc>
            <a:spcBef>
              <a:spcPct val="0"/>
            </a:spcBef>
            <a:spcAft>
              <a:spcPct val="35000"/>
            </a:spcAft>
            <a:buNone/>
          </a:pPr>
          <a:r>
            <a:rPr lang="en-US" sz="2000" kern="1200" dirty="0"/>
            <a:t>On Search Behavior</a:t>
          </a:r>
        </a:p>
      </dsp:txBody>
      <dsp:txXfrm>
        <a:off x="333303" y="4406083"/>
        <a:ext cx="4205113" cy="532758"/>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4B14B91-9E90-1544-BC94-7A515BF4EC10}">
      <dsp:nvSpPr>
        <dsp:cNvPr id="0" name=""/>
        <dsp:cNvSpPr/>
      </dsp:nvSpPr>
      <dsp:spPr>
        <a:xfrm>
          <a:off x="0" y="344362"/>
          <a:ext cx="6089650" cy="85050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72625" tIns="416560" rIns="472625" bIns="142240" numCol="1" spcCol="1270" anchor="t" anchorCtr="0">
          <a:noAutofit/>
        </a:bodyPr>
        <a:lstStyle/>
        <a:p>
          <a:pPr marL="228600" lvl="1" indent="-228600" algn="l" defTabSz="889000">
            <a:lnSpc>
              <a:spcPct val="90000"/>
            </a:lnSpc>
            <a:spcBef>
              <a:spcPct val="0"/>
            </a:spcBef>
            <a:spcAft>
              <a:spcPct val="15000"/>
            </a:spcAft>
            <a:buChar char="•"/>
          </a:pPr>
          <a:r>
            <a:rPr lang="en-US" sz="2000" kern="1200"/>
            <a:t>Post-search correct answer rate</a:t>
          </a:r>
        </a:p>
      </dsp:txBody>
      <dsp:txXfrm>
        <a:off x="0" y="344362"/>
        <a:ext cx="6089650" cy="850500"/>
      </dsp:txXfrm>
    </dsp:sp>
    <dsp:sp modelId="{15741BB4-6493-2940-A0DD-328D02477D0E}">
      <dsp:nvSpPr>
        <dsp:cNvPr id="0" name=""/>
        <dsp:cNvSpPr/>
      </dsp:nvSpPr>
      <dsp:spPr>
        <a:xfrm>
          <a:off x="304482" y="49162"/>
          <a:ext cx="4262755" cy="59040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1122" tIns="0" rIns="161122" bIns="0" numCol="1" spcCol="1270" anchor="ctr" anchorCtr="0">
          <a:noAutofit/>
        </a:bodyPr>
        <a:lstStyle/>
        <a:p>
          <a:pPr marL="0" lvl="0" indent="0" algn="l" defTabSz="889000">
            <a:lnSpc>
              <a:spcPct val="90000"/>
            </a:lnSpc>
            <a:spcBef>
              <a:spcPct val="0"/>
            </a:spcBef>
            <a:spcAft>
              <a:spcPct val="35000"/>
            </a:spcAft>
            <a:buNone/>
          </a:pPr>
          <a:r>
            <a:rPr lang="en-US" sz="2000" kern="1200"/>
            <a:t>On Answer Correctness</a:t>
          </a:r>
        </a:p>
      </dsp:txBody>
      <dsp:txXfrm>
        <a:off x="333303" y="77983"/>
        <a:ext cx="4205113" cy="532758"/>
      </dsp:txXfrm>
    </dsp:sp>
    <dsp:sp modelId="{E36244AB-B0ED-8F46-B76C-B857C964F515}">
      <dsp:nvSpPr>
        <dsp:cNvPr id="0" name=""/>
        <dsp:cNvSpPr/>
      </dsp:nvSpPr>
      <dsp:spPr>
        <a:xfrm>
          <a:off x="0" y="1598062"/>
          <a:ext cx="6089650" cy="1134000"/>
        </a:xfrm>
        <a:prstGeom prst="rect">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72625" tIns="416560" rIns="472625" bIns="142240" numCol="1" spcCol="1270" anchor="t" anchorCtr="0">
          <a:noAutofit/>
        </a:bodyPr>
        <a:lstStyle/>
        <a:p>
          <a:pPr marL="228600" lvl="1" indent="-228600" algn="l" defTabSz="889000">
            <a:lnSpc>
              <a:spcPct val="90000"/>
            </a:lnSpc>
            <a:spcBef>
              <a:spcPct val="0"/>
            </a:spcBef>
            <a:spcAft>
              <a:spcPct val="15000"/>
            </a:spcAft>
            <a:buChar char="•"/>
          </a:pPr>
          <a:r>
            <a:rPr lang="en-US" sz="2000" kern="1200"/>
            <a:t>From right/wrong pre-search to right/wrong post-search</a:t>
          </a:r>
        </a:p>
      </dsp:txBody>
      <dsp:txXfrm>
        <a:off x="0" y="1598062"/>
        <a:ext cx="6089650" cy="1134000"/>
      </dsp:txXfrm>
    </dsp:sp>
    <dsp:sp modelId="{A76EDF20-1BC9-6C45-8288-256E43F56EC9}">
      <dsp:nvSpPr>
        <dsp:cNvPr id="0" name=""/>
        <dsp:cNvSpPr/>
      </dsp:nvSpPr>
      <dsp:spPr>
        <a:xfrm>
          <a:off x="304482" y="1302862"/>
          <a:ext cx="4262755" cy="59040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1122" tIns="0" rIns="161122" bIns="0" numCol="1" spcCol="1270" anchor="ctr" anchorCtr="0">
          <a:noAutofit/>
        </a:bodyPr>
        <a:lstStyle/>
        <a:p>
          <a:pPr marL="0" lvl="0" indent="0" algn="l" defTabSz="889000">
            <a:lnSpc>
              <a:spcPct val="90000"/>
            </a:lnSpc>
            <a:spcBef>
              <a:spcPct val="0"/>
            </a:spcBef>
            <a:spcAft>
              <a:spcPct val="35000"/>
            </a:spcAft>
            <a:buNone/>
          </a:pPr>
          <a:r>
            <a:rPr lang="en-US" sz="2000" kern="1200"/>
            <a:t>On Answer Direction</a:t>
          </a:r>
        </a:p>
      </dsp:txBody>
      <dsp:txXfrm>
        <a:off x="333303" y="1331683"/>
        <a:ext cx="4205113" cy="532758"/>
      </dsp:txXfrm>
    </dsp:sp>
    <dsp:sp modelId="{A2DF3482-E750-D343-BD0C-5EFA3C40F3E1}">
      <dsp:nvSpPr>
        <dsp:cNvPr id="0" name=""/>
        <dsp:cNvSpPr/>
      </dsp:nvSpPr>
      <dsp:spPr>
        <a:xfrm>
          <a:off x="0" y="3135262"/>
          <a:ext cx="6089650" cy="1134000"/>
        </a:xfrm>
        <a:prstGeom prst="rect">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72625" tIns="416560" rIns="472625" bIns="142240" numCol="1" spcCol="1270" anchor="t" anchorCtr="0">
          <a:noAutofit/>
        </a:bodyPr>
        <a:lstStyle/>
        <a:p>
          <a:pPr marL="228600" lvl="1" indent="-228600" algn="l" defTabSz="889000">
            <a:lnSpc>
              <a:spcPct val="90000"/>
            </a:lnSpc>
            <a:spcBef>
              <a:spcPct val="0"/>
            </a:spcBef>
            <a:spcAft>
              <a:spcPct val="15000"/>
            </a:spcAft>
            <a:buChar char="•"/>
          </a:pPr>
          <a:r>
            <a:rPr lang="en-US" sz="2000" kern="1200"/>
            <a:t>Answer confidence, perceived difficulty and stress</a:t>
          </a:r>
        </a:p>
      </dsp:txBody>
      <dsp:txXfrm>
        <a:off x="0" y="3135262"/>
        <a:ext cx="6089650" cy="1134000"/>
      </dsp:txXfrm>
    </dsp:sp>
    <dsp:sp modelId="{8F1AA0F4-E658-F64D-91AF-B1E1AC8F5880}">
      <dsp:nvSpPr>
        <dsp:cNvPr id="0" name=""/>
        <dsp:cNvSpPr/>
      </dsp:nvSpPr>
      <dsp:spPr>
        <a:xfrm>
          <a:off x="304482" y="2840062"/>
          <a:ext cx="4262755" cy="590400"/>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1122" tIns="0" rIns="161122" bIns="0" numCol="1" spcCol="1270" anchor="ctr" anchorCtr="0">
          <a:noAutofit/>
        </a:bodyPr>
        <a:lstStyle/>
        <a:p>
          <a:pPr marL="0" lvl="0" indent="0" algn="l" defTabSz="889000">
            <a:lnSpc>
              <a:spcPct val="90000"/>
            </a:lnSpc>
            <a:spcBef>
              <a:spcPct val="0"/>
            </a:spcBef>
            <a:spcAft>
              <a:spcPct val="35000"/>
            </a:spcAft>
            <a:buNone/>
          </a:pPr>
          <a:r>
            <a:rPr lang="en-US" sz="2000" kern="1200" dirty="0"/>
            <a:t>On the Participant</a:t>
          </a:r>
        </a:p>
      </dsp:txBody>
      <dsp:txXfrm>
        <a:off x="333303" y="2868883"/>
        <a:ext cx="4205113" cy="532758"/>
      </dsp:txXfrm>
    </dsp:sp>
    <dsp:sp modelId="{CB216CB7-4486-5B44-B8BB-D7E04D8C5109}">
      <dsp:nvSpPr>
        <dsp:cNvPr id="0" name=""/>
        <dsp:cNvSpPr/>
      </dsp:nvSpPr>
      <dsp:spPr>
        <a:xfrm>
          <a:off x="0" y="4672462"/>
          <a:ext cx="6089650" cy="850500"/>
        </a:xfrm>
        <a:prstGeom prst="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72625" tIns="416560" rIns="472625" bIns="142240" numCol="1" spcCol="1270" anchor="t" anchorCtr="0">
          <a:noAutofit/>
        </a:bodyPr>
        <a:lstStyle/>
        <a:p>
          <a:pPr marL="228600" lvl="1" indent="-228600" algn="l" defTabSz="889000">
            <a:lnSpc>
              <a:spcPct val="90000"/>
            </a:lnSpc>
            <a:spcBef>
              <a:spcPct val="0"/>
            </a:spcBef>
            <a:spcAft>
              <a:spcPct val="15000"/>
            </a:spcAft>
            <a:buChar char="•"/>
          </a:pPr>
          <a:r>
            <a:rPr lang="en-US" sz="2000" kern="1200"/>
            <a:t># of searches, documents read, read time etc</a:t>
          </a:r>
        </a:p>
      </dsp:txBody>
      <dsp:txXfrm>
        <a:off x="0" y="4672462"/>
        <a:ext cx="6089650" cy="850500"/>
      </dsp:txXfrm>
    </dsp:sp>
    <dsp:sp modelId="{F470DDE1-34A0-0F4B-A47F-026C54422486}">
      <dsp:nvSpPr>
        <dsp:cNvPr id="0" name=""/>
        <dsp:cNvSpPr/>
      </dsp:nvSpPr>
      <dsp:spPr>
        <a:xfrm>
          <a:off x="304482" y="4377262"/>
          <a:ext cx="4262755" cy="59040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1122" tIns="0" rIns="161122" bIns="0" numCol="1" spcCol="1270" anchor="ctr" anchorCtr="0">
          <a:noAutofit/>
        </a:bodyPr>
        <a:lstStyle/>
        <a:p>
          <a:pPr marL="0" lvl="0" indent="0" algn="l" defTabSz="889000">
            <a:lnSpc>
              <a:spcPct val="90000"/>
            </a:lnSpc>
            <a:spcBef>
              <a:spcPct val="0"/>
            </a:spcBef>
            <a:spcAft>
              <a:spcPct val="35000"/>
            </a:spcAft>
            <a:buNone/>
          </a:pPr>
          <a:r>
            <a:rPr lang="en-US" sz="2000" kern="1200" dirty="0"/>
            <a:t>On Search Behavior</a:t>
          </a:r>
        </a:p>
      </dsp:txBody>
      <dsp:txXfrm>
        <a:off x="333303" y="4406083"/>
        <a:ext cx="4205113" cy="532758"/>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BD35AA-8FDC-2E4E-A455-85AEAD6EEF75}">
      <dsp:nvSpPr>
        <dsp:cNvPr id="0" name=""/>
        <dsp:cNvSpPr/>
      </dsp:nvSpPr>
      <dsp:spPr>
        <a:xfrm>
          <a:off x="0" y="2720"/>
          <a:ext cx="6089650"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C2FEA1B-64D6-964C-BE57-EFFF384CA1CB}">
      <dsp:nvSpPr>
        <dsp:cNvPr id="0" name=""/>
        <dsp:cNvSpPr/>
      </dsp:nvSpPr>
      <dsp:spPr>
        <a:xfrm>
          <a:off x="0" y="2720"/>
          <a:ext cx="6089650" cy="18555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kern="1200" dirty="0"/>
            <a:t>﻿RQ-1.1: </a:t>
          </a:r>
          <a:r>
            <a:rPr lang="en-US" sz="2400" b="0" i="0" kern="1200" dirty="0"/>
            <a:t>Does</a:t>
          </a:r>
          <a:r>
            <a:rPr lang="en-US" sz="2400" kern="1200" dirty="0"/>
            <a:t> the use of a </a:t>
          </a:r>
          <a:r>
            <a:rPr lang="en-US" sz="2400" b="1" i="1" kern="1200" dirty="0"/>
            <a:t>document retrieval search system </a:t>
          </a:r>
          <a:r>
            <a:rPr lang="en-US" sz="2400" kern="1200" dirty="0"/>
            <a:t>enable clinicians to make </a:t>
          </a:r>
          <a:r>
            <a:rPr lang="en-US" sz="2400" b="1" i="1" kern="1200" dirty="0"/>
            <a:t>better clinical decisions</a:t>
          </a:r>
          <a:r>
            <a:rPr lang="en-US" sz="2400" kern="1200" dirty="0"/>
            <a:t>?</a:t>
          </a:r>
        </a:p>
      </dsp:txBody>
      <dsp:txXfrm>
        <a:off x="0" y="2720"/>
        <a:ext cx="6089650" cy="1855561"/>
      </dsp:txXfrm>
    </dsp:sp>
    <dsp:sp modelId="{2AD4F67C-9237-764F-85B8-5DB4FA5E432B}">
      <dsp:nvSpPr>
        <dsp:cNvPr id="0" name=""/>
        <dsp:cNvSpPr/>
      </dsp:nvSpPr>
      <dsp:spPr>
        <a:xfrm>
          <a:off x="0" y="1858281"/>
          <a:ext cx="6089650"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D106135-DCED-874F-887C-F07280AFD47E}">
      <dsp:nvSpPr>
        <dsp:cNvPr id="0" name=""/>
        <dsp:cNvSpPr/>
      </dsp:nvSpPr>
      <dsp:spPr>
        <a:xfrm>
          <a:off x="0" y="1858281"/>
          <a:ext cx="6089650" cy="18555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kern="1200" dirty="0"/>
            <a:t>﻿RQ-1.2: How does </a:t>
          </a:r>
          <a:r>
            <a:rPr lang="en-US" sz="2400" b="1" i="1" kern="1200" dirty="0"/>
            <a:t>time pressure impact </a:t>
          </a:r>
          <a:r>
            <a:rPr lang="en-US" sz="2400" kern="1200" dirty="0"/>
            <a:t>clinical decision making?</a:t>
          </a:r>
        </a:p>
      </dsp:txBody>
      <dsp:txXfrm>
        <a:off x="0" y="1858281"/>
        <a:ext cx="6089650" cy="1855561"/>
      </dsp:txXfrm>
    </dsp:sp>
    <dsp:sp modelId="{9DD02615-F570-A644-86FB-D2D0783C4455}">
      <dsp:nvSpPr>
        <dsp:cNvPr id="0" name=""/>
        <dsp:cNvSpPr/>
      </dsp:nvSpPr>
      <dsp:spPr>
        <a:xfrm>
          <a:off x="0" y="3713843"/>
          <a:ext cx="6089650"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FD88A82-1C9D-B347-B08B-88F99FD8A737}">
      <dsp:nvSpPr>
        <dsp:cNvPr id="0" name=""/>
        <dsp:cNvSpPr/>
      </dsp:nvSpPr>
      <dsp:spPr>
        <a:xfrm>
          <a:off x="0" y="3713843"/>
          <a:ext cx="6089650" cy="18555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kern="1200" dirty="0"/>
            <a:t>﻿RQ-1.3: Does a significantly </a:t>
          </a:r>
          <a:r>
            <a:rPr lang="en-US" sz="2400" b="1" i="1" kern="1200" dirty="0"/>
            <a:t>better search system </a:t>
          </a:r>
          <a:r>
            <a:rPr lang="en-US" sz="2400" kern="1200" dirty="0"/>
            <a:t>translate to </a:t>
          </a:r>
          <a:r>
            <a:rPr lang="en-US" sz="2400" b="1" i="1" kern="1200" dirty="0"/>
            <a:t>better and faster clinical decisions</a:t>
          </a:r>
          <a:r>
            <a:rPr lang="en-US" sz="2400" kern="1200" dirty="0"/>
            <a:t>?</a:t>
          </a:r>
        </a:p>
      </dsp:txBody>
      <dsp:txXfrm>
        <a:off x="0" y="3713843"/>
        <a:ext cx="6089650" cy="1855561"/>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20C703-5D23-4A5E-82D1-AB669FEA3E66}">
      <dsp:nvSpPr>
        <dsp:cNvPr id="0" name=""/>
        <dsp:cNvSpPr/>
      </dsp:nvSpPr>
      <dsp:spPr>
        <a:xfrm>
          <a:off x="212335" y="357689"/>
          <a:ext cx="1335915" cy="1335915"/>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1EE1E8A-7264-44A5-A3EB-8982542C8A7A}">
      <dsp:nvSpPr>
        <dsp:cNvPr id="0" name=""/>
        <dsp:cNvSpPr/>
      </dsp:nvSpPr>
      <dsp:spPr>
        <a:xfrm>
          <a:off x="492877" y="638231"/>
          <a:ext cx="774830" cy="77483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05A39DB-7A73-4FB5-9C01-582E2783AB57}">
      <dsp:nvSpPr>
        <dsp:cNvPr id="0" name=""/>
        <dsp:cNvSpPr/>
      </dsp:nvSpPr>
      <dsp:spPr>
        <a:xfrm>
          <a:off x="1834517" y="357689"/>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22350">
            <a:lnSpc>
              <a:spcPct val="90000"/>
            </a:lnSpc>
            <a:spcBef>
              <a:spcPct val="0"/>
            </a:spcBef>
            <a:spcAft>
              <a:spcPct val="35000"/>
            </a:spcAft>
            <a:buNone/>
          </a:pPr>
          <a:r>
            <a:rPr lang="en-US" sz="2300" kern="1200" dirty="0"/>
            <a:t>﻿Document retrieval systems help clinicians make better clinical decisions</a:t>
          </a:r>
        </a:p>
      </dsp:txBody>
      <dsp:txXfrm>
        <a:off x="1834517" y="357689"/>
        <a:ext cx="3148942" cy="1335915"/>
      </dsp:txXfrm>
    </dsp:sp>
    <dsp:sp modelId="{809EA5A6-B4E5-4558-9545-D5C785349BF4}">
      <dsp:nvSpPr>
        <dsp:cNvPr id="0" name=""/>
        <dsp:cNvSpPr/>
      </dsp:nvSpPr>
      <dsp:spPr>
        <a:xfrm>
          <a:off x="5532139" y="357689"/>
          <a:ext cx="1335915" cy="1335915"/>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CDB90AC-BD9F-44B7-AD63-A00AA3B0AE0F}">
      <dsp:nvSpPr>
        <dsp:cNvPr id="0" name=""/>
        <dsp:cNvSpPr/>
      </dsp:nvSpPr>
      <dsp:spPr>
        <a:xfrm>
          <a:off x="5812681" y="638231"/>
          <a:ext cx="774830" cy="77483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EF7E740-0F40-405A-8198-E3E0FB85E4F2}">
      <dsp:nvSpPr>
        <dsp:cNvPr id="0" name=""/>
        <dsp:cNvSpPr/>
      </dsp:nvSpPr>
      <dsp:spPr>
        <a:xfrm>
          <a:off x="7154322" y="357689"/>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22350">
            <a:lnSpc>
              <a:spcPct val="90000"/>
            </a:lnSpc>
            <a:spcBef>
              <a:spcPct val="0"/>
            </a:spcBef>
            <a:spcAft>
              <a:spcPct val="35000"/>
            </a:spcAft>
            <a:buNone/>
          </a:pPr>
          <a:r>
            <a:rPr lang="en-US" sz="2300" kern="1200" dirty="0"/>
            <a:t>﻿</a:t>
          </a:r>
          <a:r>
            <a:rPr lang="en-US" sz="2300" b="0" kern="1200" dirty="0"/>
            <a:t>Time pressure erodes the benefit</a:t>
          </a:r>
        </a:p>
      </dsp:txBody>
      <dsp:txXfrm>
        <a:off x="7154322" y="357689"/>
        <a:ext cx="3148942" cy="1335915"/>
      </dsp:txXfrm>
    </dsp:sp>
    <dsp:sp modelId="{78864230-21AE-4B50-8B65-CD145C4AC312}">
      <dsp:nvSpPr>
        <dsp:cNvPr id="0" name=""/>
        <dsp:cNvSpPr/>
      </dsp:nvSpPr>
      <dsp:spPr>
        <a:xfrm>
          <a:off x="212335" y="2387369"/>
          <a:ext cx="1335915" cy="1335915"/>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9656A00-0796-4BA6-972E-82FC4280AF51}">
      <dsp:nvSpPr>
        <dsp:cNvPr id="0" name=""/>
        <dsp:cNvSpPr/>
      </dsp:nvSpPr>
      <dsp:spPr>
        <a:xfrm>
          <a:off x="492877" y="2667911"/>
          <a:ext cx="774830" cy="77483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A0D2613-7654-49C8-AFDC-2E4A94A6D014}">
      <dsp:nvSpPr>
        <dsp:cNvPr id="0" name=""/>
        <dsp:cNvSpPr/>
      </dsp:nvSpPr>
      <dsp:spPr>
        <a:xfrm>
          <a:off x="1834517" y="2387369"/>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22350">
            <a:lnSpc>
              <a:spcPct val="90000"/>
            </a:lnSpc>
            <a:spcBef>
              <a:spcPct val="0"/>
            </a:spcBef>
            <a:spcAft>
              <a:spcPct val="35000"/>
            </a:spcAft>
            <a:buNone/>
          </a:pPr>
          <a:r>
            <a:rPr lang="en-US" sz="2300" kern="1200" dirty="0"/>
            <a:t>﻿Better retrieval models have minimal impact</a:t>
          </a:r>
        </a:p>
      </dsp:txBody>
      <dsp:txXfrm>
        <a:off x="1834517" y="2387369"/>
        <a:ext cx="3148942" cy="1335915"/>
      </dsp:txXfrm>
    </dsp:sp>
    <dsp:sp modelId="{0BECC497-53C7-45A2-BF01-4A84EC53F23D}">
      <dsp:nvSpPr>
        <dsp:cNvPr id="0" name=""/>
        <dsp:cNvSpPr/>
      </dsp:nvSpPr>
      <dsp:spPr>
        <a:xfrm>
          <a:off x="5532139" y="2387369"/>
          <a:ext cx="1335915" cy="1335915"/>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BA6F99B-74B9-45E7-9A12-872FC8299674}">
      <dsp:nvSpPr>
        <dsp:cNvPr id="0" name=""/>
        <dsp:cNvSpPr/>
      </dsp:nvSpPr>
      <dsp:spPr>
        <a:xfrm>
          <a:off x="5812681" y="2667911"/>
          <a:ext cx="774830" cy="77483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E563372-3FB9-4018-9311-6F439A79FA52}">
      <dsp:nvSpPr>
        <dsp:cNvPr id="0" name=""/>
        <dsp:cNvSpPr/>
      </dsp:nvSpPr>
      <dsp:spPr>
        <a:xfrm>
          <a:off x="7154322" y="2387369"/>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22350">
            <a:lnSpc>
              <a:spcPct val="90000"/>
            </a:lnSpc>
            <a:spcBef>
              <a:spcPct val="0"/>
            </a:spcBef>
            <a:spcAft>
              <a:spcPct val="35000"/>
            </a:spcAft>
            <a:buNone/>
          </a:pPr>
          <a:r>
            <a:rPr lang="en-US" sz="2300" kern="1200" dirty="0"/>
            <a:t>The </a:t>
          </a:r>
          <a:r>
            <a:rPr lang="en-US" sz="2300" b="0" i="0" kern="1200" dirty="0"/>
            <a:t>largest factor impacting failure is ability to interpret documents</a:t>
          </a:r>
        </a:p>
      </dsp:txBody>
      <dsp:txXfrm>
        <a:off x="7154322" y="2387369"/>
        <a:ext cx="3148942" cy="1335915"/>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356C16-B86C-4FD9-9366-F6428D3B81DB}">
      <dsp:nvSpPr>
        <dsp:cNvPr id="0" name=""/>
        <dsp:cNvSpPr/>
      </dsp:nvSpPr>
      <dsp:spPr>
        <a:xfrm>
          <a:off x="212335" y="1507711"/>
          <a:ext cx="1335915" cy="1335915"/>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D402963-0537-4218-8AA1-C90EB36E1E5D}">
      <dsp:nvSpPr>
        <dsp:cNvPr id="0" name=""/>
        <dsp:cNvSpPr/>
      </dsp:nvSpPr>
      <dsp:spPr>
        <a:xfrm>
          <a:off x="492877" y="1788253"/>
          <a:ext cx="774830" cy="77483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FD123A5-1EA3-4ACF-818C-7E98A6A4EAA4}">
      <dsp:nvSpPr>
        <dsp:cNvPr id="0" name=""/>
        <dsp:cNvSpPr/>
      </dsp:nvSpPr>
      <dsp:spPr>
        <a:xfrm>
          <a:off x="1834517" y="1507711"/>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90000"/>
            </a:lnSpc>
            <a:spcBef>
              <a:spcPct val="0"/>
            </a:spcBef>
            <a:spcAft>
              <a:spcPct val="35000"/>
            </a:spcAft>
            <a:buNone/>
          </a:pPr>
          <a:r>
            <a:rPr lang="en-US" sz="2400" kern="1200" dirty="0"/>
            <a:t>Requires less time to search for answers?</a:t>
          </a:r>
        </a:p>
      </dsp:txBody>
      <dsp:txXfrm>
        <a:off x="1834517" y="1507711"/>
        <a:ext cx="3148942" cy="1335915"/>
      </dsp:txXfrm>
    </dsp:sp>
    <dsp:sp modelId="{1A1E47E7-9CE6-4B09-953E-680C8E82D2F5}">
      <dsp:nvSpPr>
        <dsp:cNvPr id="0" name=""/>
        <dsp:cNvSpPr/>
      </dsp:nvSpPr>
      <dsp:spPr>
        <a:xfrm>
          <a:off x="5532139" y="1507711"/>
          <a:ext cx="1335915" cy="1335915"/>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B4BC448-B952-442B-8F52-33FFD6A75A4C}">
      <dsp:nvSpPr>
        <dsp:cNvPr id="0" name=""/>
        <dsp:cNvSpPr/>
      </dsp:nvSpPr>
      <dsp:spPr>
        <a:xfrm>
          <a:off x="5812681" y="1788253"/>
          <a:ext cx="774830" cy="77483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0B2D8D0-45D9-4EF1-A609-68C60F844118}">
      <dsp:nvSpPr>
        <dsp:cNvPr id="0" name=""/>
        <dsp:cNvSpPr/>
      </dsp:nvSpPr>
      <dsp:spPr>
        <a:xfrm>
          <a:off x="7154322" y="1507711"/>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90000"/>
            </a:lnSpc>
            <a:spcBef>
              <a:spcPct val="0"/>
            </a:spcBef>
            <a:spcAft>
              <a:spcPct val="35000"/>
            </a:spcAft>
            <a:buNone/>
          </a:pPr>
          <a:r>
            <a:rPr lang="en-US" sz="2400" kern="1200" dirty="0"/>
            <a:t>Requires less document interpretation?</a:t>
          </a:r>
        </a:p>
      </dsp:txBody>
      <dsp:txXfrm>
        <a:off x="7154322" y="1507711"/>
        <a:ext cx="3148942" cy="1335915"/>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20C703-5D23-4A5E-82D1-AB669FEA3E66}">
      <dsp:nvSpPr>
        <dsp:cNvPr id="0" name=""/>
        <dsp:cNvSpPr/>
      </dsp:nvSpPr>
      <dsp:spPr>
        <a:xfrm>
          <a:off x="212335" y="1372529"/>
          <a:ext cx="1335915" cy="1335915"/>
        </a:xfrm>
        <a:prstGeom prst="ellipse">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1EE1E8A-7264-44A5-A3EB-8982542C8A7A}">
      <dsp:nvSpPr>
        <dsp:cNvPr id="0" name=""/>
        <dsp:cNvSpPr/>
      </dsp:nvSpPr>
      <dsp:spPr>
        <a:xfrm>
          <a:off x="492877" y="1653071"/>
          <a:ext cx="774830" cy="77483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05A39DB-7A73-4FB5-9C01-582E2783AB57}">
      <dsp:nvSpPr>
        <dsp:cNvPr id="0" name=""/>
        <dsp:cNvSpPr/>
      </dsp:nvSpPr>
      <dsp:spPr>
        <a:xfrm>
          <a:off x="1834517" y="1372529"/>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55650">
            <a:lnSpc>
              <a:spcPct val="100000"/>
            </a:lnSpc>
            <a:spcBef>
              <a:spcPct val="0"/>
            </a:spcBef>
            <a:spcAft>
              <a:spcPct val="35000"/>
            </a:spcAft>
            <a:buNone/>
          </a:pPr>
          <a:r>
            <a:rPr lang="en-US" sz="1700" kern="1200" dirty="0"/>
            <a:t>Novel conceptual IR framework: Bridging Information Retrieval</a:t>
          </a:r>
        </a:p>
      </dsp:txBody>
      <dsp:txXfrm>
        <a:off x="1834517" y="1372529"/>
        <a:ext cx="3148942" cy="1335915"/>
      </dsp:txXfrm>
    </dsp:sp>
    <dsp:sp modelId="{809EA5A6-B4E5-4558-9545-D5C785349BF4}">
      <dsp:nvSpPr>
        <dsp:cNvPr id="0" name=""/>
        <dsp:cNvSpPr/>
      </dsp:nvSpPr>
      <dsp:spPr>
        <a:xfrm>
          <a:off x="5532139" y="1372529"/>
          <a:ext cx="1335915" cy="1335915"/>
        </a:xfrm>
        <a:prstGeom prst="ellipse">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CDB90AC-BD9F-44B7-AD63-A00AA3B0AE0F}">
      <dsp:nvSpPr>
        <dsp:cNvPr id="0" name=""/>
        <dsp:cNvSpPr/>
      </dsp:nvSpPr>
      <dsp:spPr>
        <a:xfrm>
          <a:off x="5812681" y="1653071"/>
          <a:ext cx="774830" cy="774830"/>
        </a:xfrm>
        <a:prstGeom prst="rect">
          <a:avLst/>
        </a:prstGeom>
        <a:blipFill rotWithShape="1">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EF7E740-0F40-405A-8198-E3E0FB85E4F2}">
      <dsp:nvSpPr>
        <dsp:cNvPr id="0" name=""/>
        <dsp:cNvSpPr/>
      </dsp:nvSpPr>
      <dsp:spPr>
        <a:xfrm>
          <a:off x="7154322" y="1372529"/>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55650">
            <a:lnSpc>
              <a:spcPct val="100000"/>
            </a:lnSpc>
            <a:spcBef>
              <a:spcPct val="0"/>
            </a:spcBef>
            <a:spcAft>
              <a:spcPct val="35000"/>
            </a:spcAft>
            <a:buNone/>
          </a:pPr>
          <a:r>
            <a:rPr lang="en-US" sz="1700" kern="1200" dirty="0"/>
            <a:t>﻿</a:t>
          </a:r>
          <a:r>
            <a:rPr lang="en-US" sz="1700" b="0" kern="1200" dirty="0"/>
            <a:t>Method to identify search task category (hunting, informing, entertaining) and thereby specify the resolution method; i.e., minimal or multiple interaction IR</a:t>
          </a:r>
        </a:p>
      </dsp:txBody>
      <dsp:txXfrm>
        <a:off x="7154322" y="1372529"/>
        <a:ext cx="3148942" cy="1335915"/>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20C703-5D23-4A5E-82D1-AB669FEA3E66}">
      <dsp:nvSpPr>
        <dsp:cNvPr id="0" name=""/>
        <dsp:cNvSpPr/>
      </dsp:nvSpPr>
      <dsp:spPr>
        <a:xfrm>
          <a:off x="82613" y="1591864"/>
          <a:ext cx="897246" cy="897246"/>
        </a:xfrm>
        <a:prstGeom prst="ellipse">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1EE1E8A-7264-44A5-A3EB-8982542C8A7A}">
      <dsp:nvSpPr>
        <dsp:cNvPr id="0" name=""/>
        <dsp:cNvSpPr/>
      </dsp:nvSpPr>
      <dsp:spPr>
        <a:xfrm>
          <a:off x="271034" y="1780285"/>
          <a:ext cx="520402" cy="52040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05A39DB-7A73-4FB5-9C01-582E2783AB57}">
      <dsp:nvSpPr>
        <dsp:cNvPr id="0" name=""/>
        <dsp:cNvSpPr/>
      </dsp:nvSpPr>
      <dsp:spPr>
        <a:xfrm>
          <a:off x="1172126" y="1591864"/>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dirty="0"/>
            <a:t>Theoretical model to resolve medical case-based problems using mini-IIR</a:t>
          </a:r>
        </a:p>
      </dsp:txBody>
      <dsp:txXfrm>
        <a:off x="1172126" y="1591864"/>
        <a:ext cx="2114937" cy="897246"/>
      </dsp:txXfrm>
    </dsp:sp>
    <dsp:sp modelId="{809EA5A6-B4E5-4558-9545-D5C785349BF4}">
      <dsp:nvSpPr>
        <dsp:cNvPr id="0" name=""/>
        <dsp:cNvSpPr/>
      </dsp:nvSpPr>
      <dsp:spPr>
        <a:xfrm>
          <a:off x="3655575" y="1591864"/>
          <a:ext cx="897246" cy="897246"/>
        </a:xfrm>
        <a:prstGeom prst="ellipse">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CDB90AC-BD9F-44B7-AD63-A00AA3B0AE0F}">
      <dsp:nvSpPr>
        <dsp:cNvPr id="0" name=""/>
        <dsp:cNvSpPr/>
      </dsp:nvSpPr>
      <dsp:spPr>
        <a:xfrm>
          <a:off x="3843996" y="1780285"/>
          <a:ext cx="520402" cy="520402"/>
        </a:xfrm>
        <a:prstGeom prst="rect">
          <a:avLst/>
        </a:prstGeom>
        <a:blipFill rotWithShape="1">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EF7E740-0F40-405A-8198-E3E0FB85E4F2}">
      <dsp:nvSpPr>
        <dsp:cNvPr id="0" name=""/>
        <dsp:cNvSpPr/>
      </dsp:nvSpPr>
      <dsp:spPr>
        <a:xfrm>
          <a:off x="4745088" y="1591864"/>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dirty="0"/>
            <a:t>﻿Method to resolve medical case-based problems</a:t>
          </a:r>
          <a:endParaRPr lang="en-US" sz="1600" b="0" kern="1200" dirty="0"/>
        </a:p>
      </dsp:txBody>
      <dsp:txXfrm>
        <a:off x="4745088" y="1591864"/>
        <a:ext cx="2114937" cy="897246"/>
      </dsp:txXfrm>
    </dsp:sp>
    <dsp:sp modelId="{94BA003D-1FCF-5248-B6AA-38621E408923}">
      <dsp:nvSpPr>
        <dsp:cNvPr id="0" name=""/>
        <dsp:cNvSpPr/>
      </dsp:nvSpPr>
      <dsp:spPr>
        <a:xfrm>
          <a:off x="7228536" y="1591864"/>
          <a:ext cx="897246" cy="897246"/>
        </a:xfrm>
        <a:prstGeom prst="ellipse">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C1FD549-D26F-7247-8B7B-75EA91A3F4AB}">
      <dsp:nvSpPr>
        <dsp:cNvPr id="0" name=""/>
        <dsp:cNvSpPr/>
      </dsp:nvSpPr>
      <dsp:spPr>
        <a:xfrm>
          <a:off x="7416958" y="1780285"/>
          <a:ext cx="520402" cy="520402"/>
        </a:xfrm>
        <a:prstGeom prst="rect">
          <a:avLst/>
        </a:prstGeom>
        <a:blipFill rotWithShape="1">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57F14C4-AF53-3A4E-B0D6-D8913435E957}">
      <dsp:nvSpPr>
        <dsp:cNvPr id="0" name=""/>
        <dsp:cNvSpPr/>
      </dsp:nvSpPr>
      <dsp:spPr>
        <a:xfrm>
          <a:off x="8318049" y="1591864"/>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b="0" kern="1200" dirty="0"/>
            <a:t>Novel component method to extract disorder-centric, medical relationships from medical literature</a:t>
          </a:r>
        </a:p>
      </dsp:txBody>
      <dsp:txXfrm>
        <a:off x="8318049" y="1591864"/>
        <a:ext cx="2114937" cy="89724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D27C2A-3287-8247-963F-11CC6DF94A40}">
      <dsp:nvSpPr>
        <dsp:cNvPr id="0" name=""/>
        <dsp:cNvSpPr/>
      </dsp:nvSpPr>
      <dsp:spPr>
        <a:xfrm>
          <a:off x="0" y="0"/>
          <a:ext cx="6089650" cy="0"/>
        </a:xfrm>
        <a:prstGeom prst="lin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E211773-9AD4-954C-910D-E9F3CAEAD84E}">
      <dsp:nvSpPr>
        <dsp:cNvPr id="0" name=""/>
        <dsp:cNvSpPr/>
      </dsp:nvSpPr>
      <dsp:spPr>
        <a:xfrm>
          <a:off x="0" y="0"/>
          <a:ext cx="6089650" cy="13930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590" tIns="148590" rIns="148590" bIns="148590" numCol="1" spcCol="1270" anchor="t" anchorCtr="0">
          <a:noAutofit/>
        </a:bodyPr>
        <a:lstStyle/>
        <a:p>
          <a:pPr marL="0" lvl="0" indent="0" algn="l" defTabSz="1733550">
            <a:lnSpc>
              <a:spcPct val="90000"/>
            </a:lnSpc>
            <a:spcBef>
              <a:spcPct val="0"/>
            </a:spcBef>
            <a:spcAft>
              <a:spcPct val="35000"/>
            </a:spcAft>
            <a:buNone/>
          </a:pPr>
          <a:r>
            <a:rPr lang="en-US" sz="3900" kern="1200" dirty="0"/>
            <a:t>additional tests and procedures (49%)</a:t>
          </a:r>
        </a:p>
      </dsp:txBody>
      <dsp:txXfrm>
        <a:off x="0" y="0"/>
        <a:ext cx="6089650" cy="1393031"/>
      </dsp:txXfrm>
    </dsp:sp>
    <dsp:sp modelId="{3BBDCCE1-B6F6-EE43-996A-1996F2384550}">
      <dsp:nvSpPr>
        <dsp:cNvPr id="0" name=""/>
        <dsp:cNvSpPr/>
      </dsp:nvSpPr>
      <dsp:spPr>
        <a:xfrm>
          <a:off x="0" y="1393031"/>
          <a:ext cx="6089650" cy="0"/>
        </a:xfrm>
        <a:prstGeom prst="line">
          <a:avLst/>
        </a:prstGeom>
        <a:solidFill>
          <a:schemeClr val="accent5">
            <a:hueOff val="-2252848"/>
            <a:satOff val="-5806"/>
            <a:lumOff val="-3922"/>
            <a:alphaOff val="0"/>
          </a:schemeClr>
        </a:solidFill>
        <a:ln w="12700" cap="flat" cmpd="sng" algn="ctr">
          <a:solidFill>
            <a:schemeClr val="accent5">
              <a:hueOff val="-2252848"/>
              <a:satOff val="-5806"/>
              <a:lumOff val="-392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8D8DE83-72F8-CD45-9451-46627C768363}">
      <dsp:nvSpPr>
        <dsp:cNvPr id="0" name=""/>
        <dsp:cNvSpPr/>
      </dsp:nvSpPr>
      <dsp:spPr>
        <a:xfrm>
          <a:off x="0" y="1393031"/>
          <a:ext cx="6089650" cy="13930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590" tIns="148590" rIns="148590" bIns="148590" numCol="1" spcCol="1270" anchor="t" anchorCtr="0">
          <a:noAutofit/>
        </a:bodyPr>
        <a:lstStyle/>
        <a:p>
          <a:pPr marL="0" lvl="0" indent="0" algn="l" defTabSz="1733550">
            <a:lnSpc>
              <a:spcPct val="90000"/>
            </a:lnSpc>
            <a:spcBef>
              <a:spcPct val="0"/>
            </a:spcBef>
            <a:spcAft>
              <a:spcPct val="35000"/>
            </a:spcAft>
            <a:buNone/>
          </a:pPr>
          <a:r>
            <a:rPr lang="en-US" sz="3900" kern="1200" dirty="0"/>
            <a:t>additional outpatient </a:t>
          </a:r>
          <a:br>
            <a:rPr lang="en-US" sz="3900" kern="1200" dirty="0"/>
          </a:br>
          <a:r>
            <a:rPr lang="en-US" sz="3900" kern="1200" dirty="0"/>
            <a:t>visits (26%)</a:t>
          </a:r>
        </a:p>
      </dsp:txBody>
      <dsp:txXfrm>
        <a:off x="0" y="1393031"/>
        <a:ext cx="6089650" cy="1393031"/>
      </dsp:txXfrm>
    </dsp:sp>
    <dsp:sp modelId="{8144FC3E-736F-A04D-9246-65D0F6A2DE6E}">
      <dsp:nvSpPr>
        <dsp:cNvPr id="0" name=""/>
        <dsp:cNvSpPr/>
      </dsp:nvSpPr>
      <dsp:spPr>
        <a:xfrm>
          <a:off x="0" y="2786062"/>
          <a:ext cx="6089650" cy="0"/>
        </a:xfrm>
        <a:prstGeom prst="line">
          <a:avLst/>
        </a:prstGeom>
        <a:solidFill>
          <a:schemeClr val="accent5">
            <a:hueOff val="-4505695"/>
            <a:satOff val="-11613"/>
            <a:lumOff val="-7843"/>
            <a:alphaOff val="0"/>
          </a:schemeClr>
        </a:solidFill>
        <a:ln w="12700" cap="flat" cmpd="sng" algn="ctr">
          <a:solidFill>
            <a:schemeClr val="accent5">
              <a:hueOff val="-4505695"/>
              <a:satOff val="-11613"/>
              <a:lumOff val="-784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0039AE2-3769-7A46-838E-530F2DE0D8B2}">
      <dsp:nvSpPr>
        <dsp:cNvPr id="0" name=""/>
        <dsp:cNvSpPr/>
      </dsp:nvSpPr>
      <dsp:spPr>
        <a:xfrm>
          <a:off x="0" y="2786062"/>
          <a:ext cx="6089650" cy="13930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590" tIns="148590" rIns="148590" bIns="148590" numCol="1" spcCol="1270" anchor="t" anchorCtr="0">
          <a:noAutofit/>
        </a:bodyPr>
        <a:lstStyle/>
        <a:p>
          <a:pPr marL="0" lvl="0" indent="0" algn="l" defTabSz="1733550">
            <a:lnSpc>
              <a:spcPct val="90000"/>
            </a:lnSpc>
            <a:spcBef>
              <a:spcPct val="0"/>
            </a:spcBef>
            <a:spcAft>
              <a:spcPct val="35000"/>
            </a:spcAft>
            <a:buNone/>
          </a:pPr>
          <a:r>
            <a:rPr lang="en-US" sz="3900" kern="1200" dirty="0"/>
            <a:t>additional surgery (21%)</a:t>
          </a:r>
        </a:p>
      </dsp:txBody>
      <dsp:txXfrm>
        <a:off x="0" y="2786062"/>
        <a:ext cx="6089650" cy="1393031"/>
      </dsp:txXfrm>
    </dsp:sp>
    <dsp:sp modelId="{67249712-6E20-4747-B304-AAA02FDAD875}">
      <dsp:nvSpPr>
        <dsp:cNvPr id="0" name=""/>
        <dsp:cNvSpPr/>
      </dsp:nvSpPr>
      <dsp:spPr>
        <a:xfrm>
          <a:off x="0" y="4179093"/>
          <a:ext cx="6089650" cy="0"/>
        </a:xfrm>
        <a:prstGeom prst="line">
          <a:avLst/>
        </a:prstGeom>
        <a:solidFill>
          <a:schemeClr val="accent5">
            <a:hueOff val="-6758543"/>
            <a:satOff val="-17419"/>
            <a:lumOff val="-11765"/>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6B0CD5A-43CC-D94B-8053-9435981D74C6}">
      <dsp:nvSpPr>
        <dsp:cNvPr id="0" name=""/>
        <dsp:cNvSpPr/>
      </dsp:nvSpPr>
      <dsp:spPr>
        <a:xfrm>
          <a:off x="0" y="4179093"/>
          <a:ext cx="6089650" cy="13930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590" tIns="148590" rIns="148590" bIns="148590" numCol="1" spcCol="1270" anchor="t" anchorCtr="0">
          <a:noAutofit/>
        </a:bodyPr>
        <a:lstStyle/>
        <a:p>
          <a:pPr marL="0" lvl="0" indent="0" algn="l" defTabSz="1733550">
            <a:lnSpc>
              <a:spcPct val="90000"/>
            </a:lnSpc>
            <a:spcBef>
              <a:spcPct val="0"/>
            </a:spcBef>
            <a:spcAft>
              <a:spcPct val="35000"/>
            </a:spcAft>
            <a:buNone/>
          </a:pPr>
          <a:r>
            <a:rPr lang="en-US" sz="3900" kern="1200" dirty="0"/>
            <a:t>patient mortality (19%)</a:t>
          </a:r>
        </a:p>
      </dsp:txBody>
      <dsp:txXfrm>
        <a:off x="0" y="4179093"/>
        <a:ext cx="6089650" cy="1393031"/>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632B44-08B2-480F-9A7B-ED4C397AAA41}">
      <dsp:nvSpPr>
        <dsp:cNvPr id="0" name=""/>
        <dsp:cNvSpPr/>
      </dsp:nvSpPr>
      <dsp:spPr>
        <a:xfrm>
          <a:off x="0" y="644"/>
          <a:ext cx="6513603" cy="1507461"/>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3205241-36D1-49C0-A7B6-C71D5917F899}">
      <dsp:nvSpPr>
        <dsp:cNvPr id="0" name=""/>
        <dsp:cNvSpPr/>
      </dsp:nvSpPr>
      <dsp:spPr>
        <a:xfrm>
          <a:off x="456006" y="339822"/>
          <a:ext cx="829103" cy="82910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5DE491E-1620-4393-8E0F-965450F7CFE7}">
      <dsp:nvSpPr>
        <dsp:cNvPr id="0" name=""/>
        <dsp:cNvSpPr/>
      </dsp:nvSpPr>
      <dsp:spPr>
        <a:xfrm>
          <a:off x="1741117" y="644"/>
          <a:ext cx="4772486" cy="15074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9540" tIns="159540" rIns="159540" bIns="159540" numCol="1" spcCol="1270" anchor="ctr" anchorCtr="0">
          <a:noAutofit/>
        </a:bodyPr>
        <a:lstStyle/>
        <a:p>
          <a:pPr marL="0" lvl="0" indent="0" algn="l" defTabSz="933450">
            <a:lnSpc>
              <a:spcPct val="100000"/>
            </a:lnSpc>
            <a:spcBef>
              <a:spcPct val="0"/>
            </a:spcBef>
            <a:spcAft>
              <a:spcPct val="35000"/>
            </a:spcAft>
            <a:buNone/>
          </a:pPr>
          <a:r>
            <a:rPr lang="en-US" sz="2100" kern="1200" dirty="0"/>
            <a:t>Typically used sentence syntax, such as shortest dependency path (SDP), to identify relationships</a:t>
          </a:r>
          <a:r>
            <a:rPr lang="en-US" sz="2100" kern="1200" baseline="30000" dirty="0"/>
            <a:t>1,2,3</a:t>
          </a:r>
        </a:p>
      </dsp:txBody>
      <dsp:txXfrm>
        <a:off x="1741117" y="644"/>
        <a:ext cx="4772486" cy="1507461"/>
      </dsp:txXfrm>
    </dsp:sp>
    <dsp:sp modelId="{C28B3402-DE5F-447F-92B8-1229C01389DC}">
      <dsp:nvSpPr>
        <dsp:cNvPr id="0" name=""/>
        <dsp:cNvSpPr/>
      </dsp:nvSpPr>
      <dsp:spPr>
        <a:xfrm>
          <a:off x="0" y="1884970"/>
          <a:ext cx="6513603" cy="1507461"/>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06B60F0-4B2A-4524-BCF5-11771BC166A2}">
      <dsp:nvSpPr>
        <dsp:cNvPr id="0" name=""/>
        <dsp:cNvSpPr/>
      </dsp:nvSpPr>
      <dsp:spPr>
        <a:xfrm>
          <a:off x="456006" y="2224149"/>
          <a:ext cx="829103" cy="82910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FD4D160-D4E0-4443-865D-73A953A43FD5}">
      <dsp:nvSpPr>
        <dsp:cNvPr id="0" name=""/>
        <dsp:cNvSpPr/>
      </dsp:nvSpPr>
      <dsp:spPr>
        <a:xfrm>
          <a:off x="1741117" y="1884970"/>
          <a:ext cx="4772486" cy="15074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9540" tIns="159540" rIns="159540" bIns="159540" numCol="1" spcCol="1270" anchor="ctr" anchorCtr="0">
          <a:noAutofit/>
        </a:bodyPr>
        <a:lstStyle/>
        <a:p>
          <a:pPr marL="0" lvl="0" indent="0" algn="l" defTabSz="933450">
            <a:lnSpc>
              <a:spcPct val="100000"/>
            </a:lnSpc>
            <a:spcBef>
              <a:spcPct val="0"/>
            </a:spcBef>
            <a:spcAft>
              <a:spcPct val="35000"/>
            </a:spcAft>
            <a:buNone/>
          </a:pPr>
          <a:r>
            <a:rPr lang="en-US" sz="2100" kern="1200" dirty="0"/>
            <a:t>But these models have problems working across sentence borders</a:t>
          </a:r>
          <a:r>
            <a:rPr lang="en-US" sz="2100" kern="1200" baseline="30000" dirty="0"/>
            <a:t>4</a:t>
          </a:r>
          <a:r>
            <a:rPr lang="en-US" sz="2100" kern="1200" dirty="0"/>
            <a:t> </a:t>
          </a:r>
        </a:p>
      </dsp:txBody>
      <dsp:txXfrm>
        <a:off x="1741117" y="1884970"/>
        <a:ext cx="4772486" cy="1507461"/>
      </dsp:txXfrm>
    </dsp:sp>
    <dsp:sp modelId="{7D0F9BBA-1037-A940-A21A-B80AD2A7F95E}">
      <dsp:nvSpPr>
        <dsp:cNvPr id="0" name=""/>
        <dsp:cNvSpPr/>
      </dsp:nvSpPr>
      <dsp:spPr>
        <a:xfrm>
          <a:off x="0" y="3769296"/>
          <a:ext cx="6513603" cy="1507461"/>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6D1BE3E-B2A0-CA4F-94A6-6D6A6A3BB2D1}">
      <dsp:nvSpPr>
        <dsp:cNvPr id="0" name=""/>
        <dsp:cNvSpPr/>
      </dsp:nvSpPr>
      <dsp:spPr>
        <a:xfrm>
          <a:off x="456006" y="4108475"/>
          <a:ext cx="829103" cy="829103"/>
        </a:xfrm>
        <a:prstGeom prst="rect">
          <a:avLst/>
        </a:prstGeom>
        <a:blipFill rotWithShape="1">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E7F0008-8CB0-D643-867D-2A127B7566C1}">
      <dsp:nvSpPr>
        <dsp:cNvPr id="0" name=""/>
        <dsp:cNvSpPr/>
      </dsp:nvSpPr>
      <dsp:spPr>
        <a:xfrm>
          <a:off x="1741117" y="3769296"/>
          <a:ext cx="4772486" cy="15074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9540" tIns="159540" rIns="159540" bIns="159540" numCol="1" spcCol="1270" anchor="ctr" anchorCtr="0">
          <a:noAutofit/>
        </a:bodyPr>
        <a:lstStyle/>
        <a:p>
          <a:pPr marL="0" lvl="0" indent="0" algn="l" defTabSz="933450">
            <a:lnSpc>
              <a:spcPct val="100000"/>
            </a:lnSpc>
            <a:spcBef>
              <a:spcPct val="0"/>
            </a:spcBef>
            <a:spcAft>
              <a:spcPct val="35000"/>
            </a:spcAft>
            <a:buNone/>
          </a:pPr>
          <a:r>
            <a:rPr lang="en-US" sz="2100" kern="1200" dirty="0">
              <a:solidFill>
                <a:schemeClr val="tx1"/>
              </a:solidFill>
            </a:rPr>
            <a:t>We recast the problem as a binary classification of relationship detection between two known medical concepts</a:t>
          </a:r>
        </a:p>
      </dsp:txBody>
      <dsp:txXfrm>
        <a:off x="1741117" y="3769296"/>
        <a:ext cx="4772486" cy="1507461"/>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20C703-5D23-4A5E-82D1-AB669FEA3E66}">
      <dsp:nvSpPr>
        <dsp:cNvPr id="0" name=""/>
        <dsp:cNvSpPr/>
      </dsp:nvSpPr>
      <dsp:spPr>
        <a:xfrm>
          <a:off x="82613" y="1591864"/>
          <a:ext cx="897246" cy="897246"/>
        </a:xfrm>
        <a:prstGeom prst="ellipse">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1EE1E8A-7264-44A5-A3EB-8982542C8A7A}">
      <dsp:nvSpPr>
        <dsp:cNvPr id="0" name=""/>
        <dsp:cNvSpPr/>
      </dsp:nvSpPr>
      <dsp:spPr>
        <a:xfrm>
          <a:off x="271034" y="1780285"/>
          <a:ext cx="520402" cy="520402"/>
        </a:xfrm>
        <a:prstGeom prst="rect">
          <a:avLst/>
        </a:prstGeom>
        <a:blipFill rotWithShape="1">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05A39DB-7A73-4FB5-9C01-582E2783AB57}">
      <dsp:nvSpPr>
        <dsp:cNvPr id="0" name=""/>
        <dsp:cNvSpPr/>
      </dsp:nvSpPr>
      <dsp:spPr>
        <a:xfrm>
          <a:off x="1172126" y="1591864"/>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dirty="0"/>
            <a:t>Inter-sentence relationship extraction is superior to other methods</a:t>
          </a:r>
        </a:p>
      </dsp:txBody>
      <dsp:txXfrm>
        <a:off x="1172126" y="1591864"/>
        <a:ext cx="2114937" cy="897246"/>
      </dsp:txXfrm>
    </dsp:sp>
    <dsp:sp modelId="{809EA5A6-B4E5-4558-9545-D5C785349BF4}">
      <dsp:nvSpPr>
        <dsp:cNvPr id="0" name=""/>
        <dsp:cNvSpPr/>
      </dsp:nvSpPr>
      <dsp:spPr>
        <a:xfrm>
          <a:off x="3655575" y="1591864"/>
          <a:ext cx="897246" cy="897246"/>
        </a:xfrm>
        <a:prstGeom prst="ellipse">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CDB90AC-BD9F-44B7-AD63-A00AA3B0AE0F}">
      <dsp:nvSpPr>
        <dsp:cNvPr id="0" name=""/>
        <dsp:cNvSpPr/>
      </dsp:nvSpPr>
      <dsp:spPr>
        <a:xfrm>
          <a:off x="3843996" y="1780285"/>
          <a:ext cx="520402" cy="520402"/>
        </a:xfrm>
        <a:prstGeom prst="rect">
          <a:avLst/>
        </a:prstGeom>
        <a:blipFill rotWithShape="1">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EF7E740-0F40-405A-8198-E3E0FB85E4F2}">
      <dsp:nvSpPr>
        <dsp:cNvPr id="0" name=""/>
        <dsp:cNvSpPr/>
      </dsp:nvSpPr>
      <dsp:spPr>
        <a:xfrm>
          <a:off x="4745088" y="1591864"/>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dirty="0"/>
            <a:t>﻿Domain knowledge representation is key model feature</a:t>
          </a:r>
          <a:endParaRPr lang="en-US" sz="1600" b="0" kern="1200" dirty="0"/>
        </a:p>
      </dsp:txBody>
      <dsp:txXfrm>
        <a:off x="4745088" y="1591864"/>
        <a:ext cx="2114937" cy="897246"/>
      </dsp:txXfrm>
    </dsp:sp>
    <dsp:sp modelId="{94BA003D-1FCF-5248-B6AA-38621E408923}">
      <dsp:nvSpPr>
        <dsp:cNvPr id="0" name=""/>
        <dsp:cNvSpPr/>
      </dsp:nvSpPr>
      <dsp:spPr>
        <a:xfrm>
          <a:off x="7228536" y="1591864"/>
          <a:ext cx="897246" cy="897246"/>
        </a:xfrm>
        <a:prstGeom prst="ellipse">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C1FD549-D26F-7247-8B7B-75EA91A3F4AB}">
      <dsp:nvSpPr>
        <dsp:cNvPr id="0" name=""/>
        <dsp:cNvSpPr/>
      </dsp:nvSpPr>
      <dsp:spPr>
        <a:xfrm>
          <a:off x="7416958" y="1780285"/>
          <a:ext cx="520402" cy="520402"/>
        </a:xfrm>
        <a:prstGeom prst="rect">
          <a:avLst/>
        </a:prstGeom>
        <a:blipFill rotWithShape="1">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57F14C4-AF53-3A4E-B0D6-D8913435E957}">
      <dsp:nvSpPr>
        <dsp:cNvPr id="0" name=""/>
        <dsp:cNvSpPr/>
      </dsp:nvSpPr>
      <dsp:spPr>
        <a:xfrm>
          <a:off x="8318049" y="1591864"/>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b="0" kern="1200" dirty="0"/>
            <a:t>Creation of new MEDLINE wide </a:t>
          </a:r>
          <a:r>
            <a:rPr lang="en-US" sz="1600" b="0" kern="1200" dirty="0" err="1"/>
            <a:t>semType</a:t>
          </a:r>
          <a:r>
            <a:rPr lang="en-US" sz="1600" b="0" kern="1200" dirty="0"/>
            <a:t> and concept embeddings</a:t>
          </a:r>
        </a:p>
      </dsp:txBody>
      <dsp:txXfrm>
        <a:off x="8318049" y="1591864"/>
        <a:ext cx="2114937" cy="897246"/>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389248-0645-45ED-B0C7-BB2129433FE4}">
      <dsp:nvSpPr>
        <dsp:cNvPr id="0" name=""/>
        <dsp:cNvSpPr/>
      </dsp:nvSpPr>
      <dsp:spPr>
        <a:xfrm>
          <a:off x="0" y="718"/>
          <a:ext cx="6513603" cy="168113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D2AB987-5924-47AB-B711-5AAB8E44899F}">
      <dsp:nvSpPr>
        <dsp:cNvPr id="0" name=""/>
        <dsp:cNvSpPr/>
      </dsp:nvSpPr>
      <dsp:spPr>
        <a:xfrm>
          <a:off x="508544" y="378974"/>
          <a:ext cx="924626" cy="92462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692C11B-60C9-4413-9751-4B59677E8785}">
      <dsp:nvSpPr>
        <dsp:cNvPr id="0" name=""/>
        <dsp:cNvSpPr/>
      </dsp:nvSpPr>
      <dsp:spPr>
        <a:xfrm>
          <a:off x="1941716" y="718"/>
          <a:ext cx="4571887" cy="1681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921" tIns="177921" rIns="177921" bIns="177921" numCol="1" spcCol="1270" anchor="ctr" anchorCtr="0">
          <a:noAutofit/>
        </a:bodyPr>
        <a:lstStyle/>
        <a:p>
          <a:pPr marL="0" lvl="0" indent="0" algn="l" defTabSz="1022350">
            <a:lnSpc>
              <a:spcPct val="100000"/>
            </a:lnSpc>
            <a:spcBef>
              <a:spcPct val="0"/>
            </a:spcBef>
            <a:spcAft>
              <a:spcPct val="35000"/>
            </a:spcAft>
            <a:buNone/>
          </a:pPr>
          <a:r>
            <a:rPr lang="en-US" sz="2300" kern="1200" dirty="0"/>
            <a:t>Task: To identify and rank the correct answer to 60 diagnosis-based medical cases</a:t>
          </a:r>
        </a:p>
      </dsp:txBody>
      <dsp:txXfrm>
        <a:off x="1941716" y="718"/>
        <a:ext cx="4571887" cy="1681139"/>
      </dsp:txXfrm>
    </dsp:sp>
    <dsp:sp modelId="{C79BFEBC-EBB7-3846-9939-D2141DCF3FDC}">
      <dsp:nvSpPr>
        <dsp:cNvPr id="0" name=""/>
        <dsp:cNvSpPr/>
      </dsp:nvSpPr>
      <dsp:spPr>
        <a:xfrm>
          <a:off x="0" y="2102143"/>
          <a:ext cx="6513603" cy="168113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CC254C9-6603-4945-9676-A8D48CA12219}">
      <dsp:nvSpPr>
        <dsp:cNvPr id="0" name=""/>
        <dsp:cNvSpPr/>
      </dsp:nvSpPr>
      <dsp:spPr>
        <a:xfrm>
          <a:off x="508544" y="2480399"/>
          <a:ext cx="924626" cy="924626"/>
        </a:xfrm>
        <a:prstGeom prst="rect">
          <a:avLst/>
        </a:prstGeom>
        <a:blipFill rotWithShape="1">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137650D-5535-B54B-8D63-3E709A8DA68A}">
      <dsp:nvSpPr>
        <dsp:cNvPr id="0" name=""/>
        <dsp:cNvSpPr/>
      </dsp:nvSpPr>
      <dsp:spPr>
        <a:xfrm>
          <a:off x="1941716" y="2102143"/>
          <a:ext cx="4571887" cy="1681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921" tIns="177921" rIns="177921" bIns="177921" numCol="1" spcCol="1270" anchor="ctr" anchorCtr="0">
          <a:noAutofit/>
        </a:bodyPr>
        <a:lstStyle/>
        <a:p>
          <a:pPr marL="0" lvl="0" indent="0" algn="l" defTabSz="1022350">
            <a:lnSpc>
              <a:spcPct val="100000"/>
            </a:lnSpc>
            <a:spcBef>
              <a:spcPct val="0"/>
            </a:spcBef>
            <a:spcAft>
              <a:spcPct val="35000"/>
            </a:spcAft>
            <a:buNone/>
          </a:pPr>
          <a:r>
            <a:rPr lang="en-US" sz="2300" kern="1200" dirty="0"/>
            <a:t>Compare with benchmark Relationship Extraction Methods: </a:t>
          </a:r>
          <a:r>
            <a:rPr lang="en-US" sz="2300" kern="1200" dirty="0" err="1"/>
            <a:t>SemRep</a:t>
          </a:r>
          <a:r>
            <a:rPr lang="en-US" sz="2300" kern="1200" dirty="0"/>
            <a:t>, PASMED &amp; Co-occur</a:t>
          </a:r>
        </a:p>
      </dsp:txBody>
      <dsp:txXfrm>
        <a:off x="1941716" y="2102143"/>
        <a:ext cx="4571887" cy="1681139"/>
      </dsp:txXfrm>
    </dsp:sp>
    <dsp:sp modelId="{C75734DF-9AE7-4E59-B70B-6558E04EACEE}">
      <dsp:nvSpPr>
        <dsp:cNvPr id="0" name=""/>
        <dsp:cNvSpPr/>
      </dsp:nvSpPr>
      <dsp:spPr>
        <a:xfrm>
          <a:off x="0" y="4203567"/>
          <a:ext cx="6513603" cy="168113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CE9EB8B-457D-44FF-9717-D18621BA5DAF}">
      <dsp:nvSpPr>
        <dsp:cNvPr id="0" name=""/>
        <dsp:cNvSpPr/>
      </dsp:nvSpPr>
      <dsp:spPr>
        <a:xfrm>
          <a:off x="508544" y="4581824"/>
          <a:ext cx="924626" cy="92462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D304081-A500-4C13-BD81-F85442BEA094}">
      <dsp:nvSpPr>
        <dsp:cNvPr id="0" name=""/>
        <dsp:cNvSpPr/>
      </dsp:nvSpPr>
      <dsp:spPr>
        <a:xfrm>
          <a:off x="1941716" y="4203567"/>
          <a:ext cx="4571887" cy="1681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921" tIns="177921" rIns="177921" bIns="177921" numCol="1" spcCol="1270" anchor="ctr" anchorCtr="0">
          <a:noAutofit/>
        </a:bodyPr>
        <a:lstStyle/>
        <a:p>
          <a:pPr marL="0" lvl="0" indent="0" algn="l" defTabSz="1022350">
            <a:lnSpc>
              <a:spcPct val="100000"/>
            </a:lnSpc>
            <a:spcBef>
              <a:spcPct val="0"/>
            </a:spcBef>
            <a:spcAft>
              <a:spcPct val="35000"/>
            </a:spcAft>
            <a:buNone/>
          </a:pPr>
          <a:r>
            <a:rPr lang="en-US" sz="2300" kern="1200"/>
            <a:t>Assess impact of relationship extraction, scorers, quantity of evidence used and case format</a:t>
          </a:r>
        </a:p>
      </dsp:txBody>
      <dsp:txXfrm>
        <a:off x="1941716" y="4203567"/>
        <a:ext cx="4571887" cy="1681139"/>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20C703-5D23-4A5E-82D1-AB669FEA3E66}">
      <dsp:nvSpPr>
        <dsp:cNvPr id="0" name=""/>
        <dsp:cNvSpPr/>
      </dsp:nvSpPr>
      <dsp:spPr>
        <a:xfrm>
          <a:off x="82613" y="796358"/>
          <a:ext cx="897246" cy="897246"/>
        </a:xfrm>
        <a:prstGeom prst="ellipse">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1EE1E8A-7264-44A5-A3EB-8982542C8A7A}">
      <dsp:nvSpPr>
        <dsp:cNvPr id="0" name=""/>
        <dsp:cNvSpPr/>
      </dsp:nvSpPr>
      <dsp:spPr>
        <a:xfrm>
          <a:off x="271034" y="984779"/>
          <a:ext cx="520402" cy="520402"/>
        </a:xfrm>
        <a:prstGeom prst="rect">
          <a:avLst/>
        </a:prstGeom>
        <a:blipFill rotWithShape="1">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05A39DB-7A73-4FB5-9C01-582E2783AB57}">
      <dsp:nvSpPr>
        <dsp:cNvPr id="0" name=""/>
        <dsp:cNvSpPr/>
      </dsp:nvSpPr>
      <dsp:spPr>
        <a:xfrm>
          <a:off x="1172126" y="796358"/>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dirty="0"/>
            <a:t>New baselined mini-IIR medical answer retrieval system</a:t>
          </a:r>
        </a:p>
      </dsp:txBody>
      <dsp:txXfrm>
        <a:off x="1172126" y="796358"/>
        <a:ext cx="2114937" cy="897246"/>
      </dsp:txXfrm>
    </dsp:sp>
    <dsp:sp modelId="{809EA5A6-B4E5-4558-9545-D5C785349BF4}">
      <dsp:nvSpPr>
        <dsp:cNvPr id="0" name=""/>
        <dsp:cNvSpPr/>
      </dsp:nvSpPr>
      <dsp:spPr>
        <a:xfrm>
          <a:off x="3655575" y="796358"/>
          <a:ext cx="897246" cy="897246"/>
        </a:xfrm>
        <a:prstGeom prst="ellipse">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CDB90AC-BD9F-44B7-AD63-A00AA3B0AE0F}">
      <dsp:nvSpPr>
        <dsp:cNvPr id="0" name=""/>
        <dsp:cNvSpPr/>
      </dsp:nvSpPr>
      <dsp:spPr>
        <a:xfrm>
          <a:off x="3843996" y="984779"/>
          <a:ext cx="520402" cy="520402"/>
        </a:xfrm>
        <a:prstGeom prst="rect">
          <a:avLst/>
        </a:prstGeom>
        <a:blipFill rotWithShape="1">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EF7E740-0F40-405A-8198-E3E0FB85E4F2}">
      <dsp:nvSpPr>
        <dsp:cNvPr id="0" name=""/>
        <dsp:cNvSpPr/>
      </dsp:nvSpPr>
      <dsp:spPr>
        <a:xfrm>
          <a:off x="4745088" y="796358"/>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dirty="0"/>
            <a:t>﻿Relationship extraction is a significant factor for medical answer retrieval</a:t>
          </a:r>
          <a:endParaRPr lang="en-US" sz="1600" b="0" kern="1200" dirty="0"/>
        </a:p>
      </dsp:txBody>
      <dsp:txXfrm>
        <a:off x="4745088" y="796358"/>
        <a:ext cx="2114937" cy="897246"/>
      </dsp:txXfrm>
    </dsp:sp>
    <dsp:sp modelId="{94BA003D-1FCF-5248-B6AA-38621E408923}">
      <dsp:nvSpPr>
        <dsp:cNvPr id="0" name=""/>
        <dsp:cNvSpPr/>
      </dsp:nvSpPr>
      <dsp:spPr>
        <a:xfrm>
          <a:off x="7228536" y="796358"/>
          <a:ext cx="897246" cy="897246"/>
        </a:xfrm>
        <a:prstGeom prst="ellipse">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C1FD549-D26F-7247-8B7B-75EA91A3F4AB}">
      <dsp:nvSpPr>
        <dsp:cNvPr id="0" name=""/>
        <dsp:cNvSpPr/>
      </dsp:nvSpPr>
      <dsp:spPr>
        <a:xfrm>
          <a:off x="7416958" y="984779"/>
          <a:ext cx="520402" cy="520402"/>
        </a:xfrm>
        <a:prstGeom prst="rect">
          <a:avLst/>
        </a:prstGeom>
        <a:blipFill rotWithShape="1">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57F14C4-AF53-3A4E-B0D6-D8913435E957}">
      <dsp:nvSpPr>
        <dsp:cNvPr id="0" name=""/>
        <dsp:cNvSpPr/>
      </dsp:nvSpPr>
      <dsp:spPr>
        <a:xfrm>
          <a:off x="8318049" y="796358"/>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b="0" kern="1200" dirty="0"/>
            <a:t>Scoring is not a significant factor, but when combined with PRF it is</a:t>
          </a:r>
        </a:p>
      </dsp:txBody>
      <dsp:txXfrm>
        <a:off x="8318049" y="796358"/>
        <a:ext cx="2114937" cy="897246"/>
      </dsp:txXfrm>
    </dsp:sp>
    <dsp:sp modelId="{3A5B19E9-09B5-4247-8513-29D5C357416F}">
      <dsp:nvSpPr>
        <dsp:cNvPr id="0" name=""/>
        <dsp:cNvSpPr/>
      </dsp:nvSpPr>
      <dsp:spPr>
        <a:xfrm>
          <a:off x="82613" y="2387369"/>
          <a:ext cx="897246" cy="897246"/>
        </a:xfrm>
        <a:prstGeom prst="ellipse">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3FA513A-7A60-CE49-975A-3AA1FEADD782}">
      <dsp:nvSpPr>
        <dsp:cNvPr id="0" name=""/>
        <dsp:cNvSpPr/>
      </dsp:nvSpPr>
      <dsp:spPr>
        <a:xfrm>
          <a:off x="271034" y="2575791"/>
          <a:ext cx="520402" cy="520402"/>
        </a:xfrm>
        <a:prstGeom prst="rect">
          <a:avLst/>
        </a:prstGeom>
        <a:blipFill rotWithShape="1">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227C3FA-8FA1-1B4B-A1BA-86901872EEBD}">
      <dsp:nvSpPr>
        <dsp:cNvPr id="0" name=""/>
        <dsp:cNvSpPr/>
      </dsp:nvSpPr>
      <dsp:spPr>
        <a:xfrm>
          <a:off x="1172126" y="2387369"/>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b="0" kern="1200" dirty="0"/>
            <a:t>Quantity of evidence available is a significant factor: the more the better</a:t>
          </a:r>
        </a:p>
      </dsp:txBody>
      <dsp:txXfrm>
        <a:off x="1172126" y="2387369"/>
        <a:ext cx="2114937" cy="897246"/>
      </dsp:txXfrm>
    </dsp:sp>
    <dsp:sp modelId="{B762FFDD-1CD6-4B40-9EFA-3FC6A31D25B0}">
      <dsp:nvSpPr>
        <dsp:cNvPr id="0" name=""/>
        <dsp:cNvSpPr/>
      </dsp:nvSpPr>
      <dsp:spPr>
        <a:xfrm>
          <a:off x="3655575" y="2387369"/>
          <a:ext cx="897246" cy="897246"/>
        </a:xfrm>
        <a:prstGeom prst="ellipse">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5BCEF26-FE94-7047-9C68-F93471BE371C}">
      <dsp:nvSpPr>
        <dsp:cNvPr id="0" name=""/>
        <dsp:cNvSpPr/>
      </dsp:nvSpPr>
      <dsp:spPr>
        <a:xfrm>
          <a:off x="3843996" y="2575791"/>
          <a:ext cx="520402" cy="520402"/>
        </a:xfrm>
        <a:prstGeom prst="rect">
          <a:avLst/>
        </a:prstGeom>
        <a:blipFill rotWithShape="1">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EC4D914-3ABC-6D42-A935-4EA2E9885204}">
      <dsp:nvSpPr>
        <dsp:cNvPr id="0" name=""/>
        <dsp:cNvSpPr/>
      </dsp:nvSpPr>
      <dsp:spPr>
        <a:xfrm>
          <a:off x="4745088" y="2387369"/>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b="0" kern="1200" dirty="0"/>
            <a:t>Redundancy bias is a key challenge</a:t>
          </a:r>
        </a:p>
      </dsp:txBody>
      <dsp:txXfrm>
        <a:off x="4745088" y="2387369"/>
        <a:ext cx="2114937" cy="897246"/>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77E12C-BF42-404F-9359-DCCF537CE881}">
      <dsp:nvSpPr>
        <dsp:cNvPr id="0" name=""/>
        <dsp:cNvSpPr/>
      </dsp:nvSpPr>
      <dsp:spPr>
        <a:xfrm>
          <a:off x="0" y="515547"/>
          <a:ext cx="6513603" cy="1530900"/>
        </a:xfrm>
        <a:prstGeom prst="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05528" tIns="374904" rIns="505528"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dirty="0"/>
            <a:t>But not ready yet: research required on content, presentation and layout of the information card, e.g. # answers to show? extra evidence required? integration with SERP?</a:t>
          </a:r>
        </a:p>
      </dsp:txBody>
      <dsp:txXfrm>
        <a:off x="0" y="515547"/>
        <a:ext cx="6513603" cy="1530900"/>
      </dsp:txXfrm>
    </dsp:sp>
    <dsp:sp modelId="{A93BD340-2B3E-764E-9E37-E228EF21DEBE}">
      <dsp:nvSpPr>
        <dsp:cNvPr id="0" name=""/>
        <dsp:cNvSpPr/>
      </dsp:nvSpPr>
      <dsp:spPr>
        <a:xfrm>
          <a:off x="325680" y="249867"/>
          <a:ext cx="4559522" cy="53136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2339" tIns="0" rIns="172339" bIns="0" numCol="1" spcCol="1270" anchor="ctr" anchorCtr="0">
          <a:noAutofit/>
        </a:bodyPr>
        <a:lstStyle/>
        <a:p>
          <a:pPr marL="0" lvl="0" indent="0" algn="l" defTabSz="800100">
            <a:lnSpc>
              <a:spcPct val="90000"/>
            </a:lnSpc>
            <a:spcBef>
              <a:spcPct val="0"/>
            </a:spcBef>
            <a:spcAft>
              <a:spcPct val="35000"/>
            </a:spcAft>
            <a:buNone/>
          </a:pPr>
          <a:r>
            <a:rPr lang="en-US" sz="1800" kern="1200"/>
            <a:t>Ultimate comparison is another user study</a:t>
          </a:r>
        </a:p>
      </dsp:txBody>
      <dsp:txXfrm>
        <a:off x="351619" y="275806"/>
        <a:ext cx="4507644" cy="479482"/>
      </dsp:txXfrm>
    </dsp:sp>
    <dsp:sp modelId="{3070F9F3-1CEA-F24C-87EF-991520EFAA53}">
      <dsp:nvSpPr>
        <dsp:cNvPr id="0" name=""/>
        <dsp:cNvSpPr/>
      </dsp:nvSpPr>
      <dsp:spPr>
        <a:xfrm>
          <a:off x="0" y="2409327"/>
          <a:ext cx="6513603" cy="1559250"/>
        </a:xfrm>
        <a:prstGeom prst="rect">
          <a:avLst/>
        </a:prstGeom>
        <a:solidFill>
          <a:schemeClr val="lt1">
            <a:alpha val="90000"/>
            <a:hueOff val="0"/>
            <a:satOff val="0"/>
            <a:lumOff val="0"/>
            <a:alphaOff val="0"/>
          </a:schemeClr>
        </a:solidFill>
        <a:ln w="12700" cap="flat" cmpd="sng" algn="ctr">
          <a:solidFill>
            <a:schemeClr val="accent5">
              <a:hueOff val="-3379271"/>
              <a:satOff val="-8710"/>
              <a:lumOff val="-5883"/>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05528" tIns="374904" rIns="505528"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dirty="0"/>
            <a:t>How to you compare a ranked list of answers with a ranked list of documents?</a:t>
          </a:r>
        </a:p>
        <a:p>
          <a:pPr marL="171450" lvl="1" indent="-171450" algn="l" defTabSz="800100">
            <a:lnSpc>
              <a:spcPct val="90000"/>
            </a:lnSpc>
            <a:spcBef>
              <a:spcPct val="0"/>
            </a:spcBef>
            <a:spcAft>
              <a:spcPct val="15000"/>
            </a:spcAft>
            <a:buChar char="•"/>
          </a:pPr>
          <a:r>
            <a:rPr lang="en-US" sz="1800" kern="1200"/>
            <a:t>No reasonable approach exists right now – perhaps economic measures</a:t>
          </a:r>
        </a:p>
      </dsp:txBody>
      <dsp:txXfrm>
        <a:off x="0" y="2409327"/>
        <a:ext cx="6513603" cy="1559250"/>
      </dsp:txXfrm>
    </dsp:sp>
    <dsp:sp modelId="{914F77DB-16E1-4E47-AF0D-25F2BCD7DAAE}">
      <dsp:nvSpPr>
        <dsp:cNvPr id="0" name=""/>
        <dsp:cNvSpPr/>
      </dsp:nvSpPr>
      <dsp:spPr>
        <a:xfrm>
          <a:off x="325680" y="2143647"/>
          <a:ext cx="4559522" cy="531360"/>
        </a:xfrm>
        <a:prstGeom prst="round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2339" tIns="0" rIns="172339" bIns="0" numCol="1" spcCol="1270" anchor="ctr" anchorCtr="0">
          <a:noAutofit/>
        </a:bodyPr>
        <a:lstStyle/>
        <a:p>
          <a:pPr marL="0" lvl="0" indent="0" algn="l" defTabSz="800100">
            <a:lnSpc>
              <a:spcPct val="90000"/>
            </a:lnSpc>
            <a:spcBef>
              <a:spcPct val="0"/>
            </a:spcBef>
            <a:spcAft>
              <a:spcPct val="35000"/>
            </a:spcAft>
            <a:buNone/>
          </a:pPr>
          <a:r>
            <a:rPr lang="en-US" sz="1800" kern="1200"/>
            <a:t>Comparison of metrics?</a:t>
          </a:r>
        </a:p>
      </dsp:txBody>
      <dsp:txXfrm>
        <a:off x="351619" y="2169586"/>
        <a:ext cx="4507644" cy="479482"/>
      </dsp:txXfrm>
    </dsp:sp>
    <dsp:sp modelId="{FEC85928-EC19-9244-B1E6-B173BD688F95}">
      <dsp:nvSpPr>
        <dsp:cNvPr id="0" name=""/>
        <dsp:cNvSpPr/>
      </dsp:nvSpPr>
      <dsp:spPr>
        <a:xfrm>
          <a:off x="0" y="4331458"/>
          <a:ext cx="6513603" cy="1304100"/>
        </a:xfrm>
        <a:prstGeom prst="rect">
          <a:avLst/>
        </a:prstGeom>
        <a:solidFill>
          <a:schemeClr val="lt1">
            <a:alpha val="90000"/>
            <a:hueOff val="0"/>
            <a:satOff val="0"/>
            <a:lumOff val="0"/>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05528" tIns="374904" rIns="505528"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dirty="0"/>
            <a:t>Provided foundation for a wide range of extensions: methods, models and evaluation</a:t>
          </a:r>
        </a:p>
        <a:p>
          <a:pPr marL="171450" lvl="1" indent="-171450" algn="l" defTabSz="800100">
            <a:lnSpc>
              <a:spcPct val="90000"/>
            </a:lnSpc>
            <a:spcBef>
              <a:spcPct val="0"/>
            </a:spcBef>
            <a:spcAft>
              <a:spcPct val="15000"/>
            </a:spcAft>
            <a:buChar char="•"/>
          </a:pPr>
          <a:r>
            <a:rPr lang="en-US" sz="1800" kern="1200" dirty="0"/>
            <a:t>Thesis V2: The sequel</a:t>
          </a:r>
        </a:p>
      </dsp:txBody>
      <dsp:txXfrm>
        <a:off x="0" y="4331458"/>
        <a:ext cx="6513603" cy="1304100"/>
      </dsp:txXfrm>
    </dsp:sp>
    <dsp:sp modelId="{09BC435B-5740-824E-A101-1FE377EAB28A}">
      <dsp:nvSpPr>
        <dsp:cNvPr id="0" name=""/>
        <dsp:cNvSpPr/>
      </dsp:nvSpPr>
      <dsp:spPr>
        <a:xfrm>
          <a:off x="325680" y="4065778"/>
          <a:ext cx="4559522" cy="53136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2339" tIns="0" rIns="172339" bIns="0" numCol="1" spcCol="1270" anchor="ctr" anchorCtr="0">
          <a:noAutofit/>
        </a:bodyPr>
        <a:lstStyle/>
        <a:p>
          <a:pPr marL="0" lvl="0" indent="0" algn="l" defTabSz="800100">
            <a:lnSpc>
              <a:spcPct val="90000"/>
            </a:lnSpc>
            <a:spcBef>
              <a:spcPct val="0"/>
            </a:spcBef>
            <a:spcAft>
              <a:spcPct val="35000"/>
            </a:spcAft>
            <a:buNone/>
          </a:pPr>
          <a:r>
            <a:rPr lang="en-US" sz="1800" kern="1200" dirty="0"/>
            <a:t>Final result</a:t>
          </a:r>
        </a:p>
      </dsp:txBody>
      <dsp:txXfrm>
        <a:off x="351619" y="4091717"/>
        <a:ext cx="4507644" cy="479482"/>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400631-DB50-43C0-909B-AD6C9D0A8E75}">
      <dsp:nvSpPr>
        <dsp:cNvPr id="0" name=""/>
        <dsp:cNvSpPr/>
      </dsp:nvSpPr>
      <dsp:spPr>
        <a:xfrm>
          <a:off x="335978" y="306656"/>
          <a:ext cx="1043314" cy="1043314"/>
        </a:xfrm>
        <a:prstGeom prst="ellipse">
          <a:avLst/>
        </a:prstGeom>
        <a:gradFill rotWithShape="0">
          <a:gsLst>
            <a:gs pos="0">
              <a:schemeClr val="dk2">
                <a:tint val="40000"/>
                <a:hueOff val="0"/>
                <a:satOff val="0"/>
                <a:lumOff val="0"/>
                <a:alphaOff val="0"/>
                <a:satMod val="103000"/>
                <a:lumMod val="102000"/>
                <a:tint val="94000"/>
              </a:schemeClr>
            </a:gs>
            <a:gs pos="50000">
              <a:schemeClr val="dk2">
                <a:tint val="40000"/>
                <a:hueOff val="0"/>
                <a:satOff val="0"/>
                <a:lumOff val="0"/>
                <a:alphaOff val="0"/>
                <a:satMod val="110000"/>
                <a:lumMod val="100000"/>
                <a:shade val="100000"/>
              </a:schemeClr>
            </a:gs>
            <a:gs pos="100000">
              <a:schemeClr val="dk2">
                <a:tint val="40000"/>
                <a:hueOff val="0"/>
                <a:satOff val="0"/>
                <a:lumOff val="0"/>
                <a:alphaOff val="0"/>
                <a:lumMod val="99000"/>
                <a:satMod val="120000"/>
                <a:shade val="78000"/>
              </a:schemeClr>
            </a:gs>
          </a:gsLst>
          <a:lin ang="5400000" scaled="0"/>
        </a:gradFill>
        <a:ln>
          <a:noFill/>
        </a:ln>
        <a:effectLst/>
        <a:scene3d>
          <a:camera prst="orthographicFront"/>
          <a:lightRig rig="flat" dir="t"/>
        </a:scene3d>
        <a:sp3d z="-190500" extrusionH="12700" prstMaterial="plastic">
          <a:bevelT w="50800" h="50800"/>
        </a:sp3d>
      </dsp:spPr>
      <dsp:style>
        <a:lnRef idx="0">
          <a:scrgbClr r="0" g="0" b="0"/>
        </a:lnRef>
        <a:fillRef idx="3">
          <a:scrgbClr r="0" g="0" b="0"/>
        </a:fillRef>
        <a:effectRef idx="0">
          <a:scrgbClr r="0" g="0" b="0"/>
        </a:effectRef>
        <a:fontRef idx="minor"/>
      </dsp:style>
    </dsp:sp>
    <dsp:sp modelId="{D1D310F1-7122-4706-969A-105C8B8EE4AD}">
      <dsp:nvSpPr>
        <dsp:cNvPr id="0" name=""/>
        <dsp:cNvSpPr/>
      </dsp:nvSpPr>
      <dsp:spPr>
        <a:xfrm>
          <a:off x="558324" y="529002"/>
          <a:ext cx="598623" cy="59862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3FC023D2-B8F3-41D8-B8D4-7E6B67E8AABE}">
      <dsp:nvSpPr>
        <dsp:cNvPr id="0" name=""/>
        <dsp:cNvSpPr/>
      </dsp:nvSpPr>
      <dsp:spPr>
        <a:xfrm>
          <a:off x="2460" y="1674938"/>
          <a:ext cx="1710351" cy="8378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dirty="0"/>
            <a:t>Making good clinical decisions is at the heart of patient care and efficient and effective healthcare systems</a:t>
          </a:r>
        </a:p>
      </dsp:txBody>
      <dsp:txXfrm>
        <a:off x="2460" y="1674938"/>
        <a:ext cx="1710351" cy="837805"/>
      </dsp:txXfrm>
    </dsp:sp>
    <dsp:sp modelId="{FCF31AC8-B2B6-4C06-9C8B-3785216037B3}">
      <dsp:nvSpPr>
        <dsp:cNvPr id="0" name=""/>
        <dsp:cNvSpPr/>
      </dsp:nvSpPr>
      <dsp:spPr>
        <a:xfrm>
          <a:off x="2345641" y="306656"/>
          <a:ext cx="1043314" cy="1043314"/>
        </a:xfrm>
        <a:prstGeom prst="ellipse">
          <a:avLst/>
        </a:prstGeom>
        <a:gradFill rotWithShape="0">
          <a:gsLst>
            <a:gs pos="0">
              <a:schemeClr val="dk2">
                <a:tint val="40000"/>
                <a:hueOff val="0"/>
                <a:satOff val="0"/>
                <a:lumOff val="0"/>
                <a:alphaOff val="0"/>
                <a:satMod val="103000"/>
                <a:lumMod val="102000"/>
                <a:tint val="94000"/>
              </a:schemeClr>
            </a:gs>
            <a:gs pos="50000">
              <a:schemeClr val="dk2">
                <a:tint val="40000"/>
                <a:hueOff val="0"/>
                <a:satOff val="0"/>
                <a:lumOff val="0"/>
                <a:alphaOff val="0"/>
                <a:satMod val="110000"/>
                <a:lumMod val="100000"/>
                <a:shade val="100000"/>
              </a:schemeClr>
            </a:gs>
            <a:gs pos="100000">
              <a:schemeClr val="dk2">
                <a:tint val="40000"/>
                <a:hueOff val="0"/>
                <a:satOff val="0"/>
                <a:lumOff val="0"/>
                <a:alphaOff val="0"/>
                <a:lumMod val="99000"/>
                <a:satMod val="120000"/>
                <a:shade val="78000"/>
              </a:schemeClr>
            </a:gs>
          </a:gsLst>
          <a:lin ang="5400000" scaled="0"/>
        </a:gradFill>
        <a:ln>
          <a:noFill/>
        </a:ln>
        <a:effectLst/>
        <a:scene3d>
          <a:camera prst="orthographicFront"/>
          <a:lightRig rig="flat" dir="t"/>
        </a:scene3d>
        <a:sp3d z="-190500" extrusionH="12700" prstMaterial="plastic">
          <a:bevelT w="50800" h="50800"/>
        </a:sp3d>
      </dsp:spPr>
      <dsp:style>
        <a:lnRef idx="0">
          <a:scrgbClr r="0" g="0" b="0"/>
        </a:lnRef>
        <a:fillRef idx="3">
          <a:scrgbClr r="0" g="0" b="0"/>
        </a:fillRef>
        <a:effectRef idx="0">
          <a:scrgbClr r="0" g="0" b="0"/>
        </a:effectRef>
        <a:fontRef idx="minor"/>
      </dsp:style>
    </dsp:sp>
    <dsp:sp modelId="{4DC42FCD-A34F-42A7-8933-2F639D2A270A}">
      <dsp:nvSpPr>
        <dsp:cNvPr id="0" name=""/>
        <dsp:cNvSpPr/>
      </dsp:nvSpPr>
      <dsp:spPr>
        <a:xfrm>
          <a:off x="2567987" y="529002"/>
          <a:ext cx="598623" cy="598623"/>
        </a:xfrm>
        <a:prstGeom prst="rect">
          <a:avLst/>
        </a:prstGeom>
        <a:blipFill rotWithShape="1">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5360264F-AAD4-471E-ACCA-1D7277FB571D}">
      <dsp:nvSpPr>
        <dsp:cNvPr id="0" name=""/>
        <dsp:cNvSpPr/>
      </dsp:nvSpPr>
      <dsp:spPr>
        <a:xfrm>
          <a:off x="2012123" y="1674938"/>
          <a:ext cx="1710351" cy="8378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a:t>Our study established that time pressure undermines the ability of medical document search systems to help clinicians</a:t>
          </a:r>
        </a:p>
      </dsp:txBody>
      <dsp:txXfrm>
        <a:off x="2012123" y="1674938"/>
        <a:ext cx="1710351" cy="837805"/>
      </dsp:txXfrm>
    </dsp:sp>
    <dsp:sp modelId="{4918BD94-4B27-4F0C-A815-0F85C2CC00AC}">
      <dsp:nvSpPr>
        <dsp:cNvPr id="0" name=""/>
        <dsp:cNvSpPr/>
      </dsp:nvSpPr>
      <dsp:spPr>
        <a:xfrm>
          <a:off x="4511511" y="306656"/>
          <a:ext cx="1043314" cy="1043314"/>
        </a:xfrm>
        <a:prstGeom prst="ellipse">
          <a:avLst/>
        </a:prstGeom>
        <a:gradFill rotWithShape="0">
          <a:gsLst>
            <a:gs pos="0">
              <a:schemeClr val="dk2">
                <a:tint val="40000"/>
                <a:hueOff val="0"/>
                <a:satOff val="0"/>
                <a:lumOff val="0"/>
                <a:alphaOff val="0"/>
                <a:satMod val="103000"/>
                <a:lumMod val="102000"/>
                <a:tint val="94000"/>
              </a:schemeClr>
            </a:gs>
            <a:gs pos="50000">
              <a:schemeClr val="dk2">
                <a:tint val="40000"/>
                <a:hueOff val="0"/>
                <a:satOff val="0"/>
                <a:lumOff val="0"/>
                <a:alphaOff val="0"/>
                <a:satMod val="110000"/>
                <a:lumMod val="100000"/>
                <a:shade val="100000"/>
              </a:schemeClr>
            </a:gs>
            <a:gs pos="100000">
              <a:schemeClr val="dk2">
                <a:tint val="40000"/>
                <a:hueOff val="0"/>
                <a:satOff val="0"/>
                <a:lumOff val="0"/>
                <a:alphaOff val="0"/>
                <a:lumMod val="99000"/>
                <a:satMod val="120000"/>
                <a:shade val="78000"/>
              </a:schemeClr>
            </a:gs>
          </a:gsLst>
          <a:lin ang="5400000" scaled="0"/>
        </a:gradFill>
        <a:ln>
          <a:noFill/>
        </a:ln>
        <a:effectLst/>
        <a:scene3d>
          <a:camera prst="orthographicFront"/>
          <a:lightRig rig="flat" dir="t"/>
        </a:scene3d>
        <a:sp3d z="-190500" extrusionH="12700" prstMaterial="plastic">
          <a:bevelT w="50800" h="50800"/>
        </a:sp3d>
      </dsp:spPr>
      <dsp:style>
        <a:lnRef idx="0">
          <a:scrgbClr r="0" g="0" b="0"/>
        </a:lnRef>
        <a:fillRef idx="3">
          <a:scrgbClr r="0" g="0" b="0"/>
        </a:fillRef>
        <a:effectRef idx="0">
          <a:scrgbClr r="0" g="0" b="0"/>
        </a:effectRef>
        <a:fontRef idx="minor"/>
      </dsp:style>
    </dsp:sp>
    <dsp:sp modelId="{53817AE2-C72A-40EE-BFBC-6DB0FFD27F50}">
      <dsp:nvSpPr>
        <dsp:cNvPr id="0" name=""/>
        <dsp:cNvSpPr/>
      </dsp:nvSpPr>
      <dsp:spPr>
        <a:xfrm>
          <a:off x="4733856" y="529002"/>
          <a:ext cx="598623" cy="598623"/>
        </a:xfrm>
        <a:prstGeom prst="rect">
          <a:avLst/>
        </a:prstGeom>
        <a:blipFill rotWithShape="1">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62212BCB-5A6E-46E0-B062-668AA73AF642}">
      <dsp:nvSpPr>
        <dsp:cNvPr id="0" name=""/>
        <dsp:cNvSpPr/>
      </dsp:nvSpPr>
      <dsp:spPr>
        <a:xfrm>
          <a:off x="4021786" y="1674938"/>
          <a:ext cx="2022764" cy="8378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dirty="0"/>
            <a:t>established a broad </a:t>
          </a:r>
          <a:r>
            <a:rPr lang="en-US" sz="1100" kern="1200" dirty="0" err="1"/>
            <a:t>ir</a:t>
          </a:r>
          <a:r>
            <a:rPr lang="en-US" sz="1100" kern="1200" dirty="0"/>
            <a:t> conceptual framework to support and distinguish between  multiple &amp; minimal interaction IR systems</a:t>
          </a:r>
        </a:p>
      </dsp:txBody>
      <dsp:txXfrm>
        <a:off x="4021786" y="1674938"/>
        <a:ext cx="2022764" cy="837805"/>
      </dsp:txXfrm>
    </dsp:sp>
    <dsp:sp modelId="{B7D121C8-4BF8-47D2-AEAB-C4B771F39916}">
      <dsp:nvSpPr>
        <dsp:cNvPr id="0" name=""/>
        <dsp:cNvSpPr/>
      </dsp:nvSpPr>
      <dsp:spPr>
        <a:xfrm>
          <a:off x="6677380" y="306656"/>
          <a:ext cx="1043314" cy="1043314"/>
        </a:xfrm>
        <a:prstGeom prst="ellipse">
          <a:avLst/>
        </a:prstGeom>
        <a:gradFill rotWithShape="0">
          <a:gsLst>
            <a:gs pos="0">
              <a:schemeClr val="dk2">
                <a:tint val="40000"/>
                <a:hueOff val="0"/>
                <a:satOff val="0"/>
                <a:lumOff val="0"/>
                <a:alphaOff val="0"/>
                <a:satMod val="103000"/>
                <a:lumMod val="102000"/>
                <a:tint val="94000"/>
              </a:schemeClr>
            </a:gs>
            <a:gs pos="50000">
              <a:schemeClr val="dk2">
                <a:tint val="40000"/>
                <a:hueOff val="0"/>
                <a:satOff val="0"/>
                <a:lumOff val="0"/>
                <a:alphaOff val="0"/>
                <a:satMod val="110000"/>
                <a:lumMod val="100000"/>
                <a:shade val="100000"/>
              </a:schemeClr>
            </a:gs>
            <a:gs pos="100000">
              <a:schemeClr val="dk2">
                <a:tint val="40000"/>
                <a:hueOff val="0"/>
                <a:satOff val="0"/>
                <a:lumOff val="0"/>
                <a:alphaOff val="0"/>
                <a:lumMod val="99000"/>
                <a:satMod val="120000"/>
                <a:shade val="78000"/>
              </a:schemeClr>
            </a:gs>
          </a:gsLst>
          <a:lin ang="5400000" scaled="0"/>
        </a:gradFill>
        <a:ln>
          <a:noFill/>
        </a:ln>
        <a:effectLst/>
        <a:scene3d>
          <a:camera prst="orthographicFront"/>
          <a:lightRig rig="flat" dir="t"/>
        </a:scene3d>
        <a:sp3d z="-190500" extrusionH="12700" prstMaterial="plastic">
          <a:bevelT w="50800" h="50800"/>
        </a:sp3d>
      </dsp:spPr>
      <dsp:style>
        <a:lnRef idx="0">
          <a:scrgbClr r="0" g="0" b="0"/>
        </a:lnRef>
        <a:fillRef idx="3">
          <a:scrgbClr r="0" g="0" b="0"/>
        </a:fillRef>
        <a:effectRef idx="0">
          <a:scrgbClr r="0" g="0" b="0"/>
        </a:effectRef>
        <a:fontRef idx="minor"/>
      </dsp:style>
    </dsp:sp>
    <dsp:sp modelId="{9EEDFBDD-8058-427B-8DA9-4E4F6AE0E062}">
      <dsp:nvSpPr>
        <dsp:cNvPr id="0" name=""/>
        <dsp:cNvSpPr/>
      </dsp:nvSpPr>
      <dsp:spPr>
        <a:xfrm>
          <a:off x="6899726" y="529002"/>
          <a:ext cx="598623" cy="59862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882C8628-A60B-4A16-9206-DE51C08DAE7C}">
      <dsp:nvSpPr>
        <dsp:cNvPr id="0" name=""/>
        <dsp:cNvSpPr/>
      </dsp:nvSpPr>
      <dsp:spPr>
        <a:xfrm>
          <a:off x="6343862" y="1674938"/>
          <a:ext cx="1710351" cy="8378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dirty="0"/>
            <a:t>provided the theoretical and empirical foundations for a new mini-IIR model to resolve medical case-based problems</a:t>
          </a:r>
        </a:p>
      </dsp:txBody>
      <dsp:txXfrm>
        <a:off x="6343862" y="1674938"/>
        <a:ext cx="1710351" cy="837805"/>
      </dsp:txXfrm>
    </dsp:sp>
    <dsp:sp modelId="{FED4659D-095A-4628-981A-342147177093}">
      <dsp:nvSpPr>
        <dsp:cNvPr id="0" name=""/>
        <dsp:cNvSpPr/>
      </dsp:nvSpPr>
      <dsp:spPr>
        <a:xfrm>
          <a:off x="8687043" y="306656"/>
          <a:ext cx="1043314" cy="1043314"/>
        </a:xfrm>
        <a:prstGeom prst="ellipse">
          <a:avLst/>
        </a:prstGeom>
        <a:gradFill rotWithShape="0">
          <a:gsLst>
            <a:gs pos="0">
              <a:schemeClr val="dk2">
                <a:tint val="40000"/>
                <a:hueOff val="0"/>
                <a:satOff val="0"/>
                <a:lumOff val="0"/>
                <a:alphaOff val="0"/>
                <a:satMod val="103000"/>
                <a:lumMod val="102000"/>
                <a:tint val="94000"/>
              </a:schemeClr>
            </a:gs>
            <a:gs pos="50000">
              <a:schemeClr val="dk2">
                <a:tint val="40000"/>
                <a:hueOff val="0"/>
                <a:satOff val="0"/>
                <a:lumOff val="0"/>
                <a:alphaOff val="0"/>
                <a:satMod val="110000"/>
                <a:lumMod val="100000"/>
                <a:shade val="100000"/>
              </a:schemeClr>
            </a:gs>
            <a:gs pos="100000">
              <a:schemeClr val="dk2">
                <a:tint val="40000"/>
                <a:hueOff val="0"/>
                <a:satOff val="0"/>
                <a:lumOff val="0"/>
                <a:alphaOff val="0"/>
                <a:lumMod val="99000"/>
                <a:satMod val="120000"/>
                <a:shade val="78000"/>
              </a:schemeClr>
            </a:gs>
          </a:gsLst>
          <a:lin ang="5400000" scaled="0"/>
        </a:gradFill>
        <a:ln>
          <a:noFill/>
        </a:ln>
        <a:effectLst/>
        <a:scene3d>
          <a:camera prst="orthographicFront"/>
          <a:lightRig rig="flat" dir="t"/>
        </a:scene3d>
        <a:sp3d z="-190500" extrusionH="12700" prstMaterial="plastic">
          <a:bevelT w="50800" h="50800"/>
        </a:sp3d>
      </dsp:spPr>
      <dsp:style>
        <a:lnRef idx="0">
          <a:scrgbClr r="0" g="0" b="0"/>
        </a:lnRef>
        <a:fillRef idx="3">
          <a:scrgbClr r="0" g="0" b="0"/>
        </a:fillRef>
        <a:effectRef idx="0">
          <a:scrgbClr r="0" g="0" b="0"/>
        </a:effectRef>
        <a:fontRef idx="minor"/>
      </dsp:style>
    </dsp:sp>
    <dsp:sp modelId="{59838739-38A9-4A25-AA71-A7BA9E7C90FF}">
      <dsp:nvSpPr>
        <dsp:cNvPr id="0" name=""/>
        <dsp:cNvSpPr/>
      </dsp:nvSpPr>
      <dsp:spPr>
        <a:xfrm>
          <a:off x="8909389" y="529002"/>
          <a:ext cx="598623" cy="598623"/>
        </a:xfrm>
        <a:prstGeom prst="rect">
          <a:avLst/>
        </a:prstGeom>
        <a:blipFill rotWithShape="1">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0CCD1EEB-EB4B-4675-A7FF-408A0B418328}">
      <dsp:nvSpPr>
        <dsp:cNvPr id="0" name=""/>
        <dsp:cNvSpPr/>
      </dsp:nvSpPr>
      <dsp:spPr>
        <a:xfrm>
          <a:off x="8353525" y="1674938"/>
          <a:ext cx="1710351" cy="8378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dirty="0"/>
            <a:t>taken the first steps towards helping time pressured clinicians to make better clinical decisions</a:t>
          </a:r>
        </a:p>
      </dsp:txBody>
      <dsp:txXfrm>
        <a:off x="8353525" y="1674938"/>
        <a:ext cx="1710351" cy="837805"/>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400631-DB50-43C0-909B-AD6C9D0A8E75}">
      <dsp:nvSpPr>
        <dsp:cNvPr id="0" name=""/>
        <dsp:cNvSpPr/>
      </dsp:nvSpPr>
      <dsp:spPr>
        <a:xfrm>
          <a:off x="335978" y="306656"/>
          <a:ext cx="1043314" cy="1043314"/>
        </a:xfrm>
        <a:prstGeom prst="ellipse">
          <a:avLst/>
        </a:prstGeom>
        <a:gradFill rotWithShape="0">
          <a:gsLst>
            <a:gs pos="0">
              <a:schemeClr val="dk2">
                <a:tint val="40000"/>
                <a:hueOff val="0"/>
                <a:satOff val="0"/>
                <a:lumOff val="0"/>
                <a:alphaOff val="0"/>
                <a:satMod val="103000"/>
                <a:lumMod val="102000"/>
                <a:tint val="94000"/>
              </a:schemeClr>
            </a:gs>
            <a:gs pos="50000">
              <a:schemeClr val="dk2">
                <a:tint val="40000"/>
                <a:hueOff val="0"/>
                <a:satOff val="0"/>
                <a:lumOff val="0"/>
                <a:alphaOff val="0"/>
                <a:satMod val="110000"/>
                <a:lumMod val="100000"/>
                <a:shade val="100000"/>
              </a:schemeClr>
            </a:gs>
            <a:gs pos="100000">
              <a:schemeClr val="dk2">
                <a:tint val="40000"/>
                <a:hueOff val="0"/>
                <a:satOff val="0"/>
                <a:lumOff val="0"/>
                <a:alphaOff val="0"/>
                <a:lumMod val="99000"/>
                <a:satMod val="120000"/>
                <a:shade val="78000"/>
              </a:schemeClr>
            </a:gs>
          </a:gsLst>
          <a:lin ang="5400000" scaled="0"/>
        </a:gradFill>
        <a:ln>
          <a:noFill/>
        </a:ln>
        <a:effectLst/>
        <a:scene3d>
          <a:camera prst="orthographicFront"/>
          <a:lightRig rig="flat" dir="t"/>
        </a:scene3d>
        <a:sp3d z="-190500" extrusionH="12700" prstMaterial="plastic">
          <a:bevelT w="50800" h="50800"/>
        </a:sp3d>
      </dsp:spPr>
      <dsp:style>
        <a:lnRef idx="0">
          <a:scrgbClr r="0" g="0" b="0"/>
        </a:lnRef>
        <a:fillRef idx="3">
          <a:scrgbClr r="0" g="0" b="0"/>
        </a:fillRef>
        <a:effectRef idx="0">
          <a:scrgbClr r="0" g="0" b="0"/>
        </a:effectRef>
        <a:fontRef idx="minor"/>
      </dsp:style>
    </dsp:sp>
    <dsp:sp modelId="{D1D310F1-7122-4706-969A-105C8B8EE4AD}">
      <dsp:nvSpPr>
        <dsp:cNvPr id="0" name=""/>
        <dsp:cNvSpPr/>
      </dsp:nvSpPr>
      <dsp:spPr>
        <a:xfrm>
          <a:off x="558324" y="529002"/>
          <a:ext cx="598623" cy="59862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3FC023D2-B8F3-41D8-B8D4-7E6B67E8AABE}">
      <dsp:nvSpPr>
        <dsp:cNvPr id="0" name=""/>
        <dsp:cNvSpPr/>
      </dsp:nvSpPr>
      <dsp:spPr>
        <a:xfrm>
          <a:off x="2460" y="1674938"/>
          <a:ext cx="1710351" cy="8378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dirty="0"/>
            <a:t>Making good clinical decisions is at the heart of patient care and efficient and effective healthcare systems</a:t>
          </a:r>
        </a:p>
      </dsp:txBody>
      <dsp:txXfrm>
        <a:off x="2460" y="1674938"/>
        <a:ext cx="1710351" cy="837805"/>
      </dsp:txXfrm>
    </dsp:sp>
    <dsp:sp modelId="{FCF31AC8-B2B6-4C06-9C8B-3785216037B3}">
      <dsp:nvSpPr>
        <dsp:cNvPr id="0" name=""/>
        <dsp:cNvSpPr/>
      </dsp:nvSpPr>
      <dsp:spPr>
        <a:xfrm>
          <a:off x="2345641" y="306656"/>
          <a:ext cx="1043314" cy="1043314"/>
        </a:xfrm>
        <a:prstGeom prst="ellipse">
          <a:avLst/>
        </a:prstGeom>
        <a:gradFill rotWithShape="0">
          <a:gsLst>
            <a:gs pos="0">
              <a:schemeClr val="dk2">
                <a:tint val="40000"/>
                <a:hueOff val="0"/>
                <a:satOff val="0"/>
                <a:lumOff val="0"/>
                <a:alphaOff val="0"/>
                <a:satMod val="103000"/>
                <a:lumMod val="102000"/>
                <a:tint val="94000"/>
              </a:schemeClr>
            </a:gs>
            <a:gs pos="50000">
              <a:schemeClr val="dk2">
                <a:tint val="40000"/>
                <a:hueOff val="0"/>
                <a:satOff val="0"/>
                <a:lumOff val="0"/>
                <a:alphaOff val="0"/>
                <a:satMod val="110000"/>
                <a:lumMod val="100000"/>
                <a:shade val="100000"/>
              </a:schemeClr>
            </a:gs>
            <a:gs pos="100000">
              <a:schemeClr val="dk2">
                <a:tint val="40000"/>
                <a:hueOff val="0"/>
                <a:satOff val="0"/>
                <a:lumOff val="0"/>
                <a:alphaOff val="0"/>
                <a:lumMod val="99000"/>
                <a:satMod val="120000"/>
                <a:shade val="78000"/>
              </a:schemeClr>
            </a:gs>
          </a:gsLst>
          <a:lin ang="5400000" scaled="0"/>
        </a:gradFill>
        <a:ln>
          <a:noFill/>
        </a:ln>
        <a:effectLst/>
        <a:scene3d>
          <a:camera prst="orthographicFront"/>
          <a:lightRig rig="flat" dir="t"/>
        </a:scene3d>
        <a:sp3d z="-190500" extrusionH="12700" prstMaterial="plastic">
          <a:bevelT w="50800" h="50800"/>
        </a:sp3d>
      </dsp:spPr>
      <dsp:style>
        <a:lnRef idx="0">
          <a:scrgbClr r="0" g="0" b="0"/>
        </a:lnRef>
        <a:fillRef idx="3">
          <a:scrgbClr r="0" g="0" b="0"/>
        </a:fillRef>
        <a:effectRef idx="0">
          <a:scrgbClr r="0" g="0" b="0"/>
        </a:effectRef>
        <a:fontRef idx="minor"/>
      </dsp:style>
    </dsp:sp>
    <dsp:sp modelId="{4DC42FCD-A34F-42A7-8933-2F639D2A270A}">
      <dsp:nvSpPr>
        <dsp:cNvPr id="0" name=""/>
        <dsp:cNvSpPr/>
      </dsp:nvSpPr>
      <dsp:spPr>
        <a:xfrm>
          <a:off x="2567987" y="529002"/>
          <a:ext cx="598623" cy="598623"/>
        </a:xfrm>
        <a:prstGeom prst="rect">
          <a:avLst/>
        </a:prstGeom>
        <a:blipFill rotWithShape="1">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5360264F-AAD4-471E-ACCA-1D7277FB571D}">
      <dsp:nvSpPr>
        <dsp:cNvPr id="0" name=""/>
        <dsp:cNvSpPr/>
      </dsp:nvSpPr>
      <dsp:spPr>
        <a:xfrm>
          <a:off x="2012123" y="1674938"/>
          <a:ext cx="1710351" cy="8378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a:t>Our study established that time pressure undermines the ability of medical document search systems to help clinicians</a:t>
          </a:r>
        </a:p>
      </dsp:txBody>
      <dsp:txXfrm>
        <a:off x="2012123" y="1674938"/>
        <a:ext cx="1710351" cy="837805"/>
      </dsp:txXfrm>
    </dsp:sp>
    <dsp:sp modelId="{4918BD94-4B27-4F0C-A815-0F85C2CC00AC}">
      <dsp:nvSpPr>
        <dsp:cNvPr id="0" name=""/>
        <dsp:cNvSpPr/>
      </dsp:nvSpPr>
      <dsp:spPr>
        <a:xfrm>
          <a:off x="4511511" y="306656"/>
          <a:ext cx="1043314" cy="1043314"/>
        </a:xfrm>
        <a:prstGeom prst="ellipse">
          <a:avLst/>
        </a:prstGeom>
        <a:gradFill rotWithShape="0">
          <a:gsLst>
            <a:gs pos="0">
              <a:schemeClr val="dk2">
                <a:tint val="40000"/>
                <a:hueOff val="0"/>
                <a:satOff val="0"/>
                <a:lumOff val="0"/>
                <a:alphaOff val="0"/>
                <a:satMod val="103000"/>
                <a:lumMod val="102000"/>
                <a:tint val="94000"/>
              </a:schemeClr>
            </a:gs>
            <a:gs pos="50000">
              <a:schemeClr val="dk2">
                <a:tint val="40000"/>
                <a:hueOff val="0"/>
                <a:satOff val="0"/>
                <a:lumOff val="0"/>
                <a:alphaOff val="0"/>
                <a:satMod val="110000"/>
                <a:lumMod val="100000"/>
                <a:shade val="100000"/>
              </a:schemeClr>
            </a:gs>
            <a:gs pos="100000">
              <a:schemeClr val="dk2">
                <a:tint val="40000"/>
                <a:hueOff val="0"/>
                <a:satOff val="0"/>
                <a:lumOff val="0"/>
                <a:alphaOff val="0"/>
                <a:lumMod val="99000"/>
                <a:satMod val="120000"/>
                <a:shade val="78000"/>
              </a:schemeClr>
            </a:gs>
          </a:gsLst>
          <a:lin ang="5400000" scaled="0"/>
        </a:gradFill>
        <a:ln>
          <a:noFill/>
        </a:ln>
        <a:effectLst/>
        <a:scene3d>
          <a:camera prst="orthographicFront"/>
          <a:lightRig rig="flat" dir="t"/>
        </a:scene3d>
        <a:sp3d z="-190500" extrusionH="12700" prstMaterial="plastic">
          <a:bevelT w="50800" h="50800"/>
        </a:sp3d>
      </dsp:spPr>
      <dsp:style>
        <a:lnRef idx="0">
          <a:scrgbClr r="0" g="0" b="0"/>
        </a:lnRef>
        <a:fillRef idx="3">
          <a:scrgbClr r="0" g="0" b="0"/>
        </a:fillRef>
        <a:effectRef idx="0">
          <a:scrgbClr r="0" g="0" b="0"/>
        </a:effectRef>
        <a:fontRef idx="minor"/>
      </dsp:style>
    </dsp:sp>
    <dsp:sp modelId="{53817AE2-C72A-40EE-BFBC-6DB0FFD27F50}">
      <dsp:nvSpPr>
        <dsp:cNvPr id="0" name=""/>
        <dsp:cNvSpPr/>
      </dsp:nvSpPr>
      <dsp:spPr>
        <a:xfrm>
          <a:off x="4733856" y="529002"/>
          <a:ext cx="598623" cy="598623"/>
        </a:xfrm>
        <a:prstGeom prst="rect">
          <a:avLst/>
        </a:prstGeom>
        <a:blipFill rotWithShape="1">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62212BCB-5A6E-46E0-B062-668AA73AF642}">
      <dsp:nvSpPr>
        <dsp:cNvPr id="0" name=""/>
        <dsp:cNvSpPr/>
      </dsp:nvSpPr>
      <dsp:spPr>
        <a:xfrm>
          <a:off x="4021786" y="1674938"/>
          <a:ext cx="2022764" cy="8378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dirty="0"/>
            <a:t>established a broad </a:t>
          </a:r>
          <a:r>
            <a:rPr lang="en-US" sz="1100" kern="1200" dirty="0" err="1"/>
            <a:t>ir</a:t>
          </a:r>
          <a:r>
            <a:rPr lang="en-US" sz="1100" kern="1200" dirty="0"/>
            <a:t> conceptual framework to support and distinguish between  multiple &amp; minimal interaction IR systems</a:t>
          </a:r>
        </a:p>
      </dsp:txBody>
      <dsp:txXfrm>
        <a:off x="4021786" y="1674938"/>
        <a:ext cx="2022764" cy="837805"/>
      </dsp:txXfrm>
    </dsp:sp>
    <dsp:sp modelId="{B7D121C8-4BF8-47D2-AEAB-C4B771F39916}">
      <dsp:nvSpPr>
        <dsp:cNvPr id="0" name=""/>
        <dsp:cNvSpPr/>
      </dsp:nvSpPr>
      <dsp:spPr>
        <a:xfrm>
          <a:off x="6677380" y="306656"/>
          <a:ext cx="1043314" cy="1043314"/>
        </a:xfrm>
        <a:prstGeom prst="ellipse">
          <a:avLst/>
        </a:prstGeom>
        <a:gradFill rotWithShape="0">
          <a:gsLst>
            <a:gs pos="0">
              <a:schemeClr val="dk2">
                <a:tint val="40000"/>
                <a:hueOff val="0"/>
                <a:satOff val="0"/>
                <a:lumOff val="0"/>
                <a:alphaOff val="0"/>
                <a:satMod val="103000"/>
                <a:lumMod val="102000"/>
                <a:tint val="94000"/>
              </a:schemeClr>
            </a:gs>
            <a:gs pos="50000">
              <a:schemeClr val="dk2">
                <a:tint val="40000"/>
                <a:hueOff val="0"/>
                <a:satOff val="0"/>
                <a:lumOff val="0"/>
                <a:alphaOff val="0"/>
                <a:satMod val="110000"/>
                <a:lumMod val="100000"/>
                <a:shade val="100000"/>
              </a:schemeClr>
            </a:gs>
            <a:gs pos="100000">
              <a:schemeClr val="dk2">
                <a:tint val="40000"/>
                <a:hueOff val="0"/>
                <a:satOff val="0"/>
                <a:lumOff val="0"/>
                <a:alphaOff val="0"/>
                <a:lumMod val="99000"/>
                <a:satMod val="120000"/>
                <a:shade val="78000"/>
              </a:schemeClr>
            </a:gs>
          </a:gsLst>
          <a:lin ang="5400000" scaled="0"/>
        </a:gradFill>
        <a:ln>
          <a:noFill/>
        </a:ln>
        <a:effectLst/>
        <a:scene3d>
          <a:camera prst="orthographicFront"/>
          <a:lightRig rig="flat" dir="t"/>
        </a:scene3d>
        <a:sp3d z="-190500" extrusionH="12700" prstMaterial="plastic">
          <a:bevelT w="50800" h="50800"/>
        </a:sp3d>
      </dsp:spPr>
      <dsp:style>
        <a:lnRef idx="0">
          <a:scrgbClr r="0" g="0" b="0"/>
        </a:lnRef>
        <a:fillRef idx="3">
          <a:scrgbClr r="0" g="0" b="0"/>
        </a:fillRef>
        <a:effectRef idx="0">
          <a:scrgbClr r="0" g="0" b="0"/>
        </a:effectRef>
        <a:fontRef idx="minor"/>
      </dsp:style>
    </dsp:sp>
    <dsp:sp modelId="{9EEDFBDD-8058-427B-8DA9-4E4F6AE0E062}">
      <dsp:nvSpPr>
        <dsp:cNvPr id="0" name=""/>
        <dsp:cNvSpPr/>
      </dsp:nvSpPr>
      <dsp:spPr>
        <a:xfrm>
          <a:off x="6899726" y="529002"/>
          <a:ext cx="598623" cy="59862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882C8628-A60B-4A16-9206-DE51C08DAE7C}">
      <dsp:nvSpPr>
        <dsp:cNvPr id="0" name=""/>
        <dsp:cNvSpPr/>
      </dsp:nvSpPr>
      <dsp:spPr>
        <a:xfrm>
          <a:off x="6343862" y="1674938"/>
          <a:ext cx="1710351" cy="8378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dirty="0"/>
            <a:t>provided the theoretical and empirical foundations for a new mini-IIR model to resolve medical case-based problems</a:t>
          </a:r>
        </a:p>
      </dsp:txBody>
      <dsp:txXfrm>
        <a:off x="6343862" y="1674938"/>
        <a:ext cx="1710351" cy="837805"/>
      </dsp:txXfrm>
    </dsp:sp>
    <dsp:sp modelId="{FED4659D-095A-4628-981A-342147177093}">
      <dsp:nvSpPr>
        <dsp:cNvPr id="0" name=""/>
        <dsp:cNvSpPr/>
      </dsp:nvSpPr>
      <dsp:spPr>
        <a:xfrm>
          <a:off x="8687043" y="306656"/>
          <a:ext cx="1043314" cy="1043314"/>
        </a:xfrm>
        <a:prstGeom prst="ellipse">
          <a:avLst/>
        </a:prstGeom>
        <a:gradFill rotWithShape="0">
          <a:gsLst>
            <a:gs pos="0">
              <a:schemeClr val="dk2">
                <a:tint val="40000"/>
                <a:hueOff val="0"/>
                <a:satOff val="0"/>
                <a:lumOff val="0"/>
                <a:alphaOff val="0"/>
                <a:satMod val="103000"/>
                <a:lumMod val="102000"/>
                <a:tint val="94000"/>
              </a:schemeClr>
            </a:gs>
            <a:gs pos="50000">
              <a:schemeClr val="dk2">
                <a:tint val="40000"/>
                <a:hueOff val="0"/>
                <a:satOff val="0"/>
                <a:lumOff val="0"/>
                <a:alphaOff val="0"/>
                <a:satMod val="110000"/>
                <a:lumMod val="100000"/>
                <a:shade val="100000"/>
              </a:schemeClr>
            </a:gs>
            <a:gs pos="100000">
              <a:schemeClr val="dk2">
                <a:tint val="40000"/>
                <a:hueOff val="0"/>
                <a:satOff val="0"/>
                <a:lumOff val="0"/>
                <a:alphaOff val="0"/>
                <a:lumMod val="99000"/>
                <a:satMod val="120000"/>
                <a:shade val="78000"/>
              </a:schemeClr>
            </a:gs>
          </a:gsLst>
          <a:lin ang="5400000" scaled="0"/>
        </a:gradFill>
        <a:ln>
          <a:noFill/>
        </a:ln>
        <a:effectLst/>
        <a:scene3d>
          <a:camera prst="orthographicFront"/>
          <a:lightRig rig="flat" dir="t"/>
        </a:scene3d>
        <a:sp3d z="-190500" extrusionH="12700" prstMaterial="plastic">
          <a:bevelT w="50800" h="50800"/>
        </a:sp3d>
      </dsp:spPr>
      <dsp:style>
        <a:lnRef idx="0">
          <a:scrgbClr r="0" g="0" b="0"/>
        </a:lnRef>
        <a:fillRef idx="3">
          <a:scrgbClr r="0" g="0" b="0"/>
        </a:fillRef>
        <a:effectRef idx="0">
          <a:scrgbClr r="0" g="0" b="0"/>
        </a:effectRef>
        <a:fontRef idx="minor"/>
      </dsp:style>
    </dsp:sp>
    <dsp:sp modelId="{59838739-38A9-4A25-AA71-A7BA9E7C90FF}">
      <dsp:nvSpPr>
        <dsp:cNvPr id="0" name=""/>
        <dsp:cNvSpPr/>
      </dsp:nvSpPr>
      <dsp:spPr>
        <a:xfrm>
          <a:off x="8909389" y="529002"/>
          <a:ext cx="598623" cy="598623"/>
        </a:xfrm>
        <a:prstGeom prst="rect">
          <a:avLst/>
        </a:prstGeom>
        <a:blipFill rotWithShape="1">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0CCD1EEB-EB4B-4675-A7FF-408A0B418328}">
      <dsp:nvSpPr>
        <dsp:cNvPr id="0" name=""/>
        <dsp:cNvSpPr/>
      </dsp:nvSpPr>
      <dsp:spPr>
        <a:xfrm>
          <a:off x="8353525" y="1674938"/>
          <a:ext cx="1710351" cy="8378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dirty="0"/>
            <a:t>taken the first steps towards helping time pressured clinicians to make better clinical decisions</a:t>
          </a:r>
        </a:p>
      </dsp:txBody>
      <dsp:txXfrm>
        <a:off x="8353525" y="1674938"/>
        <a:ext cx="1710351" cy="837805"/>
      </dsp:txXfrm>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400631-DB50-43C0-909B-AD6C9D0A8E75}">
      <dsp:nvSpPr>
        <dsp:cNvPr id="0" name=""/>
        <dsp:cNvSpPr/>
      </dsp:nvSpPr>
      <dsp:spPr>
        <a:xfrm>
          <a:off x="335978" y="306656"/>
          <a:ext cx="1043314" cy="1043314"/>
        </a:xfrm>
        <a:prstGeom prst="ellipse">
          <a:avLst/>
        </a:prstGeom>
        <a:gradFill rotWithShape="0">
          <a:gsLst>
            <a:gs pos="0">
              <a:schemeClr val="dk2">
                <a:tint val="40000"/>
                <a:hueOff val="0"/>
                <a:satOff val="0"/>
                <a:lumOff val="0"/>
                <a:alphaOff val="0"/>
                <a:satMod val="103000"/>
                <a:lumMod val="102000"/>
                <a:tint val="94000"/>
              </a:schemeClr>
            </a:gs>
            <a:gs pos="50000">
              <a:schemeClr val="dk2">
                <a:tint val="40000"/>
                <a:hueOff val="0"/>
                <a:satOff val="0"/>
                <a:lumOff val="0"/>
                <a:alphaOff val="0"/>
                <a:satMod val="110000"/>
                <a:lumMod val="100000"/>
                <a:shade val="100000"/>
              </a:schemeClr>
            </a:gs>
            <a:gs pos="100000">
              <a:schemeClr val="dk2">
                <a:tint val="40000"/>
                <a:hueOff val="0"/>
                <a:satOff val="0"/>
                <a:lumOff val="0"/>
                <a:alphaOff val="0"/>
                <a:lumMod val="99000"/>
                <a:satMod val="120000"/>
                <a:shade val="78000"/>
              </a:schemeClr>
            </a:gs>
          </a:gsLst>
          <a:lin ang="5400000" scaled="0"/>
        </a:gradFill>
        <a:ln>
          <a:noFill/>
        </a:ln>
        <a:effectLst/>
        <a:scene3d>
          <a:camera prst="orthographicFront"/>
          <a:lightRig rig="flat" dir="t"/>
        </a:scene3d>
        <a:sp3d z="-190500" extrusionH="12700" prstMaterial="plastic">
          <a:bevelT w="50800" h="50800"/>
        </a:sp3d>
      </dsp:spPr>
      <dsp:style>
        <a:lnRef idx="0">
          <a:scrgbClr r="0" g="0" b="0"/>
        </a:lnRef>
        <a:fillRef idx="3">
          <a:scrgbClr r="0" g="0" b="0"/>
        </a:fillRef>
        <a:effectRef idx="0">
          <a:scrgbClr r="0" g="0" b="0"/>
        </a:effectRef>
        <a:fontRef idx="minor"/>
      </dsp:style>
    </dsp:sp>
    <dsp:sp modelId="{D1D310F1-7122-4706-969A-105C8B8EE4AD}">
      <dsp:nvSpPr>
        <dsp:cNvPr id="0" name=""/>
        <dsp:cNvSpPr/>
      </dsp:nvSpPr>
      <dsp:spPr>
        <a:xfrm>
          <a:off x="558324" y="529002"/>
          <a:ext cx="598623" cy="59862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3FC023D2-B8F3-41D8-B8D4-7E6B67E8AABE}">
      <dsp:nvSpPr>
        <dsp:cNvPr id="0" name=""/>
        <dsp:cNvSpPr/>
      </dsp:nvSpPr>
      <dsp:spPr>
        <a:xfrm>
          <a:off x="2460" y="1674938"/>
          <a:ext cx="1710351" cy="8378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dirty="0"/>
            <a:t>Making good clinical decisions is at the heart of patient care and efficient and effective healthcare systems</a:t>
          </a:r>
        </a:p>
      </dsp:txBody>
      <dsp:txXfrm>
        <a:off x="2460" y="1674938"/>
        <a:ext cx="1710351" cy="837805"/>
      </dsp:txXfrm>
    </dsp:sp>
    <dsp:sp modelId="{FCF31AC8-B2B6-4C06-9C8B-3785216037B3}">
      <dsp:nvSpPr>
        <dsp:cNvPr id="0" name=""/>
        <dsp:cNvSpPr/>
      </dsp:nvSpPr>
      <dsp:spPr>
        <a:xfrm>
          <a:off x="2345641" y="306656"/>
          <a:ext cx="1043314" cy="1043314"/>
        </a:xfrm>
        <a:prstGeom prst="ellipse">
          <a:avLst/>
        </a:prstGeom>
        <a:gradFill rotWithShape="0">
          <a:gsLst>
            <a:gs pos="0">
              <a:schemeClr val="dk2">
                <a:tint val="40000"/>
                <a:hueOff val="0"/>
                <a:satOff val="0"/>
                <a:lumOff val="0"/>
                <a:alphaOff val="0"/>
                <a:satMod val="103000"/>
                <a:lumMod val="102000"/>
                <a:tint val="94000"/>
              </a:schemeClr>
            </a:gs>
            <a:gs pos="50000">
              <a:schemeClr val="dk2">
                <a:tint val="40000"/>
                <a:hueOff val="0"/>
                <a:satOff val="0"/>
                <a:lumOff val="0"/>
                <a:alphaOff val="0"/>
                <a:satMod val="110000"/>
                <a:lumMod val="100000"/>
                <a:shade val="100000"/>
              </a:schemeClr>
            </a:gs>
            <a:gs pos="100000">
              <a:schemeClr val="dk2">
                <a:tint val="40000"/>
                <a:hueOff val="0"/>
                <a:satOff val="0"/>
                <a:lumOff val="0"/>
                <a:alphaOff val="0"/>
                <a:lumMod val="99000"/>
                <a:satMod val="120000"/>
                <a:shade val="78000"/>
              </a:schemeClr>
            </a:gs>
          </a:gsLst>
          <a:lin ang="5400000" scaled="0"/>
        </a:gradFill>
        <a:ln>
          <a:noFill/>
        </a:ln>
        <a:effectLst/>
        <a:scene3d>
          <a:camera prst="orthographicFront"/>
          <a:lightRig rig="flat" dir="t"/>
        </a:scene3d>
        <a:sp3d z="-190500" extrusionH="12700" prstMaterial="plastic">
          <a:bevelT w="50800" h="50800"/>
        </a:sp3d>
      </dsp:spPr>
      <dsp:style>
        <a:lnRef idx="0">
          <a:scrgbClr r="0" g="0" b="0"/>
        </a:lnRef>
        <a:fillRef idx="3">
          <a:scrgbClr r="0" g="0" b="0"/>
        </a:fillRef>
        <a:effectRef idx="0">
          <a:scrgbClr r="0" g="0" b="0"/>
        </a:effectRef>
        <a:fontRef idx="minor"/>
      </dsp:style>
    </dsp:sp>
    <dsp:sp modelId="{4DC42FCD-A34F-42A7-8933-2F639D2A270A}">
      <dsp:nvSpPr>
        <dsp:cNvPr id="0" name=""/>
        <dsp:cNvSpPr/>
      </dsp:nvSpPr>
      <dsp:spPr>
        <a:xfrm>
          <a:off x="2567987" y="529002"/>
          <a:ext cx="598623" cy="598623"/>
        </a:xfrm>
        <a:prstGeom prst="rect">
          <a:avLst/>
        </a:prstGeom>
        <a:blipFill rotWithShape="1">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5360264F-AAD4-471E-ACCA-1D7277FB571D}">
      <dsp:nvSpPr>
        <dsp:cNvPr id="0" name=""/>
        <dsp:cNvSpPr/>
      </dsp:nvSpPr>
      <dsp:spPr>
        <a:xfrm>
          <a:off x="2012123" y="1674938"/>
          <a:ext cx="1710351" cy="8378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a:t>Our study established that time pressure undermines the ability of medical document search systems to help clinicians</a:t>
          </a:r>
        </a:p>
      </dsp:txBody>
      <dsp:txXfrm>
        <a:off x="2012123" y="1674938"/>
        <a:ext cx="1710351" cy="837805"/>
      </dsp:txXfrm>
    </dsp:sp>
    <dsp:sp modelId="{4918BD94-4B27-4F0C-A815-0F85C2CC00AC}">
      <dsp:nvSpPr>
        <dsp:cNvPr id="0" name=""/>
        <dsp:cNvSpPr/>
      </dsp:nvSpPr>
      <dsp:spPr>
        <a:xfrm>
          <a:off x="4511511" y="306656"/>
          <a:ext cx="1043314" cy="1043314"/>
        </a:xfrm>
        <a:prstGeom prst="ellipse">
          <a:avLst/>
        </a:prstGeom>
        <a:gradFill rotWithShape="0">
          <a:gsLst>
            <a:gs pos="0">
              <a:schemeClr val="dk2">
                <a:tint val="40000"/>
                <a:hueOff val="0"/>
                <a:satOff val="0"/>
                <a:lumOff val="0"/>
                <a:alphaOff val="0"/>
                <a:satMod val="103000"/>
                <a:lumMod val="102000"/>
                <a:tint val="94000"/>
              </a:schemeClr>
            </a:gs>
            <a:gs pos="50000">
              <a:schemeClr val="dk2">
                <a:tint val="40000"/>
                <a:hueOff val="0"/>
                <a:satOff val="0"/>
                <a:lumOff val="0"/>
                <a:alphaOff val="0"/>
                <a:satMod val="110000"/>
                <a:lumMod val="100000"/>
                <a:shade val="100000"/>
              </a:schemeClr>
            </a:gs>
            <a:gs pos="100000">
              <a:schemeClr val="dk2">
                <a:tint val="40000"/>
                <a:hueOff val="0"/>
                <a:satOff val="0"/>
                <a:lumOff val="0"/>
                <a:alphaOff val="0"/>
                <a:lumMod val="99000"/>
                <a:satMod val="120000"/>
                <a:shade val="78000"/>
              </a:schemeClr>
            </a:gs>
          </a:gsLst>
          <a:lin ang="5400000" scaled="0"/>
        </a:gradFill>
        <a:ln>
          <a:noFill/>
        </a:ln>
        <a:effectLst/>
        <a:scene3d>
          <a:camera prst="orthographicFront"/>
          <a:lightRig rig="flat" dir="t"/>
        </a:scene3d>
        <a:sp3d z="-190500" extrusionH="12700" prstMaterial="plastic">
          <a:bevelT w="50800" h="50800"/>
        </a:sp3d>
      </dsp:spPr>
      <dsp:style>
        <a:lnRef idx="0">
          <a:scrgbClr r="0" g="0" b="0"/>
        </a:lnRef>
        <a:fillRef idx="3">
          <a:scrgbClr r="0" g="0" b="0"/>
        </a:fillRef>
        <a:effectRef idx="0">
          <a:scrgbClr r="0" g="0" b="0"/>
        </a:effectRef>
        <a:fontRef idx="minor"/>
      </dsp:style>
    </dsp:sp>
    <dsp:sp modelId="{53817AE2-C72A-40EE-BFBC-6DB0FFD27F50}">
      <dsp:nvSpPr>
        <dsp:cNvPr id="0" name=""/>
        <dsp:cNvSpPr/>
      </dsp:nvSpPr>
      <dsp:spPr>
        <a:xfrm>
          <a:off x="4733856" y="529002"/>
          <a:ext cx="598623" cy="598623"/>
        </a:xfrm>
        <a:prstGeom prst="rect">
          <a:avLst/>
        </a:prstGeom>
        <a:blipFill rotWithShape="1">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62212BCB-5A6E-46E0-B062-668AA73AF642}">
      <dsp:nvSpPr>
        <dsp:cNvPr id="0" name=""/>
        <dsp:cNvSpPr/>
      </dsp:nvSpPr>
      <dsp:spPr>
        <a:xfrm>
          <a:off x="4021786" y="1674938"/>
          <a:ext cx="2022764" cy="8378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dirty="0"/>
            <a:t>established a broad </a:t>
          </a:r>
          <a:r>
            <a:rPr lang="en-US" sz="1100" kern="1200" dirty="0" err="1"/>
            <a:t>ir</a:t>
          </a:r>
          <a:r>
            <a:rPr lang="en-US" sz="1100" kern="1200" dirty="0"/>
            <a:t> conceptual framework to support and distinguish between  multiple &amp; minimal interaction IR systems</a:t>
          </a:r>
        </a:p>
      </dsp:txBody>
      <dsp:txXfrm>
        <a:off x="4021786" y="1674938"/>
        <a:ext cx="2022764" cy="837805"/>
      </dsp:txXfrm>
    </dsp:sp>
    <dsp:sp modelId="{B7D121C8-4BF8-47D2-AEAB-C4B771F39916}">
      <dsp:nvSpPr>
        <dsp:cNvPr id="0" name=""/>
        <dsp:cNvSpPr/>
      </dsp:nvSpPr>
      <dsp:spPr>
        <a:xfrm>
          <a:off x="6677380" y="306656"/>
          <a:ext cx="1043314" cy="1043314"/>
        </a:xfrm>
        <a:prstGeom prst="ellipse">
          <a:avLst/>
        </a:prstGeom>
        <a:gradFill rotWithShape="0">
          <a:gsLst>
            <a:gs pos="0">
              <a:schemeClr val="dk2">
                <a:tint val="40000"/>
                <a:hueOff val="0"/>
                <a:satOff val="0"/>
                <a:lumOff val="0"/>
                <a:alphaOff val="0"/>
                <a:satMod val="103000"/>
                <a:lumMod val="102000"/>
                <a:tint val="94000"/>
              </a:schemeClr>
            </a:gs>
            <a:gs pos="50000">
              <a:schemeClr val="dk2">
                <a:tint val="40000"/>
                <a:hueOff val="0"/>
                <a:satOff val="0"/>
                <a:lumOff val="0"/>
                <a:alphaOff val="0"/>
                <a:satMod val="110000"/>
                <a:lumMod val="100000"/>
                <a:shade val="100000"/>
              </a:schemeClr>
            </a:gs>
            <a:gs pos="100000">
              <a:schemeClr val="dk2">
                <a:tint val="40000"/>
                <a:hueOff val="0"/>
                <a:satOff val="0"/>
                <a:lumOff val="0"/>
                <a:alphaOff val="0"/>
                <a:lumMod val="99000"/>
                <a:satMod val="120000"/>
                <a:shade val="78000"/>
              </a:schemeClr>
            </a:gs>
          </a:gsLst>
          <a:lin ang="5400000" scaled="0"/>
        </a:gradFill>
        <a:ln>
          <a:noFill/>
        </a:ln>
        <a:effectLst/>
        <a:scene3d>
          <a:camera prst="orthographicFront"/>
          <a:lightRig rig="flat" dir="t"/>
        </a:scene3d>
        <a:sp3d z="-190500" extrusionH="12700" prstMaterial="plastic">
          <a:bevelT w="50800" h="50800"/>
        </a:sp3d>
      </dsp:spPr>
      <dsp:style>
        <a:lnRef idx="0">
          <a:scrgbClr r="0" g="0" b="0"/>
        </a:lnRef>
        <a:fillRef idx="3">
          <a:scrgbClr r="0" g="0" b="0"/>
        </a:fillRef>
        <a:effectRef idx="0">
          <a:scrgbClr r="0" g="0" b="0"/>
        </a:effectRef>
        <a:fontRef idx="minor"/>
      </dsp:style>
    </dsp:sp>
    <dsp:sp modelId="{9EEDFBDD-8058-427B-8DA9-4E4F6AE0E062}">
      <dsp:nvSpPr>
        <dsp:cNvPr id="0" name=""/>
        <dsp:cNvSpPr/>
      </dsp:nvSpPr>
      <dsp:spPr>
        <a:xfrm>
          <a:off x="6899726" y="529002"/>
          <a:ext cx="598623" cy="59862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882C8628-A60B-4A16-9206-DE51C08DAE7C}">
      <dsp:nvSpPr>
        <dsp:cNvPr id="0" name=""/>
        <dsp:cNvSpPr/>
      </dsp:nvSpPr>
      <dsp:spPr>
        <a:xfrm>
          <a:off x="6343862" y="1674938"/>
          <a:ext cx="1710351" cy="8378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dirty="0"/>
            <a:t>provided the theoretical and empirical foundations for a new mini-IIR model to resolve medical case-based problems</a:t>
          </a:r>
        </a:p>
      </dsp:txBody>
      <dsp:txXfrm>
        <a:off x="6343862" y="1674938"/>
        <a:ext cx="1710351" cy="837805"/>
      </dsp:txXfrm>
    </dsp:sp>
    <dsp:sp modelId="{FED4659D-095A-4628-981A-342147177093}">
      <dsp:nvSpPr>
        <dsp:cNvPr id="0" name=""/>
        <dsp:cNvSpPr/>
      </dsp:nvSpPr>
      <dsp:spPr>
        <a:xfrm>
          <a:off x="8687043" y="306656"/>
          <a:ext cx="1043314" cy="1043314"/>
        </a:xfrm>
        <a:prstGeom prst="ellipse">
          <a:avLst/>
        </a:prstGeom>
        <a:gradFill rotWithShape="0">
          <a:gsLst>
            <a:gs pos="0">
              <a:schemeClr val="dk2">
                <a:tint val="40000"/>
                <a:hueOff val="0"/>
                <a:satOff val="0"/>
                <a:lumOff val="0"/>
                <a:alphaOff val="0"/>
                <a:satMod val="103000"/>
                <a:lumMod val="102000"/>
                <a:tint val="94000"/>
              </a:schemeClr>
            </a:gs>
            <a:gs pos="50000">
              <a:schemeClr val="dk2">
                <a:tint val="40000"/>
                <a:hueOff val="0"/>
                <a:satOff val="0"/>
                <a:lumOff val="0"/>
                <a:alphaOff val="0"/>
                <a:satMod val="110000"/>
                <a:lumMod val="100000"/>
                <a:shade val="100000"/>
              </a:schemeClr>
            </a:gs>
            <a:gs pos="100000">
              <a:schemeClr val="dk2">
                <a:tint val="40000"/>
                <a:hueOff val="0"/>
                <a:satOff val="0"/>
                <a:lumOff val="0"/>
                <a:alphaOff val="0"/>
                <a:lumMod val="99000"/>
                <a:satMod val="120000"/>
                <a:shade val="78000"/>
              </a:schemeClr>
            </a:gs>
          </a:gsLst>
          <a:lin ang="5400000" scaled="0"/>
        </a:gradFill>
        <a:ln>
          <a:noFill/>
        </a:ln>
        <a:effectLst/>
        <a:scene3d>
          <a:camera prst="orthographicFront"/>
          <a:lightRig rig="flat" dir="t"/>
        </a:scene3d>
        <a:sp3d z="-190500" extrusionH="12700" prstMaterial="plastic">
          <a:bevelT w="50800" h="50800"/>
        </a:sp3d>
      </dsp:spPr>
      <dsp:style>
        <a:lnRef idx="0">
          <a:scrgbClr r="0" g="0" b="0"/>
        </a:lnRef>
        <a:fillRef idx="3">
          <a:scrgbClr r="0" g="0" b="0"/>
        </a:fillRef>
        <a:effectRef idx="0">
          <a:scrgbClr r="0" g="0" b="0"/>
        </a:effectRef>
        <a:fontRef idx="minor"/>
      </dsp:style>
    </dsp:sp>
    <dsp:sp modelId="{59838739-38A9-4A25-AA71-A7BA9E7C90FF}">
      <dsp:nvSpPr>
        <dsp:cNvPr id="0" name=""/>
        <dsp:cNvSpPr/>
      </dsp:nvSpPr>
      <dsp:spPr>
        <a:xfrm>
          <a:off x="8909389" y="529002"/>
          <a:ext cx="598623" cy="598623"/>
        </a:xfrm>
        <a:prstGeom prst="rect">
          <a:avLst/>
        </a:prstGeom>
        <a:blipFill rotWithShape="1">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0CCD1EEB-EB4B-4675-A7FF-408A0B418328}">
      <dsp:nvSpPr>
        <dsp:cNvPr id="0" name=""/>
        <dsp:cNvSpPr/>
      </dsp:nvSpPr>
      <dsp:spPr>
        <a:xfrm>
          <a:off x="8353525" y="1674938"/>
          <a:ext cx="1710351" cy="8378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dirty="0"/>
            <a:t>taken the first steps towards helping time pressured clinicians to make better clinical decisions</a:t>
          </a:r>
        </a:p>
      </dsp:txBody>
      <dsp:txXfrm>
        <a:off x="8353525" y="1674938"/>
        <a:ext cx="1710351" cy="837805"/>
      </dsp:txXfrm>
    </dsp:sp>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400631-DB50-43C0-909B-AD6C9D0A8E75}">
      <dsp:nvSpPr>
        <dsp:cNvPr id="0" name=""/>
        <dsp:cNvSpPr/>
      </dsp:nvSpPr>
      <dsp:spPr>
        <a:xfrm>
          <a:off x="335978" y="306656"/>
          <a:ext cx="1043314" cy="1043314"/>
        </a:xfrm>
        <a:prstGeom prst="ellipse">
          <a:avLst/>
        </a:prstGeom>
        <a:gradFill rotWithShape="0">
          <a:gsLst>
            <a:gs pos="0">
              <a:schemeClr val="dk2">
                <a:tint val="40000"/>
                <a:hueOff val="0"/>
                <a:satOff val="0"/>
                <a:lumOff val="0"/>
                <a:alphaOff val="0"/>
                <a:satMod val="103000"/>
                <a:lumMod val="102000"/>
                <a:tint val="94000"/>
              </a:schemeClr>
            </a:gs>
            <a:gs pos="50000">
              <a:schemeClr val="dk2">
                <a:tint val="40000"/>
                <a:hueOff val="0"/>
                <a:satOff val="0"/>
                <a:lumOff val="0"/>
                <a:alphaOff val="0"/>
                <a:satMod val="110000"/>
                <a:lumMod val="100000"/>
                <a:shade val="100000"/>
              </a:schemeClr>
            </a:gs>
            <a:gs pos="100000">
              <a:schemeClr val="dk2">
                <a:tint val="40000"/>
                <a:hueOff val="0"/>
                <a:satOff val="0"/>
                <a:lumOff val="0"/>
                <a:alphaOff val="0"/>
                <a:lumMod val="99000"/>
                <a:satMod val="120000"/>
                <a:shade val="78000"/>
              </a:schemeClr>
            </a:gs>
          </a:gsLst>
          <a:lin ang="5400000" scaled="0"/>
        </a:gradFill>
        <a:ln>
          <a:noFill/>
        </a:ln>
        <a:effectLst/>
        <a:scene3d>
          <a:camera prst="orthographicFront"/>
          <a:lightRig rig="flat" dir="t"/>
        </a:scene3d>
        <a:sp3d z="-190500" extrusionH="12700" prstMaterial="plastic">
          <a:bevelT w="50800" h="50800"/>
        </a:sp3d>
      </dsp:spPr>
      <dsp:style>
        <a:lnRef idx="0">
          <a:scrgbClr r="0" g="0" b="0"/>
        </a:lnRef>
        <a:fillRef idx="3">
          <a:scrgbClr r="0" g="0" b="0"/>
        </a:fillRef>
        <a:effectRef idx="0">
          <a:scrgbClr r="0" g="0" b="0"/>
        </a:effectRef>
        <a:fontRef idx="minor"/>
      </dsp:style>
    </dsp:sp>
    <dsp:sp modelId="{D1D310F1-7122-4706-969A-105C8B8EE4AD}">
      <dsp:nvSpPr>
        <dsp:cNvPr id="0" name=""/>
        <dsp:cNvSpPr/>
      </dsp:nvSpPr>
      <dsp:spPr>
        <a:xfrm>
          <a:off x="558324" y="529002"/>
          <a:ext cx="598623" cy="59862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3FC023D2-B8F3-41D8-B8D4-7E6B67E8AABE}">
      <dsp:nvSpPr>
        <dsp:cNvPr id="0" name=""/>
        <dsp:cNvSpPr/>
      </dsp:nvSpPr>
      <dsp:spPr>
        <a:xfrm>
          <a:off x="2460" y="1674938"/>
          <a:ext cx="1710351" cy="8378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dirty="0"/>
            <a:t>Making good clinical decisions is at the heart of patient care and efficient and effective healthcare systems</a:t>
          </a:r>
        </a:p>
      </dsp:txBody>
      <dsp:txXfrm>
        <a:off x="2460" y="1674938"/>
        <a:ext cx="1710351" cy="837805"/>
      </dsp:txXfrm>
    </dsp:sp>
    <dsp:sp modelId="{FCF31AC8-B2B6-4C06-9C8B-3785216037B3}">
      <dsp:nvSpPr>
        <dsp:cNvPr id="0" name=""/>
        <dsp:cNvSpPr/>
      </dsp:nvSpPr>
      <dsp:spPr>
        <a:xfrm>
          <a:off x="2345641" y="306656"/>
          <a:ext cx="1043314" cy="1043314"/>
        </a:xfrm>
        <a:prstGeom prst="ellipse">
          <a:avLst/>
        </a:prstGeom>
        <a:gradFill rotWithShape="0">
          <a:gsLst>
            <a:gs pos="0">
              <a:schemeClr val="dk2">
                <a:tint val="40000"/>
                <a:hueOff val="0"/>
                <a:satOff val="0"/>
                <a:lumOff val="0"/>
                <a:alphaOff val="0"/>
                <a:satMod val="103000"/>
                <a:lumMod val="102000"/>
                <a:tint val="94000"/>
              </a:schemeClr>
            </a:gs>
            <a:gs pos="50000">
              <a:schemeClr val="dk2">
                <a:tint val="40000"/>
                <a:hueOff val="0"/>
                <a:satOff val="0"/>
                <a:lumOff val="0"/>
                <a:alphaOff val="0"/>
                <a:satMod val="110000"/>
                <a:lumMod val="100000"/>
                <a:shade val="100000"/>
              </a:schemeClr>
            </a:gs>
            <a:gs pos="100000">
              <a:schemeClr val="dk2">
                <a:tint val="40000"/>
                <a:hueOff val="0"/>
                <a:satOff val="0"/>
                <a:lumOff val="0"/>
                <a:alphaOff val="0"/>
                <a:lumMod val="99000"/>
                <a:satMod val="120000"/>
                <a:shade val="78000"/>
              </a:schemeClr>
            </a:gs>
          </a:gsLst>
          <a:lin ang="5400000" scaled="0"/>
        </a:gradFill>
        <a:ln>
          <a:noFill/>
        </a:ln>
        <a:effectLst/>
        <a:scene3d>
          <a:camera prst="orthographicFront"/>
          <a:lightRig rig="flat" dir="t"/>
        </a:scene3d>
        <a:sp3d z="-190500" extrusionH="12700" prstMaterial="plastic">
          <a:bevelT w="50800" h="50800"/>
        </a:sp3d>
      </dsp:spPr>
      <dsp:style>
        <a:lnRef idx="0">
          <a:scrgbClr r="0" g="0" b="0"/>
        </a:lnRef>
        <a:fillRef idx="3">
          <a:scrgbClr r="0" g="0" b="0"/>
        </a:fillRef>
        <a:effectRef idx="0">
          <a:scrgbClr r="0" g="0" b="0"/>
        </a:effectRef>
        <a:fontRef idx="minor"/>
      </dsp:style>
    </dsp:sp>
    <dsp:sp modelId="{4DC42FCD-A34F-42A7-8933-2F639D2A270A}">
      <dsp:nvSpPr>
        <dsp:cNvPr id="0" name=""/>
        <dsp:cNvSpPr/>
      </dsp:nvSpPr>
      <dsp:spPr>
        <a:xfrm>
          <a:off x="2567987" y="529002"/>
          <a:ext cx="598623" cy="598623"/>
        </a:xfrm>
        <a:prstGeom prst="rect">
          <a:avLst/>
        </a:prstGeom>
        <a:blipFill rotWithShape="1">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5360264F-AAD4-471E-ACCA-1D7277FB571D}">
      <dsp:nvSpPr>
        <dsp:cNvPr id="0" name=""/>
        <dsp:cNvSpPr/>
      </dsp:nvSpPr>
      <dsp:spPr>
        <a:xfrm>
          <a:off x="2012123" y="1674938"/>
          <a:ext cx="1710351" cy="8378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a:t>Our study established that time pressure undermines the ability of medical document search systems to help clinicians</a:t>
          </a:r>
        </a:p>
      </dsp:txBody>
      <dsp:txXfrm>
        <a:off x="2012123" y="1674938"/>
        <a:ext cx="1710351" cy="837805"/>
      </dsp:txXfrm>
    </dsp:sp>
    <dsp:sp modelId="{4918BD94-4B27-4F0C-A815-0F85C2CC00AC}">
      <dsp:nvSpPr>
        <dsp:cNvPr id="0" name=""/>
        <dsp:cNvSpPr/>
      </dsp:nvSpPr>
      <dsp:spPr>
        <a:xfrm>
          <a:off x="4511511" y="306656"/>
          <a:ext cx="1043314" cy="1043314"/>
        </a:xfrm>
        <a:prstGeom prst="ellipse">
          <a:avLst/>
        </a:prstGeom>
        <a:gradFill rotWithShape="0">
          <a:gsLst>
            <a:gs pos="0">
              <a:schemeClr val="dk2">
                <a:tint val="40000"/>
                <a:hueOff val="0"/>
                <a:satOff val="0"/>
                <a:lumOff val="0"/>
                <a:alphaOff val="0"/>
                <a:satMod val="103000"/>
                <a:lumMod val="102000"/>
                <a:tint val="94000"/>
              </a:schemeClr>
            </a:gs>
            <a:gs pos="50000">
              <a:schemeClr val="dk2">
                <a:tint val="40000"/>
                <a:hueOff val="0"/>
                <a:satOff val="0"/>
                <a:lumOff val="0"/>
                <a:alphaOff val="0"/>
                <a:satMod val="110000"/>
                <a:lumMod val="100000"/>
                <a:shade val="100000"/>
              </a:schemeClr>
            </a:gs>
            <a:gs pos="100000">
              <a:schemeClr val="dk2">
                <a:tint val="40000"/>
                <a:hueOff val="0"/>
                <a:satOff val="0"/>
                <a:lumOff val="0"/>
                <a:alphaOff val="0"/>
                <a:lumMod val="99000"/>
                <a:satMod val="120000"/>
                <a:shade val="78000"/>
              </a:schemeClr>
            </a:gs>
          </a:gsLst>
          <a:lin ang="5400000" scaled="0"/>
        </a:gradFill>
        <a:ln>
          <a:noFill/>
        </a:ln>
        <a:effectLst/>
        <a:scene3d>
          <a:camera prst="orthographicFront"/>
          <a:lightRig rig="flat" dir="t"/>
        </a:scene3d>
        <a:sp3d z="-190500" extrusionH="12700" prstMaterial="plastic">
          <a:bevelT w="50800" h="50800"/>
        </a:sp3d>
      </dsp:spPr>
      <dsp:style>
        <a:lnRef idx="0">
          <a:scrgbClr r="0" g="0" b="0"/>
        </a:lnRef>
        <a:fillRef idx="3">
          <a:scrgbClr r="0" g="0" b="0"/>
        </a:fillRef>
        <a:effectRef idx="0">
          <a:scrgbClr r="0" g="0" b="0"/>
        </a:effectRef>
        <a:fontRef idx="minor"/>
      </dsp:style>
    </dsp:sp>
    <dsp:sp modelId="{53817AE2-C72A-40EE-BFBC-6DB0FFD27F50}">
      <dsp:nvSpPr>
        <dsp:cNvPr id="0" name=""/>
        <dsp:cNvSpPr/>
      </dsp:nvSpPr>
      <dsp:spPr>
        <a:xfrm>
          <a:off x="4733856" y="529002"/>
          <a:ext cx="598623" cy="598623"/>
        </a:xfrm>
        <a:prstGeom prst="rect">
          <a:avLst/>
        </a:prstGeom>
        <a:blipFill rotWithShape="1">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62212BCB-5A6E-46E0-B062-668AA73AF642}">
      <dsp:nvSpPr>
        <dsp:cNvPr id="0" name=""/>
        <dsp:cNvSpPr/>
      </dsp:nvSpPr>
      <dsp:spPr>
        <a:xfrm>
          <a:off x="4021786" y="1674938"/>
          <a:ext cx="2022764" cy="8378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dirty="0"/>
            <a:t>established a broad </a:t>
          </a:r>
          <a:r>
            <a:rPr lang="en-US" sz="1100" kern="1200" dirty="0" err="1"/>
            <a:t>ir</a:t>
          </a:r>
          <a:r>
            <a:rPr lang="en-US" sz="1100" kern="1200" dirty="0"/>
            <a:t> conceptual framework to support and distinguish between  multiple &amp; minimal interaction IR systems</a:t>
          </a:r>
        </a:p>
      </dsp:txBody>
      <dsp:txXfrm>
        <a:off x="4021786" y="1674938"/>
        <a:ext cx="2022764" cy="837805"/>
      </dsp:txXfrm>
    </dsp:sp>
    <dsp:sp modelId="{B7D121C8-4BF8-47D2-AEAB-C4B771F39916}">
      <dsp:nvSpPr>
        <dsp:cNvPr id="0" name=""/>
        <dsp:cNvSpPr/>
      </dsp:nvSpPr>
      <dsp:spPr>
        <a:xfrm>
          <a:off x="6677380" y="306656"/>
          <a:ext cx="1043314" cy="1043314"/>
        </a:xfrm>
        <a:prstGeom prst="ellipse">
          <a:avLst/>
        </a:prstGeom>
        <a:gradFill rotWithShape="0">
          <a:gsLst>
            <a:gs pos="0">
              <a:schemeClr val="dk2">
                <a:tint val="40000"/>
                <a:hueOff val="0"/>
                <a:satOff val="0"/>
                <a:lumOff val="0"/>
                <a:alphaOff val="0"/>
                <a:satMod val="103000"/>
                <a:lumMod val="102000"/>
                <a:tint val="94000"/>
              </a:schemeClr>
            </a:gs>
            <a:gs pos="50000">
              <a:schemeClr val="dk2">
                <a:tint val="40000"/>
                <a:hueOff val="0"/>
                <a:satOff val="0"/>
                <a:lumOff val="0"/>
                <a:alphaOff val="0"/>
                <a:satMod val="110000"/>
                <a:lumMod val="100000"/>
                <a:shade val="100000"/>
              </a:schemeClr>
            </a:gs>
            <a:gs pos="100000">
              <a:schemeClr val="dk2">
                <a:tint val="40000"/>
                <a:hueOff val="0"/>
                <a:satOff val="0"/>
                <a:lumOff val="0"/>
                <a:alphaOff val="0"/>
                <a:lumMod val="99000"/>
                <a:satMod val="120000"/>
                <a:shade val="78000"/>
              </a:schemeClr>
            </a:gs>
          </a:gsLst>
          <a:lin ang="5400000" scaled="0"/>
        </a:gradFill>
        <a:ln>
          <a:noFill/>
        </a:ln>
        <a:effectLst/>
        <a:scene3d>
          <a:camera prst="orthographicFront"/>
          <a:lightRig rig="flat" dir="t"/>
        </a:scene3d>
        <a:sp3d z="-190500" extrusionH="12700" prstMaterial="plastic">
          <a:bevelT w="50800" h="50800"/>
        </a:sp3d>
      </dsp:spPr>
      <dsp:style>
        <a:lnRef idx="0">
          <a:scrgbClr r="0" g="0" b="0"/>
        </a:lnRef>
        <a:fillRef idx="3">
          <a:scrgbClr r="0" g="0" b="0"/>
        </a:fillRef>
        <a:effectRef idx="0">
          <a:scrgbClr r="0" g="0" b="0"/>
        </a:effectRef>
        <a:fontRef idx="minor"/>
      </dsp:style>
    </dsp:sp>
    <dsp:sp modelId="{9EEDFBDD-8058-427B-8DA9-4E4F6AE0E062}">
      <dsp:nvSpPr>
        <dsp:cNvPr id="0" name=""/>
        <dsp:cNvSpPr/>
      </dsp:nvSpPr>
      <dsp:spPr>
        <a:xfrm>
          <a:off x="6899726" y="529002"/>
          <a:ext cx="598623" cy="59862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882C8628-A60B-4A16-9206-DE51C08DAE7C}">
      <dsp:nvSpPr>
        <dsp:cNvPr id="0" name=""/>
        <dsp:cNvSpPr/>
      </dsp:nvSpPr>
      <dsp:spPr>
        <a:xfrm>
          <a:off x="6343862" y="1674938"/>
          <a:ext cx="1710351" cy="8378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dirty="0"/>
            <a:t>provided the theoretical and empirical foundations for a new mini-IIR model to resolve medical case-based problems</a:t>
          </a:r>
        </a:p>
      </dsp:txBody>
      <dsp:txXfrm>
        <a:off x="6343862" y="1674938"/>
        <a:ext cx="1710351" cy="837805"/>
      </dsp:txXfrm>
    </dsp:sp>
    <dsp:sp modelId="{FED4659D-095A-4628-981A-342147177093}">
      <dsp:nvSpPr>
        <dsp:cNvPr id="0" name=""/>
        <dsp:cNvSpPr/>
      </dsp:nvSpPr>
      <dsp:spPr>
        <a:xfrm>
          <a:off x="8687043" y="306656"/>
          <a:ext cx="1043314" cy="1043314"/>
        </a:xfrm>
        <a:prstGeom prst="ellipse">
          <a:avLst/>
        </a:prstGeom>
        <a:gradFill rotWithShape="0">
          <a:gsLst>
            <a:gs pos="0">
              <a:schemeClr val="dk2">
                <a:tint val="40000"/>
                <a:hueOff val="0"/>
                <a:satOff val="0"/>
                <a:lumOff val="0"/>
                <a:alphaOff val="0"/>
                <a:satMod val="103000"/>
                <a:lumMod val="102000"/>
                <a:tint val="94000"/>
              </a:schemeClr>
            </a:gs>
            <a:gs pos="50000">
              <a:schemeClr val="dk2">
                <a:tint val="40000"/>
                <a:hueOff val="0"/>
                <a:satOff val="0"/>
                <a:lumOff val="0"/>
                <a:alphaOff val="0"/>
                <a:satMod val="110000"/>
                <a:lumMod val="100000"/>
                <a:shade val="100000"/>
              </a:schemeClr>
            </a:gs>
            <a:gs pos="100000">
              <a:schemeClr val="dk2">
                <a:tint val="40000"/>
                <a:hueOff val="0"/>
                <a:satOff val="0"/>
                <a:lumOff val="0"/>
                <a:alphaOff val="0"/>
                <a:lumMod val="99000"/>
                <a:satMod val="120000"/>
                <a:shade val="78000"/>
              </a:schemeClr>
            </a:gs>
          </a:gsLst>
          <a:lin ang="5400000" scaled="0"/>
        </a:gradFill>
        <a:ln>
          <a:noFill/>
        </a:ln>
        <a:effectLst/>
        <a:scene3d>
          <a:camera prst="orthographicFront"/>
          <a:lightRig rig="flat" dir="t"/>
        </a:scene3d>
        <a:sp3d z="-190500" extrusionH="12700" prstMaterial="plastic">
          <a:bevelT w="50800" h="50800"/>
        </a:sp3d>
      </dsp:spPr>
      <dsp:style>
        <a:lnRef idx="0">
          <a:scrgbClr r="0" g="0" b="0"/>
        </a:lnRef>
        <a:fillRef idx="3">
          <a:scrgbClr r="0" g="0" b="0"/>
        </a:fillRef>
        <a:effectRef idx="0">
          <a:scrgbClr r="0" g="0" b="0"/>
        </a:effectRef>
        <a:fontRef idx="minor"/>
      </dsp:style>
    </dsp:sp>
    <dsp:sp modelId="{59838739-38A9-4A25-AA71-A7BA9E7C90FF}">
      <dsp:nvSpPr>
        <dsp:cNvPr id="0" name=""/>
        <dsp:cNvSpPr/>
      </dsp:nvSpPr>
      <dsp:spPr>
        <a:xfrm>
          <a:off x="8909389" y="529002"/>
          <a:ext cx="598623" cy="598623"/>
        </a:xfrm>
        <a:prstGeom prst="rect">
          <a:avLst/>
        </a:prstGeom>
        <a:blipFill rotWithShape="1">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0CCD1EEB-EB4B-4675-A7FF-408A0B418328}">
      <dsp:nvSpPr>
        <dsp:cNvPr id="0" name=""/>
        <dsp:cNvSpPr/>
      </dsp:nvSpPr>
      <dsp:spPr>
        <a:xfrm>
          <a:off x="8353525" y="1674938"/>
          <a:ext cx="1710351" cy="8378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dirty="0"/>
            <a:t>taken the first steps towards helping time pressured clinicians to make better clinical decisions</a:t>
          </a:r>
        </a:p>
      </dsp:txBody>
      <dsp:txXfrm>
        <a:off x="8353525" y="1674938"/>
        <a:ext cx="1710351" cy="837805"/>
      </dsp:txXfrm>
    </dsp:sp>
  </dsp:spTree>
</dsp:drawing>
</file>

<file path=ppt/diagrams/drawing2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400631-DB50-43C0-909B-AD6C9D0A8E75}">
      <dsp:nvSpPr>
        <dsp:cNvPr id="0" name=""/>
        <dsp:cNvSpPr/>
      </dsp:nvSpPr>
      <dsp:spPr>
        <a:xfrm>
          <a:off x="335978" y="306656"/>
          <a:ext cx="1043314" cy="1043314"/>
        </a:xfrm>
        <a:prstGeom prst="ellipse">
          <a:avLst/>
        </a:prstGeom>
        <a:gradFill rotWithShape="0">
          <a:gsLst>
            <a:gs pos="0">
              <a:schemeClr val="dk2">
                <a:tint val="40000"/>
                <a:hueOff val="0"/>
                <a:satOff val="0"/>
                <a:lumOff val="0"/>
                <a:alphaOff val="0"/>
                <a:satMod val="103000"/>
                <a:lumMod val="102000"/>
                <a:tint val="94000"/>
              </a:schemeClr>
            </a:gs>
            <a:gs pos="50000">
              <a:schemeClr val="dk2">
                <a:tint val="40000"/>
                <a:hueOff val="0"/>
                <a:satOff val="0"/>
                <a:lumOff val="0"/>
                <a:alphaOff val="0"/>
                <a:satMod val="110000"/>
                <a:lumMod val="100000"/>
                <a:shade val="100000"/>
              </a:schemeClr>
            </a:gs>
            <a:gs pos="100000">
              <a:schemeClr val="dk2">
                <a:tint val="40000"/>
                <a:hueOff val="0"/>
                <a:satOff val="0"/>
                <a:lumOff val="0"/>
                <a:alphaOff val="0"/>
                <a:lumMod val="99000"/>
                <a:satMod val="120000"/>
                <a:shade val="78000"/>
              </a:schemeClr>
            </a:gs>
          </a:gsLst>
          <a:lin ang="5400000" scaled="0"/>
        </a:gradFill>
        <a:ln>
          <a:noFill/>
        </a:ln>
        <a:effectLst/>
        <a:scene3d>
          <a:camera prst="orthographicFront"/>
          <a:lightRig rig="flat" dir="t"/>
        </a:scene3d>
        <a:sp3d z="-190500" extrusionH="12700" prstMaterial="plastic">
          <a:bevelT w="50800" h="50800"/>
        </a:sp3d>
      </dsp:spPr>
      <dsp:style>
        <a:lnRef idx="0">
          <a:scrgbClr r="0" g="0" b="0"/>
        </a:lnRef>
        <a:fillRef idx="3">
          <a:scrgbClr r="0" g="0" b="0"/>
        </a:fillRef>
        <a:effectRef idx="0">
          <a:scrgbClr r="0" g="0" b="0"/>
        </a:effectRef>
        <a:fontRef idx="minor"/>
      </dsp:style>
    </dsp:sp>
    <dsp:sp modelId="{D1D310F1-7122-4706-969A-105C8B8EE4AD}">
      <dsp:nvSpPr>
        <dsp:cNvPr id="0" name=""/>
        <dsp:cNvSpPr/>
      </dsp:nvSpPr>
      <dsp:spPr>
        <a:xfrm>
          <a:off x="558324" y="529002"/>
          <a:ext cx="598623" cy="59862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3FC023D2-B8F3-41D8-B8D4-7E6B67E8AABE}">
      <dsp:nvSpPr>
        <dsp:cNvPr id="0" name=""/>
        <dsp:cNvSpPr/>
      </dsp:nvSpPr>
      <dsp:spPr>
        <a:xfrm>
          <a:off x="2460" y="1674938"/>
          <a:ext cx="1710351" cy="8378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dirty="0"/>
            <a:t>Making good clinical decisions is at the heart of patient care and efficient and effective healthcare systems</a:t>
          </a:r>
        </a:p>
      </dsp:txBody>
      <dsp:txXfrm>
        <a:off x="2460" y="1674938"/>
        <a:ext cx="1710351" cy="837805"/>
      </dsp:txXfrm>
    </dsp:sp>
    <dsp:sp modelId="{FCF31AC8-B2B6-4C06-9C8B-3785216037B3}">
      <dsp:nvSpPr>
        <dsp:cNvPr id="0" name=""/>
        <dsp:cNvSpPr/>
      </dsp:nvSpPr>
      <dsp:spPr>
        <a:xfrm>
          <a:off x="2345641" y="306656"/>
          <a:ext cx="1043314" cy="1043314"/>
        </a:xfrm>
        <a:prstGeom prst="ellipse">
          <a:avLst/>
        </a:prstGeom>
        <a:gradFill rotWithShape="0">
          <a:gsLst>
            <a:gs pos="0">
              <a:schemeClr val="dk2">
                <a:tint val="40000"/>
                <a:hueOff val="0"/>
                <a:satOff val="0"/>
                <a:lumOff val="0"/>
                <a:alphaOff val="0"/>
                <a:satMod val="103000"/>
                <a:lumMod val="102000"/>
                <a:tint val="94000"/>
              </a:schemeClr>
            </a:gs>
            <a:gs pos="50000">
              <a:schemeClr val="dk2">
                <a:tint val="40000"/>
                <a:hueOff val="0"/>
                <a:satOff val="0"/>
                <a:lumOff val="0"/>
                <a:alphaOff val="0"/>
                <a:satMod val="110000"/>
                <a:lumMod val="100000"/>
                <a:shade val="100000"/>
              </a:schemeClr>
            </a:gs>
            <a:gs pos="100000">
              <a:schemeClr val="dk2">
                <a:tint val="40000"/>
                <a:hueOff val="0"/>
                <a:satOff val="0"/>
                <a:lumOff val="0"/>
                <a:alphaOff val="0"/>
                <a:lumMod val="99000"/>
                <a:satMod val="120000"/>
                <a:shade val="78000"/>
              </a:schemeClr>
            </a:gs>
          </a:gsLst>
          <a:lin ang="5400000" scaled="0"/>
        </a:gradFill>
        <a:ln>
          <a:noFill/>
        </a:ln>
        <a:effectLst/>
        <a:scene3d>
          <a:camera prst="orthographicFront"/>
          <a:lightRig rig="flat" dir="t"/>
        </a:scene3d>
        <a:sp3d z="-190500" extrusionH="12700" prstMaterial="plastic">
          <a:bevelT w="50800" h="50800"/>
        </a:sp3d>
      </dsp:spPr>
      <dsp:style>
        <a:lnRef idx="0">
          <a:scrgbClr r="0" g="0" b="0"/>
        </a:lnRef>
        <a:fillRef idx="3">
          <a:scrgbClr r="0" g="0" b="0"/>
        </a:fillRef>
        <a:effectRef idx="0">
          <a:scrgbClr r="0" g="0" b="0"/>
        </a:effectRef>
        <a:fontRef idx="minor"/>
      </dsp:style>
    </dsp:sp>
    <dsp:sp modelId="{4DC42FCD-A34F-42A7-8933-2F639D2A270A}">
      <dsp:nvSpPr>
        <dsp:cNvPr id="0" name=""/>
        <dsp:cNvSpPr/>
      </dsp:nvSpPr>
      <dsp:spPr>
        <a:xfrm>
          <a:off x="2567987" y="529002"/>
          <a:ext cx="598623" cy="598623"/>
        </a:xfrm>
        <a:prstGeom prst="rect">
          <a:avLst/>
        </a:prstGeom>
        <a:blipFill rotWithShape="1">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5360264F-AAD4-471E-ACCA-1D7277FB571D}">
      <dsp:nvSpPr>
        <dsp:cNvPr id="0" name=""/>
        <dsp:cNvSpPr/>
      </dsp:nvSpPr>
      <dsp:spPr>
        <a:xfrm>
          <a:off x="2012123" y="1674938"/>
          <a:ext cx="1710351" cy="8378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a:t>Our study established that time pressure undermines the ability of medical document search systems to help clinicians</a:t>
          </a:r>
        </a:p>
      </dsp:txBody>
      <dsp:txXfrm>
        <a:off x="2012123" y="1674938"/>
        <a:ext cx="1710351" cy="837805"/>
      </dsp:txXfrm>
    </dsp:sp>
    <dsp:sp modelId="{4918BD94-4B27-4F0C-A815-0F85C2CC00AC}">
      <dsp:nvSpPr>
        <dsp:cNvPr id="0" name=""/>
        <dsp:cNvSpPr/>
      </dsp:nvSpPr>
      <dsp:spPr>
        <a:xfrm>
          <a:off x="4511511" y="306656"/>
          <a:ext cx="1043314" cy="1043314"/>
        </a:xfrm>
        <a:prstGeom prst="ellipse">
          <a:avLst/>
        </a:prstGeom>
        <a:gradFill rotWithShape="0">
          <a:gsLst>
            <a:gs pos="0">
              <a:schemeClr val="dk2">
                <a:tint val="40000"/>
                <a:hueOff val="0"/>
                <a:satOff val="0"/>
                <a:lumOff val="0"/>
                <a:alphaOff val="0"/>
                <a:satMod val="103000"/>
                <a:lumMod val="102000"/>
                <a:tint val="94000"/>
              </a:schemeClr>
            </a:gs>
            <a:gs pos="50000">
              <a:schemeClr val="dk2">
                <a:tint val="40000"/>
                <a:hueOff val="0"/>
                <a:satOff val="0"/>
                <a:lumOff val="0"/>
                <a:alphaOff val="0"/>
                <a:satMod val="110000"/>
                <a:lumMod val="100000"/>
                <a:shade val="100000"/>
              </a:schemeClr>
            </a:gs>
            <a:gs pos="100000">
              <a:schemeClr val="dk2">
                <a:tint val="40000"/>
                <a:hueOff val="0"/>
                <a:satOff val="0"/>
                <a:lumOff val="0"/>
                <a:alphaOff val="0"/>
                <a:lumMod val="99000"/>
                <a:satMod val="120000"/>
                <a:shade val="78000"/>
              </a:schemeClr>
            </a:gs>
          </a:gsLst>
          <a:lin ang="5400000" scaled="0"/>
        </a:gradFill>
        <a:ln>
          <a:noFill/>
        </a:ln>
        <a:effectLst/>
        <a:scene3d>
          <a:camera prst="orthographicFront"/>
          <a:lightRig rig="flat" dir="t"/>
        </a:scene3d>
        <a:sp3d z="-190500" extrusionH="12700" prstMaterial="plastic">
          <a:bevelT w="50800" h="50800"/>
        </a:sp3d>
      </dsp:spPr>
      <dsp:style>
        <a:lnRef idx="0">
          <a:scrgbClr r="0" g="0" b="0"/>
        </a:lnRef>
        <a:fillRef idx="3">
          <a:scrgbClr r="0" g="0" b="0"/>
        </a:fillRef>
        <a:effectRef idx="0">
          <a:scrgbClr r="0" g="0" b="0"/>
        </a:effectRef>
        <a:fontRef idx="minor"/>
      </dsp:style>
    </dsp:sp>
    <dsp:sp modelId="{53817AE2-C72A-40EE-BFBC-6DB0FFD27F50}">
      <dsp:nvSpPr>
        <dsp:cNvPr id="0" name=""/>
        <dsp:cNvSpPr/>
      </dsp:nvSpPr>
      <dsp:spPr>
        <a:xfrm>
          <a:off x="4733856" y="529002"/>
          <a:ext cx="598623" cy="598623"/>
        </a:xfrm>
        <a:prstGeom prst="rect">
          <a:avLst/>
        </a:prstGeom>
        <a:blipFill rotWithShape="1">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62212BCB-5A6E-46E0-B062-668AA73AF642}">
      <dsp:nvSpPr>
        <dsp:cNvPr id="0" name=""/>
        <dsp:cNvSpPr/>
      </dsp:nvSpPr>
      <dsp:spPr>
        <a:xfrm>
          <a:off x="4021786" y="1674938"/>
          <a:ext cx="2022764" cy="8378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dirty="0"/>
            <a:t>established a broad </a:t>
          </a:r>
          <a:r>
            <a:rPr lang="en-US" sz="1100" kern="1200" dirty="0" err="1"/>
            <a:t>ir</a:t>
          </a:r>
          <a:r>
            <a:rPr lang="en-US" sz="1100" kern="1200" dirty="0"/>
            <a:t> conceptual framework to support and distinguish between  multiple &amp; minimal interaction IR systems</a:t>
          </a:r>
        </a:p>
      </dsp:txBody>
      <dsp:txXfrm>
        <a:off x="4021786" y="1674938"/>
        <a:ext cx="2022764" cy="837805"/>
      </dsp:txXfrm>
    </dsp:sp>
    <dsp:sp modelId="{B7D121C8-4BF8-47D2-AEAB-C4B771F39916}">
      <dsp:nvSpPr>
        <dsp:cNvPr id="0" name=""/>
        <dsp:cNvSpPr/>
      </dsp:nvSpPr>
      <dsp:spPr>
        <a:xfrm>
          <a:off x="6677380" y="306656"/>
          <a:ext cx="1043314" cy="1043314"/>
        </a:xfrm>
        <a:prstGeom prst="ellipse">
          <a:avLst/>
        </a:prstGeom>
        <a:gradFill rotWithShape="0">
          <a:gsLst>
            <a:gs pos="0">
              <a:schemeClr val="dk2">
                <a:tint val="40000"/>
                <a:hueOff val="0"/>
                <a:satOff val="0"/>
                <a:lumOff val="0"/>
                <a:alphaOff val="0"/>
                <a:satMod val="103000"/>
                <a:lumMod val="102000"/>
                <a:tint val="94000"/>
              </a:schemeClr>
            </a:gs>
            <a:gs pos="50000">
              <a:schemeClr val="dk2">
                <a:tint val="40000"/>
                <a:hueOff val="0"/>
                <a:satOff val="0"/>
                <a:lumOff val="0"/>
                <a:alphaOff val="0"/>
                <a:satMod val="110000"/>
                <a:lumMod val="100000"/>
                <a:shade val="100000"/>
              </a:schemeClr>
            </a:gs>
            <a:gs pos="100000">
              <a:schemeClr val="dk2">
                <a:tint val="40000"/>
                <a:hueOff val="0"/>
                <a:satOff val="0"/>
                <a:lumOff val="0"/>
                <a:alphaOff val="0"/>
                <a:lumMod val="99000"/>
                <a:satMod val="120000"/>
                <a:shade val="78000"/>
              </a:schemeClr>
            </a:gs>
          </a:gsLst>
          <a:lin ang="5400000" scaled="0"/>
        </a:gradFill>
        <a:ln>
          <a:noFill/>
        </a:ln>
        <a:effectLst/>
        <a:scene3d>
          <a:camera prst="orthographicFront"/>
          <a:lightRig rig="flat" dir="t"/>
        </a:scene3d>
        <a:sp3d z="-190500" extrusionH="12700" prstMaterial="plastic">
          <a:bevelT w="50800" h="50800"/>
        </a:sp3d>
      </dsp:spPr>
      <dsp:style>
        <a:lnRef idx="0">
          <a:scrgbClr r="0" g="0" b="0"/>
        </a:lnRef>
        <a:fillRef idx="3">
          <a:scrgbClr r="0" g="0" b="0"/>
        </a:fillRef>
        <a:effectRef idx="0">
          <a:scrgbClr r="0" g="0" b="0"/>
        </a:effectRef>
        <a:fontRef idx="minor"/>
      </dsp:style>
    </dsp:sp>
    <dsp:sp modelId="{9EEDFBDD-8058-427B-8DA9-4E4F6AE0E062}">
      <dsp:nvSpPr>
        <dsp:cNvPr id="0" name=""/>
        <dsp:cNvSpPr/>
      </dsp:nvSpPr>
      <dsp:spPr>
        <a:xfrm>
          <a:off x="6899726" y="529002"/>
          <a:ext cx="598623" cy="59862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882C8628-A60B-4A16-9206-DE51C08DAE7C}">
      <dsp:nvSpPr>
        <dsp:cNvPr id="0" name=""/>
        <dsp:cNvSpPr/>
      </dsp:nvSpPr>
      <dsp:spPr>
        <a:xfrm>
          <a:off x="6343862" y="1674938"/>
          <a:ext cx="1710351" cy="8378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dirty="0"/>
            <a:t>provided the theoretical and empirical foundations for a new mini-IIR model to resolve medical case-based problems</a:t>
          </a:r>
        </a:p>
      </dsp:txBody>
      <dsp:txXfrm>
        <a:off x="6343862" y="1674938"/>
        <a:ext cx="1710351" cy="837805"/>
      </dsp:txXfrm>
    </dsp:sp>
    <dsp:sp modelId="{FED4659D-095A-4628-981A-342147177093}">
      <dsp:nvSpPr>
        <dsp:cNvPr id="0" name=""/>
        <dsp:cNvSpPr/>
      </dsp:nvSpPr>
      <dsp:spPr>
        <a:xfrm>
          <a:off x="8687043" y="306656"/>
          <a:ext cx="1043314" cy="1043314"/>
        </a:xfrm>
        <a:prstGeom prst="ellipse">
          <a:avLst/>
        </a:prstGeom>
        <a:gradFill rotWithShape="0">
          <a:gsLst>
            <a:gs pos="0">
              <a:schemeClr val="dk2">
                <a:tint val="40000"/>
                <a:hueOff val="0"/>
                <a:satOff val="0"/>
                <a:lumOff val="0"/>
                <a:alphaOff val="0"/>
                <a:satMod val="103000"/>
                <a:lumMod val="102000"/>
                <a:tint val="94000"/>
              </a:schemeClr>
            </a:gs>
            <a:gs pos="50000">
              <a:schemeClr val="dk2">
                <a:tint val="40000"/>
                <a:hueOff val="0"/>
                <a:satOff val="0"/>
                <a:lumOff val="0"/>
                <a:alphaOff val="0"/>
                <a:satMod val="110000"/>
                <a:lumMod val="100000"/>
                <a:shade val="100000"/>
              </a:schemeClr>
            </a:gs>
            <a:gs pos="100000">
              <a:schemeClr val="dk2">
                <a:tint val="40000"/>
                <a:hueOff val="0"/>
                <a:satOff val="0"/>
                <a:lumOff val="0"/>
                <a:alphaOff val="0"/>
                <a:lumMod val="99000"/>
                <a:satMod val="120000"/>
                <a:shade val="78000"/>
              </a:schemeClr>
            </a:gs>
          </a:gsLst>
          <a:lin ang="5400000" scaled="0"/>
        </a:gradFill>
        <a:ln>
          <a:noFill/>
        </a:ln>
        <a:effectLst/>
        <a:scene3d>
          <a:camera prst="orthographicFront"/>
          <a:lightRig rig="flat" dir="t"/>
        </a:scene3d>
        <a:sp3d z="-190500" extrusionH="12700" prstMaterial="plastic">
          <a:bevelT w="50800" h="50800"/>
        </a:sp3d>
      </dsp:spPr>
      <dsp:style>
        <a:lnRef idx="0">
          <a:scrgbClr r="0" g="0" b="0"/>
        </a:lnRef>
        <a:fillRef idx="3">
          <a:scrgbClr r="0" g="0" b="0"/>
        </a:fillRef>
        <a:effectRef idx="0">
          <a:scrgbClr r="0" g="0" b="0"/>
        </a:effectRef>
        <a:fontRef idx="minor"/>
      </dsp:style>
    </dsp:sp>
    <dsp:sp modelId="{59838739-38A9-4A25-AA71-A7BA9E7C90FF}">
      <dsp:nvSpPr>
        <dsp:cNvPr id="0" name=""/>
        <dsp:cNvSpPr/>
      </dsp:nvSpPr>
      <dsp:spPr>
        <a:xfrm>
          <a:off x="8909389" y="529002"/>
          <a:ext cx="598623" cy="598623"/>
        </a:xfrm>
        <a:prstGeom prst="rect">
          <a:avLst/>
        </a:prstGeom>
        <a:blipFill rotWithShape="1">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0CCD1EEB-EB4B-4675-A7FF-408A0B418328}">
      <dsp:nvSpPr>
        <dsp:cNvPr id="0" name=""/>
        <dsp:cNvSpPr/>
      </dsp:nvSpPr>
      <dsp:spPr>
        <a:xfrm>
          <a:off x="8353525" y="1674938"/>
          <a:ext cx="1710351" cy="8378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dirty="0"/>
            <a:t>taken the first steps towards helping time pressured clinicians to make better clinical decisions</a:t>
          </a:r>
        </a:p>
      </dsp:txBody>
      <dsp:txXfrm>
        <a:off x="8353525" y="1674938"/>
        <a:ext cx="1710351" cy="83780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13E13D-77FC-4C18-9A26-E5B4711E9023}">
      <dsp:nvSpPr>
        <dsp:cNvPr id="0" name=""/>
        <dsp:cNvSpPr/>
      </dsp:nvSpPr>
      <dsp:spPr>
        <a:xfrm>
          <a:off x="0" y="956381"/>
          <a:ext cx="6513603" cy="176562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FC866A2-41B2-49A6-8466-5F91134EFBEB}">
      <dsp:nvSpPr>
        <dsp:cNvPr id="0" name=""/>
        <dsp:cNvSpPr/>
      </dsp:nvSpPr>
      <dsp:spPr>
        <a:xfrm>
          <a:off x="534102" y="1353647"/>
          <a:ext cx="971095" cy="97109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E811C69-E406-4D10-B317-886DD4A873BE}">
      <dsp:nvSpPr>
        <dsp:cNvPr id="0" name=""/>
        <dsp:cNvSpPr/>
      </dsp:nvSpPr>
      <dsp:spPr>
        <a:xfrm>
          <a:off x="2039300" y="956381"/>
          <a:ext cx="4474303" cy="1765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6862" tIns="186862" rIns="186862" bIns="186862" numCol="1" spcCol="1270" anchor="ctr" anchorCtr="0">
          <a:noAutofit/>
        </a:bodyPr>
        <a:lstStyle/>
        <a:p>
          <a:pPr marL="0" lvl="0" indent="0" algn="l" defTabSz="844550">
            <a:lnSpc>
              <a:spcPct val="100000"/>
            </a:lnSpc>
            <a:spcBef>
              <a:spcPct val="0"/>
            </a:spcBef>
            <a:spcAft>
              <a:spcPct val="35000"/>
            </a:spcAft>
            <a:buNone/>
          </a:pPr>
          <a:r>
            <a:rPr lang="en-US" sz="1900" kern="1200" dirty="0"/>
            <a:t>This thesis directs its investigations to the ﻿</a:t>
          </a:r>
          <a:r>
            <a:rPr lang="en-US" sz="1900" b="1" i="1" kern="1200" dirty="0"/>
            <a:t>time and knowledge limitations of clinicians</a:t>
          </a:r>
        </a:p>
      </dsp:txBody>
      <dsp:txXfrm>
        <a:off x="2039300" y="956381"/>
        <a:ext cx="4474303" cy="1765627"/>
      </dsp:txXfrm>
    </dsp:sp>
    <dsp:sp modelId="{09F02CE6-0986-4873-8503-3251ED3C2D07}">
      <dsp:nvSpPr>
        <dsp:cNvPr id="0" name=""/>
        <dsp:cNvSpPr/>
      </dsp:nvSpPr>
      <dsp:spPr>
        <a:xfrm>
          <a:off x="0" y="3163416"/>
          <a:ext cx="6513603" cy="176562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62A6029-5792-4DF2-A5BA-9788558E0677}">
      <dsp:nvSpPr>
        <dsp:cNvPr id="0" name=""/>
        <dsp:cNvSpPr/>
      </dsp:nvSpPr>
      <dsp:spPr>
        <a:xfrm>
          <a:off x="534102" y="3560682"/>
          <a:ext cx="971095" cy="97109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FA03CE1-D32D-46D4-AFA4-ED9FDAD000F3}">
      <dsp:nvSpPr>
        <dsp:cNvPr id="0" name=""/>
        <dsp:cNvSpPr/>
      </dsp:nvSpPr>
      <dsp:spPr>
        <a:xfrm>
          <a:off x="2039300" y="3163416"/>
          <a:ext cx="4474303" cy="1765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6862" tIns="186862" rIns="186862" bIns="186862" numCol="1" spcCol="1270" anchor="ctr" anchorCtr="0">
          <a:noAutofit/>
        </a:bodyPr>
        <a:lstStyle/>
        <a:p>
          <a:pPr marL="0" lvl="0" indent="0" algn="l" defTabSz="844550">
            <a:lnSpc>
              <a:spcPct val="100000"/>
            </a:lnSpc>
            <a:spcBef>
              <a:spcPct val="0"/>
            </a:spcBef>
            <a:spcAft>
              <a:spcPct val="35000"/>
            </a:spcAft>
            <a:buNone/>
          </a:pPr>
          <a:r>
            <a:rPr lang="en-GB" sz="1900" kern="1200" dirty="0"/>
            <a:t>﻿specifically, how </a:t>
          </a:r>
          <a:r>
            <a:rPr lang="en-GB" sz="1900" b="1" i="1" kern="1200" dirty="0"/>
            <a:t>minimal interaction </a:t>
          </a:r>
          <a:r>
            <a:rPr lang="en-GB" sz="1900" kern="1200" dirty="0"/>
            <a:t>information retrieval (IR) can be brought to bear on these limitations to </a:t>
          </a:r>
          <a:r>
            <a:rPr lang="en-US" sz="1900" b="1" i="1" kern="1200" dirty="0"/>
            <a:t>enable more effective clinical decisions</a:t>
          </a:r>
          <a:r>
            <a:rPr lang="en-US" sz="1900" kern="1200" dirty="0"/>
            <a:t>.</a:t>
          </a:r>
        </a:p>
      </dsp:txBody>
      <dsp:txXfrm>
        <a:off x="2039300" y="3163416"/>
        <a:ext cx="4474303" cy="1765627"/>
      </dsp:txXfrm>
    </dsp:sp>
  </dsp:spTree>
</dsp:drawing>
</file>

<file path=ppt/diagrams/drawing3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DBD692-2A89-4689-8091-46423E228CD2}">
      <dsp:nvSpPr>
        <dsp:cNvPr id="0" name=""/>
        <dsp:cNvSpPr/>
      </dsp:nvSpPr>
      <dsp:spPr>
        <a:xfrm>
          <a:off x="0" y="1903"/>
          <a:ext cx="6513603" cy="811257"/>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FDD74C3-EA3B-4956-81C4-9BA72116DE06}">
      <dsp:nvSpPr>
        <dsp:cNvPr id="0" name=""/>
        <dsp:cNvSpPr/>
      </dsp:nvSpPr>
      <dsp:spPr>
        <a:xfrm>
          <a:off x="245405" y="184436"/>
          <a:ext cx="446191" cy="44619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108990F-195F-4D52-A230-78DC665DC9EC}">
      <dsp:nvSpPr>
        <dsp:cNvPr id="0" name=""/>
        <dsp:cNvSpPr/>
      </dsp:nvSpPr>
      <dsp:spPr>
        <a:xfrm>
          <a:off x="937002" y="1903"/>
          <a:ext cx="5576601" cy="811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858" tIns="85858" rIns="85858" bIns="85858" numCol="1" spcCol="1270" anchor="ctr" anchorCtr="0">
          <a:noAutofit/>
        </a:bodyPr>
        <a:lstStyle/>
        <a:p>
          <a:pPr marL="0" lvl="0" indent="0" algn="l" defTabSz="844550">
            <a:lnSpc>
              <a:spcPct val="90000"/>
            </a:lnSpc>
            <a:spcBef>
              <a:spcPct val="0"/>
            </a:spcBef>
            <a:spcAft>
              <a:spcPct val="35000"/>
            </a:spcAft>
            <a:buNone/>
          </a:pPr>
          <a:r>
            <a:rPr lang="en-US" sz="1900" kern="1200"/>
            <a:t>Study to explain the impact of time pressure on clinicians and why document retrieval is not effective</a:t>
          </a:r>
        </a:p>
      </dsp:txBody>
      <dsp:txXfrm>
        <a:off x="937002" y="1903"/>
        <a:ext cx="5576601" cy="811257"/>
      </dsp:txXfrm>
    </dsp:sp>
    <dsp:sp modelId="{24065591-4AB5-4B8A-AB8F-B62990848732}">
      <dsp:nvSpPr>
        <dsp:cNvPr id="0" name=""/>
        <dsp:cNvSpPr/>
      </dsp:nvSpPr>
      <dsp:spPr>
        <a:xfrm>
          <a:off x="0" y="1015975"/>
          <a:ext cx="6513603" cy="811257"/>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AC9AF09-A206-470C-B506-73462835FFDF}">
      <dsp:nvSpPr>
        <dsp:cNvPr id="0" name=""/>
        <dsp:cNvSpPr/>
      </dsp:nvSpPr>
      <dsp:spPr>
        <a:xfrm>
          <a:off x="245405" y="1198508"/>
          <a:ext cx="446191" cy="44619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B50127A-2FE7-4B60-825A-967DA1716C35}">
      <dsp:nvSpPr>
        <dsp:cNvPr id="0" name=""/>
        <dsp:cNvSpPr/>
      </dsp:nvSpPr>
      <dsp:spPr>
        <a:xfrm>
          <a:off x="937002" y="1015975"/>
          <a:ext cx="5576601" cy="811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858" tIns="85858" rIns="85858" bIns="85858" numCol="1" spcCol="1270" anchor="ctr" anchorCtr="0">
          <a:noAutofit/>
        </a:bodyPr>
        <a:lstStyle/>
        <a:p>
          <a:pPr marL="0" lvl="0" indent="0" algn="l" defTabSz="844550">
            <a:lnSpc>
              <a:spcPct val="90000"/>
            </a:lnSpc>
            <a:spcBef>
              <a:spcPct val="0"/>
            </a:spcBef>
            <a:spcAft>
              <a:spcPct val="35000"/>
            </a:spcAft>
            <a:buNone/>
          </a:pPr>
          <a:r>
            <a:rPr lang="en-US" sz="1900" kern="1200" dirty="0"/>
            <a:t>Broad Research framework: that supports both mini and multi-IIR</a:t>
          </a:r>
        </a:p>
      </dsp:txBody>
      <dsp:txXfrm>
        <a:off x="937002" y="1015975"/>
        <a:ext cx="5576601" cy="811257"/>
      </dsp:txXfrm>
    </dsp:sp>
    <dsp:sp modelId="{B59DB9C3-1E3A-4E9D-8136-8B9DA0AF076A}">
      <dsp:nvSpPr>
        <dsp:cNvPr id="0" name=""/>
        <dsp:cNvSpPr/>
      </dsp:nvSpPr>
      <dsp:spPr>
        <a:xfrm>
          <a:off x="0" y="2030048"/>
          <a:ext cx="6513603" cy="811257"/>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F400AFD-7499-4C4B-98A3-A4929C8D9946}">
      <dsp:nvSpPr>
        <dsp:cNvPr id="0" name=""/>
        <dsp:cNvSpPr/>
      </dsp:nvSpPr>
      <dsp:spPr>
        <a:xfrm>
          <a:off x="245405" y="2212581"/>
          <a:ext cx="446191" cy="44619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F4BAE87-BC8E-4B5D-826C-DF4E10B3F3CB}">
      <dsp:nvSpPr>
        <dsp:cNvPr id="0" name=""/>
        <dsp:cNvSpPr/>
      </dsp:nvSpPr>
      <dsp:spPr>
        <a:xfrm>
          <a:off x="937002" y="2030048"/>
          <a:ext cx="5576601" cy="811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858" tIns="85858" rIns="85858" bIns="85858" numCol="1" spcCol="1270" anchor="ctr" anchorCtr="0">
          <a:noAutofit/>
        </a:bodyPr>
        <a:lstStyle/>
        <a:p>
          <a:pPr marL="0" lvl="0" indent="0" algn="l" defTabSz="844550">
            <a:lnSpc>
              <a:spcPct val="90000"/>
            </a:lnSpc>
            <a:spcBef>
              <a:spcPct val="0"/>
            </a:spcBef>
            <a:spcAft>
              <a:spcPct val="35000"/>
            </a:spcAft>
            <a:buNone/>
          </a:pPr>
          <a:r>
            <a:rPr lang="en-US" sz="1900" kern="1200"/>
            <a:t>Theoretical model to resolve disorder-centric clinical questions</a:t>
          </a:r>
        </a:p>
      </dsp:txBody>
      <dsp:txXfrm>
        <a:off x="937002" y="2030048"/>
        <a:ext cx="5576601" cy="811257"/>
      </dsp:txXfrm>
    </dsp:sp>
    <dsp:sp modelId="{40516E1B-FE44-4660-8AFC-8FEBE78E9542}">
      <dsp:nvSpPr>
        <dsp:cNvPr id="0" name=""/>
        <dsp:cNvSpPr/>
      </dsp:nvSpPr>
      <dsp:spPr>
        <a:xfrm>
          <a:off x="0" y="3044120"/>
          <a:ext cx="6513603" cy="811257"/>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0C1637B-DCC2-48BD-A169-02EA7068371E}">
      <dsp:nvSpPr>
        <dsp:cNvPr id="0" name=""/>
        <dsp:cNvSpPr/>
      </dsp:nvSpPr>
      <dsp:spPr>
        <a:xfrm>
          <a:off x="245405" y="3226653"/>
          <a:ext cx="446191" cy="44619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BBFBBFB-0543-4FE1-99B0-39F3D56AF282}">
      <dsp:nvSpPr>
        <dsp:cNvPr id="0" name=""/>
        <dsp:cNvSpPr/>
      </dsp:nvSpPr>
      <dsp:spPr>
        <a:xfrm>
          <a:off x="937002" y="3044120"/>
          <a:ext cx="5576601" cy="811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858" tIns="85858" rIns="85858" bIns="85858" numCol="1" spcCol="1270" anchor="ctr" anchorCtr="0">
          <a:noAutofit/>
        </a:bodyPr>
        <a:lstStyle/>
        <a:p>
          <a:pPr marL="0" lvl="0" indent="0" algn="l" defTabSz="844550">
            <a:lnSpc>
              <a:spcPct val="90000"/>
            </a:lnSpc>
            <a:spcBef>
              <a:spcPct val="0"/>
            </a:spcBef>
            <a:spcAft>
              <a:spcPct val="35000"/>
            </a:spcAft>
            <a:buNone/>
          </a:pPr>
          <a:r>
            <a:rPr lang="en-US" sz="1900" kern="1200" dirty="0"/>
            <a:t>Methods to instantiate the theoretical model</a:t>
          </a:r>
        </a:p>
      </dsp:txBody>
      <dsp:txXfrm>
        <a:off x="937002" y="3044120"/>
        <a:ext cx="5576601" cy="811257"/>
      </dsp:txXfrm>
    </dsp:sp>
    <dsp:sp modelId="{85CCC700-844B-464E-B328-AE440006A903}">
      <dsp:nvSpPr>
        <dsp:cNvPr id="0" name=""/>
        <dsp:cNvSpPr/>
      </dsp:nvSpPr>
      <dsp:spPr>
        <a:xfrm>
          <a:off x="0" y="4058192"/>
          <a:ext cx="6513603" cy="811257"/>
        </a:xfrm>
        <a:prstGeom prst="roundRect">
          <a:avLst>
            <a:gd name="adj" fmla="val 1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672D6D2-C0E5-483F-B44C-EABC149A8CEE}">
      <dsp:nvSpPr>
        <dsp:cNvPr id="0" name=""/>
        <dsp:cNvSpPr/>
      </dsp:nvSpPr>
      <dsp:spPr>
        <a:xfrm>
          <a:off x="245405" y="4240725"/>
          <a:ext cx="446191" cy="446191"/>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5B03C7A-92BD-4C53-A6CF-9C61855C3B73}">
      <dsp:nvSpPr>
        <dsp:cNvPr id="0" name=""/>
        <dsp:cNvSpPr/>
      </dsp:nvSpPr>
      <dsp:spPr>
        <a:xfrm>
          <a:off x="937002" y="4058192"/>
          <a:ext cx="5576601" cy="811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858" tIns="85858" rIns="85858" bIns="85858" numCol="1" spcCol="1270" anchor="ctr" anchorCtr="0">
          <a:noAutofit/>
        </a:bodyPr>
        <a:lstStyle/>
        <a:p>
          <a:pPr marL="0" lvl="0" indent="0" algn="l" defTabSz="844550">
            <a:lnSpc>
              <a:spcPct val="90000"/>
            </a:lnSpc>
            <a:spcBef>
              <a:spcPct val="0"/>
            </a:spcBef>
            <a:spcAft>
              <a:spcPct val="35000"/>
            </a:spcAft>
            <a:buNone/>
          </a:pPr>
          <a:r>
            <a:rPr lang="en-US" sz="1900" kern="1200"/>
            <a:t>Novel cross-sentence, disorder centric relationship extraction method</a:t>
          </a:r>
        </a:p>
      </dsp:txBody>
      <dsp:txXfrm>
        <a:off x="937002" y="4058192"/>
        <a:ext cx="5576601" cy="811257"/>
      </dsp:txXfrm>
    </dsp:sp>
    <dsp:sp modelId="{2F443FE8-FE4A-4CE7-9E3A-25FD295692A2}">
      <dsp:nvSpPr>
        <dsp:cNvPr id="0" name=""/>
        <dsp:cNvSpPr/>
      </dsp:nvSpPr>
      <dsp:spPr>
        <a:xfrm>
          <a:off x="0" y="5072264"/>
          <a:ext cx="6513603" cy="811257"/>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F7F62AF-9161-4CDA-BA27-4621E687375E}">
      <dsp:nvSpPr>
        <dsp:cNvPr id="0" name=""/>
        <dsp:cNvSpPr/>
      </dsp:nvSpPr>
      <dsp:spPr>
        <a:xfrm>
          <a:off x="245405" y="5254797"/>
          <a:ext cx="446191" cy="446191"/>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3C39D7E-278A-426A-8CDB-10D289461F97}">
      <dsp:nvSpPr>
        <dsp:cNvPr id="0" name=""/>
        <dsp:cNvSpPr/>
      </dsp:nvSpPr>
      <dsp:spPr>
        <a:xfrm>
          <a:off x="937002" y="5072264"/>
          <a:ext cx="5576601" cy="811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858" tIns="85858" rIns="85858" bIns="85858" numCol="1" spcCol="1270" anchor="ctr" anchorCtr="0">
          <a:noAutofit/>
        </a:bodyPr>
        <a:lstStyle/>
        <a:p>
          <a:pPr marL="0" lvl="0" indent="0" algn="l" defTabSz="844550">
            <a:lnSpc>
              <a:spcPct val="90000"/>
            </a:lnSpc>
            <a:spcBef>
              <a:spcPct val="0"/>
            </a:spcBef>
            <a:spcAft>
              <a:spcPct val="35000"/>
            </a:spcAft>
            <a:buNone/>
          </a:pPr>
          <a:r>
            <a:rPr lang="en-US" sz="1900" kern="1200" dirty="0"/>
            <a:t>Answer retrieval empirical analysis, identification of key factors and baseline set of results</a:t>
          </a:r>
        </a:p>
      </dsp:txBody>
      <dsp:txXfrm>
        <a:off x="937002" y="5072264"/>
        <a:ext cx="5576601" cy="811257"/>
      </dsp:txXfrm>
    </dsp:sp>
  </dsp:spTree>
</dsp:drawing>
</file>

<file path=ppt/diagrams/drawing3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734E88-BF82-624C-A3B6-24D94B7F111C}">
      <dsp:nvSpPr>
        <dsp:cNvPr id="0" name=""/>
        <dsp:cNvSpPr/>
      </dsp:nvSpPr>
      <dsp:spPr>
        <a:xfrm>
          <a:off x="0" y="2720"/>
          <a:ext cx="6089650" cy="0"/>
        </a:xfrm>
        <a:prstGeom prst="lin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C2CC2AC-D4AB-DE47-A70C-AC94D7D9BFE6}">
      <dsp:nvSpPr>
        <dsp:cNvPr id="0" name=""/>
        <dsp:cNvSpPr/>
      </dsp:nvSpPr>
      <dsp:spPr>
        <a:xfrm>
          <a:off x="0" y="2720"/>
          <a:ext cx="6089650" cy="18555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4780" tIns="144780" rIns="144780" bIns="144780" numCol="1" spcCol="1270" anchor="t" anchorCtr="0">
          <a:noAutofit/>
        </a:bodyPr>
        <a:lstStyle/>
        <a:p>
          <a:pPr marL="0" lvl="0" indent="0" algn="l" defTabSz="1689100">
            <a:lnSpc>
              <a:spcPct val="90000"/>
            </a:lnSpc>
            <a:spcBef>
              <a:spcPct val="0"/>
            </a:spcBef>
            <a:spcAft>
              <a:spcPct val="35000"/>
            </a:spcAft>
            <a:buNone/>
          </a:pPr>
          <a:r>
            <a:rPr lang="en-US" sz="3800" kern="1200"/>
            <a:t>Increased search time, read time and time spent on SERP</a:t>
          </a:r>
        </a:p>
      </dsp:txBody>
      <dsp:txXfrm>
        <a:off x="0" y="2720"/>
        <a:ext cx="6089650" cy="1855561"/>
      </dsp:txXfrm>
    </dsp:sp>
    <dsp:sp modelId="{59C1FE55-DFAB-A840-90D3-0E5D8BC938F0}">
      <dsp:nvSpPr>
        <dsp:cNvPr id="0" name=""/>
        <dsp:cNvSpPr/>
      </dsp:nvSpPr>
      <dsp:spPr>
        <a:xfrm>
          <a:off x="0" y="1858281"/>
          <a:ext cx="6089650" cy="0"/>
        </a:xfrm>
        <a:prstGeom prst="line">
          <a:avLst/>
        </a:prstGeom>
        <a:solidFill>
          <a:schemeClr val="accent5">
            <a:hueOff val="-3379271"/>
            <a:satOff val="-8710"/>
            <a:lumOff val="-5883"/>
            <a:alphaOff val="0"/>
          </a:schemeClr>
        </a:solidFill>
        <a:ln w="12700" cap="flat" cmpd="sng" algn="ctr">
          <a:solidFill>
            <a:schemeClr val="accent5">
              <a:hueOff val="-3379271"/>
              <a:satOff val="-8710"/>
              <a:lumOff val="-588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1E8624E-7D40-6545-9D67-D670CE8B5119}">
      <dsp:nvSpPr>
        <dsp:cNvPr id="0" name=""/>
        <dsp:cNvSpPr/>
      </dsp:nvSpPr>
      <dsp:spPr>
        <a:xfrm>
          <a:off x="0" y="1858281"/>
          <a:ext cx="6089650" cy="18555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4780" tIns="144780" rIns="144780" bIns="144780" numCol="1" spcCol="1270" anchor="t" anchorCtr="0">
          <a:noAutofit/>
        </a:bodyPr>
        <a:lstStyle/>
        <a:p>
          <a:pPr marL="0" lvl="0" indent="0" algn="l" defTabSz="1689100">
            <a:lnSpc>
              <a:spcPct val="90000"/>
            </a:lnSpc>
            <a:spcBef>
              <a:spcPct val="0"/>
            </a:spcBef>
            <a:spcAft>
              <a:spcPct val="35000"/>
            </a:spcAft>
            <a:buNone/>
          </a:pPr>
          <a:r>
            <a:rPr lang="en-US" sz="3800" kern="1200"/>
            <a:t>Increased # of searches and # documents read</a:t>
          </a:r>
        </a:p>
      </dsp:txBody>
      <dsp:txXfrm>
        <a:off x="0" y="1858281"/>
        <a:ext cx="6089650" cy="1855561"/>
      </dsp:txXfrm>
    </dsp:sp>
    <dsp:sp modelId="{5FBAAF89-0AD8-9A49-B516-E76FD93935C8}">
      <dsp:nvSpPr>
        <dsp:cNvPr id="0" name=""/>
        <dsp:cNvSpPr/>
      </dsp:nvSpPr>
      <dsp:spPr>
        <a:xfrm>
          <a:off x="0" y="3713843"/>
          <a:ext cx="6089650" cy="0"/>
        </a:xfrm>
        <a:prstGeom prst="line">
          <a:avLst/>
        </a:prstGeom>
        <a:solidFill>
          <a:schemeClr val="accent5">
            <a:hueOff val="-6758543"/>
            <a:satOff val="-17419"/>
            <a:lumOff val="-11765"/>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C80CB4A-51B2-944E-B24D-CA3BA6157509}">
      <dsp:nvSpPr>
        <dsp:cNvPr id="0" name=""/>
        <dsp:cNvSpPr/>
      </dsp:nvSpPr>
      <dsp:spPr>
        <a:xfrm>
          <a:off x="0" y="3713843"/>
          <a:ext cx="6089650" cy="18555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4780" tIns="144780" rIns="144780" bIns="144780" numCol="1" spcCol="1270" anchor="t" anchorCtr="0">
          <a:noAutofit/>
        </a:bodyPr>
        <a:lstStyle/>
        <a:p>
          <a:pPr marL="0" lvl="0" indent="0" algn="l" defTabSz="1689100">
            <a:lnSpc>
              <a:spcPct val="90000"/>
            </a:lnSpc>
            <a:spcBef>
              <a:spcPct val="0"/>
            </a:spcBef>
            <a:spcAft>
              <a:spcPct val="35000"/>
            </a:spcAft>
            <a:buNone/>
          </a:pPr>
          <a:r>
            <a:rPr lang="en-US" sz="3800" kern="1200"/>
            <a:t>Increased average and maximum search depth</a:t>
          </a:r>
        </a:p>
      </dsp:txBody>
      <dsp:txXfrm>
        <a:off x="0" y="3713843"/>
        <a:ext cx="6089650" cy="1855561"/>
      </dsp:txXfrm>
    </dsp:sp>
  </dsp:spTree>
</dsp:drawing>
</file>

<file path=ppt/diagrams/drawing3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3D72D57-EBCC-469B-9433-A9D6AE460667}">
      <dsp:nvSpPr>
        <dsp:cNvPr id="0" name=""/>
        <dsp:cNvSpPr/>
      </dsp:nvSpPr>
      <dsp:spPr>
        <a:xfrm>
          <a:off x="0" y="718"/>
          <a:ext cx="6513603" cy="1681139"/>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C23FB4C-86FC-4D03-81A9-DC0B390F39A2}">
      <dsp:nvSpPr>
        <dsp:cNvPr id="0" name=""/>
        <dsp:cNvSpPr/>
      </dsp:nvSpPr>
      <dsp:spPr>
        <a:xfrm>
          <a:off x="508544" y="378974"/>
          <a:ext cx="924626" cy="92462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EF746CE-1732-4B77-8748-4F96A6CFBD48}">
      <dsp:nvSpPr>
        <dsp:cNvPr id="0" name=""/>
        <dsp:cNvSpPr/>
      </dsp:nvSpPr>
      <dsp:spPr>
        <a:xfrm>
          <a:off x="1941716" y="718"/>
          <a:ext cx="4571887" cy="1681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921" tIns="177921" rIns="177921" bIns="177921" numCol="1" spcCol="1270" anchor="ctr" anchorCtr="0">
          <a:noAutofit/>
        </a:bodyPr>
        <a:lstStyle/>
        <a:p>
          <a:pPr marL="0" lvl="0" indent="0" algn="l" defTabSz="1111250">
            <a:lnSpc>
              <a:spcPct val="90000"/>
            </a:lnSpc>
            <a:spcBef>
              <a:spcPct val="0"/>
            </a:spcBef>
            <a:spcAft>
              <a:spcPct val="35000"/>
            </a:spcAft>
            <a:buNone/>
          </a:pPr>
          <a:r>
            <a:rPr lang="en-US" sz="2500" kern="1200"/>
            <a:t>The search time constraint</a:t>
          </a:r>
        </a:p>
      </dsp:txBody>
      <dsp:txXfrm>
        <a:off x="1941716" y="718"/>
        <a:ext cx="4571887" cy="1681139"/>
      </dsp:txXfrm>
    </dsp:sp>
    <dsp:sp modelId="{79CD1966-C3D7-4655-B01F-E80148DBE06C}">
      <dsp:nvSpPr>
        <dsp:cNvPr id="0" name=""/>
        <dsp:cNvSpPr/>
      </dsp:nvSpPr>
      <dsp:spPr>
        <a:xfrm>
          <a:off x="0" y="2102143"/>
          <a:ext cx="6513603" cy="1681139"/>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A07D563-E120-45B6-8047-06825287F2A1}">
      <dsp:nvSpPr>
        <dsp:cNvPr id="0" name=""/>
        <dsp:cNvSpPr/>
      </dsp:nvSpPr>
      <dsp:spPr>
        <a:xfrm>
          <a:off x="508544" y="2480399"/>
          <a:ext cx="924626" cy="924626"/>
        </a:xfrm>
        <a:prstGeom prst="rect">
          <a:avLst/>
        </a:prstGeom>
        <a:blipFill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B259DA1-EA3B-4EEF-ACB2-DA0F93A42AB9}">
      <dsp:nvSpPr>
        <dsp:cNvPr id="0" name=""/>
        <dsp:cNvSpPr/>
      </dsp:nvSpPr>
      <dsp:spPr>
        <a:xfrm>
          <a:off x="1941716" y="2102143"/>
          <a:ext cx="4571887" cy="1681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921" tIns="177921" rIns="177921" bIns="177921" numCol="1" spcCol="1270" anchor="ctr" anchorCtr="0">
          <a:noAutofit/>
        </a:bodyPr>
        <a:lstStyle/>
        <a:p>
          <a:pPr marL="0" lvl="0" indent="0" algn="l" defTabSz="1111250">
            <a:lnSpc>
              <a:spcPct val="90000"/>
            </a:lnSpc>
            <a:spcBef>
              <a:spcPct val="0"/>
            </a:spcBef>
            <a:spcAft>
              <a:spcPct val="35000"/>
            </a:spcAft>
            <a:buNone/>
          </a:pPr>
          <a:r>
            <a:rPr lang="en-US" sz="2500" kern="1200"/>
            <a:t>Self-reported time pressure at the end of each question</a:t>
          </a:r>
        </a:p>
      </dsp:txBody>
      <dsp:txXfrm>
        <a:off x="1941716" y="2102143"/>
        <a:ext cx="4571887" cy="1681139"/>
      </dsp:txXfrm>
    </dsp:sp>
    <dsp:sp modelId="{37B7E40B-8457-4FB6-A29E-3456ED3EB1CF}">
      <dsp:nvSpPr>
        <dsp:cNvPr id="0" name=""/>
        <dsp:cNvSpPr/>
      </dsp:nvSpPr>
      <dsp:spPr>
        <a:xfrm>
          <a:off x="0" y="4203567"/>
          <a:ext cx="6513603" cy="1681139"/>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CCA9424-DCA2-4CE7-A6EA-FEA671610A94}">
      <dsp:nvSpPr>
        <dsp:cNvPr id="0" name=""/>
        <dsp:cNvSpPr/>
      </dsp:nvSpPr>
      <dsp:spPr>
        <a:xfrm>
          <a:off x="508544" y="4581824"/>
          <a:ext cx="924626" cy="924626"/>
        </a:xfrm>
        <a:prstGeom prst="rect">
          <a:avLst/>
        </a:prstGeom>
        <a:blipFill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61DEA53-67B8-43C2-A1C9-BA76C66925CA}">
      <dsp:nvSpPr>
        <dsp:cNvPr id="0" name=""/>
        <dsp:cNvSpPr/>
      </dsp:nvSpPr>
      <dsp:spPr>
        <a:xfrm>
          <a:off x="1941716" y="4203567"/>
          <a:ext cx="4571887" cy="1681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921" tIns="177921" rIns="177921" bIns="177921" numCol="1" spcCol="1270" anchor="ctr" anchorCtr="0">
          <a:noAutofit/>
        </a:bodyPr>
        <a:lstStyle/>
        <a:p>
          <a:pPr marL="0" lvl="0" indent="0" algn="l" defTabSz="1111250">
            <a:lnSpc>
              <a:spcPct val="90000"/>
            </a:lnSpc>
            <a:spcBef>
              <a:spcPct val="0"/>
            </a:spcBef>
            <a:spcAft>
              <a:spcPct val="35000"/>
            </a:spcAft>
            <a:buNone/>
          </a:pPr>
          <a:r>
            <a:rPr lang="en-US" sz="2500" kern="1200"/>
            <a:t>Whether the participant times-out during search</a:t>
          </a:r>
        </a:p>
      </dsp:txBody>
      <dsp:txXfrm>
        <a:off x="1941716" y="4203567"/>
        <a:ext cx="4571887" cy="1681139"/>
      </dsp:txXfrm>
    </dsp:sp>
  </dsp:spTree>
</dsp:drawing>
</file>

<file path=ppt/diagrams/drawing3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BD35AA-8FDC-2E4E-A455-85AEAD6EEF75}">
      <dsp:nvSpPr>
        <dsp:cNvPr id="0" name=""/>
        <dsp:cNvSpPr/>
      </dsp:nvSpPr>
      <dsp:spPr>
        <a:xfrm>
          <a:off x="0" y="2720"/>
          <a:ext cx="6089650"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C2FEA1B-64D6-964C-BE57-EFFF384CA1CB}">
      <dsp:nvSpPr>
        <dsp:cNvPr id="0" name=""/>
        <dsp:cNvSpPr/>
      </dsp:nvSpPr>
      <dsp:spPr>
        <a:xfrm>
          <a:off x="0" y="2720"/>
          <a:ext cx="6089650" cy="18555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kern="1200" dirty="0"/>
            <a:t>﻿</a:t>
          </a:r>
          <a:r>
            <a:rPr lang="en-US" sz="2500" kern="1200" dirty="0">
              <a:solidFill>
                <a:schemeClr val="bg2">
                  <a:lumMod val="75000"/>
                </a:schemeClr>
              </a:solidFill>
            </a:rPr>
            <a:t>RQ-1.1: </a:t>
          </a:r>
          <a:r>
            <a:rPr lang="en-US" sz="2500" b="1" i="1" kern="1200" dirty="0">
              <a:solidFill>
                <a:schemeClr val="bg2">
                  <a:lumMod val="75000"/>
                </a:schemeClr>
              </a:solidFill>
            </a:rPr>
            <a:t>Does</a:t>
          </a:r>
          <a:r>
            <a:rPr lang="en-US" sz="2500" kern="1200" dirty="0">
              <a:solidFill>
                <a:schemeClr val="bg2">
                  <a:lumMod val="75000"/>
                </a:schemeClr>
              </a:solidFill>
            </a:rPr>
            <a:t> the use of an on-line scientific literature </a:t>
          </a:r>
          <a:r>
            <a:rPr lang="en-US" sz="2500" b="1" i="1" kern="1200" dirty="0">
              <a:solidFill>
                <a:schemeClr val="bg2">
                  <a:lumMod val="75000"/>
                </a:schemeClr>
              </a:solidFill>
            </a:rPr>
            <a:t>search system </a:t>
          </a:r>
          <a:r>
            <a:rPr lang="en-US" sz="2500" kern="1200" dirty="0">
              <a:solidFill>
                <a:schemeClr val="bg2">
                  <a:lumMod val="75000"/>
                </a:schemeClr>
              </a:solidFill>
            </a:rPr>
            <a:t>enable clinicians to make </a:t>
          </a:r>
          <a:r>
            <a:rPr lang="en-US" sz="2500" b="1" i="1" kern="1200" dirty="0">
              <a:solidFill>
                <a:schemeClr val="bg2">
                  <a:lumMod val="75000"/>
                </a:schemeClr>
              </a:solidFill>
            </a:rPr>
            <a:t>better clinical decisions</a:t>
          </a:r>
          <a:r>
            <a:rPr lang="en-US" sz="2500" kern="1200" dirty="0">
              <a:solidFill>
                <a:schemeClr val="bg2">
                  <a:lumMod val="75000"/>
                </a:schemeClr>
              </a:solidFill>
            </a:rPr>
            <a:t>?</a:t>
          </a:r>
        </a:p>
      </dsp:txBody>
      <dsp:txXfrm>
        <a:off x="0" y="2720"/>
        <a:ext cx="6089650" cy="1855561"/>
      </dsp:txXfrm>
    </dsp:sp>
    <dsp:sp modelId="{2AD4F67C-9237-764F-85B8-5DB4FA5E432B}">
      <dsp:nvSpPr>
        <dsp:cNvPr id="0" name=""/>
        <dsp:cNvSpPr/>
      </dsp:nvSpPr>
      <dsp:spPr>
        <a:xfrm>
          <a:off x="0" y="1858281"/>
          <a:ext cx="6089650"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D106135-DCED-874F-887C-F07280AFD47E}">
      <dsp:nvSpPr>
        <dsp:cNvPr id="0" name=""/>
        <dsp:cNvSpPr/>
      </dsp:nvSpPr>
      <dsp:spPr>
        <a:xfrm>
          <a:off x="0" y="1858281"/>
          <a:ext cx="6089650" cy="18555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kern="1200" dirty="0"/>
            <a:t>﻿</a:t>
          </a:r>
          <a:r>
            <a:rPr lang="en-US" sz="2500" kern="1200" dirty="0">
              <a:solidFill>
                <a:schemeClr val="bg2">
                  <a:lumMod val="75000"/>
                </a:schemeClr>
              </a:solidFill>
            </a:rPr>
            <a:t>RQ-1.2: How does </a:t>
          </a:r>
          <a:r>
            <a:rPr lang="en-US" sz="2500" b="1" i="1" kern="1200" dirty="0">
              <a:solidFill>
                <a:schemeClr val="bg2">
                  <a:lumMod val="75000"/>
                </a:schemeClr>
              </a:solidFill>
            </a:rPr>
            <a:t>time pressure impact </a:t>
          </a:r>
          <a:r>
            <a:rPr lang="en-US" sz="2500" kern="1200" dirty="0">
              <a:solidFill>
                <a:schemeClr val="bg2">
                  <a:lumMod val="75000"/>
                </a:schemeClr>
              </a:solidFill>
            </a:rPr>
            <a:t>clinical decision making?</a:t>
          </a:r>
        </a:p>
      </dsp:txBody>
      <dsp:txXfrm>
        <a:off x="0" y="1858281"/>
        <a:ext cx="6089650" cy="1855561"/>
      </dsp:txXfrm>
    </dsp:sp>
    <dsp:sp modelId="{9DD02615-F570-A644-86FB-D2D0783C4455}">
      <dsp:nvSpPr>
        <dsp:cNvPr id="0" name=""/>
        <dsp:cNvSpPr/>
      </dsp:nvSpPr>
      <dsp:spPr>
        <a:xfrm>
          <a:off x="0" y="3713843"/>
          <a:ext cx="6089650"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FD88A82-1C9D-B347-B08B-88F99FD8A737}">
      <dsp:nvSpPr>
        <dsp:cNvPr id="0" name=""/>
        <dsp:cNvSpPr/>
      </dsp:nvSpPr>
      <dsp:spPr>
        <a:xfrm>
          <a:off x="0" y="3713843"/>
          <a:ext cx="6089650" cy="18555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kern="1200" dirty="0"/>
            <a:t>﻿RQ-1.3: Does a significantly </a:t>
          </a:r>
          <a:r>
            <a:rPr lang="en-US" sz="2500" b="1" i="1" kern="1200" dirty="0"/>
            <a:t>better search system</a:t>
          </a:r>
          <a:r>
            <a:rPr lang="en-US" sz="2500" kern="1200" dirty="0"/>
            <a:t>, as measured by standard Information Retrieval (IR) evaluation measures, translate to </a:t>
          </a:r>
          <a:r>
            <a:rPr lang="en-US" sz="2500" b="1" i="1" kern="1200" dirty="0"/>
            <a:t>better and faster clinical decisions</a:t>
          </a:r>
          <a:r>
            <a:rPr lang="en-US" sz="2500" kern="1200" dirty="0"/>
            <a:t>?</a:t>
          </a:r>
        </a:p>
      </dsp:txBody>
      <dsp:txXfrm>
        <a:off x="0" y="3713843"/>
        <a:ext cx="6089650" cy="1855561"/>
      </dsp:txXfrm>
    </dsp:sp>
  </dsp:spTree>
</dsp:drawing>
</file>

<file path=ppt/diagrams/drawing3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22B066F-17E4-6F42-BB6F-E33A990011A6}">
      <dsp:nvSpPr>
        <dsp:cNvPr id="0" name=""/>
        <dsp:cNvSpPr/>
      </dsp:nvSpPr>
      <dsp:spPr>
        <a:xfrm>
          <a:off x="0" y="1717633"/>
          <a:ext cx="6513603" cy="680400"/>
        </a:xfrm>
        <a:prstGeom prst="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05528" tIns="333248" rIns="505528" bIns="113792" numCol="1" spcCol="1270" anchor="t" anchorCtr="0">
          <a:noAutofit/>
        </a:bodyPr>
        <a:lstStyle/>
        <a:p>
          <a:pPr marL="171450" lvl="1" indent="-171450" algn="l" defTabSz="711200">
            <a:lnSpc>
              <a:spcPct val="90000"/>
            </a:lnSpc>
            <a:spcBef>
              <a:spcPct val="0"/>
            </a:spcBef>
            <a:spcAft>
              <a:spcPct val="15000"/>
            </a:spcAft>
            <a:buChar char="•"/>
          </a:pPr>
          <a:r>
            <a:rPr lang="en-US" sz="1600" kern="1200"/>
            <a:t>Only significantly better for 3 min constraint, Right-to-wrong</a:t>
          </a:r>
        </a:p>
      </dsp:txBody>
      <dsp:txXfrm>
        <a:off x="0" y="1717633"/>
        <a:ext cx="6513603" cy="680400"/>
      </dsp:txXfrm>
    </dsp:sp>
    <dsp:sp modelId="{8A546AAB-C53B-634F-BDB6-9626A92AAB00}">
      <dsp:nvSpPr>
        <dsp:cNvPr id="0" name=""/>
        <dsp:cNvSpPr/>
      </dsp:nvSpPr>
      <dsp:spPr>
        <a:xfrm>
          <a:off x="325680" y="1481472"/>
          <a:ext cx="4559522" cy="47232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2339" tIns="0" rIns="172339" bIns="0" numCol="1" spcCol="1270" anchor="ctr" anchorCtr="0">
          <a:noAutofit/>
        </a:bodyPr>
        <a:lstStyle/>
        <a:p>
          <a:pPr marL="0" lvl="0" indent="0" algn="l" defTabSz="711200">
            <a:lnSpc>
              <a:spcPct val="90000"/>
            </a:lnSpc>
            <a:spcBef>
              <a:spcPct val="0"/>
            </a:spcBef>
            <a:spcAft>
              <a:spcPct val="35000"/>
            </a:spcAft>
            <a:buNone/>
          </a:pPr>
          <a:r>
            <a:rPr lang="en-US" sz="1600" kern="1200"/>
            <a:t>No to minimal Impact on the correct answer rate</a:t>
          </a:r>
        </a:p>
      </dsp:txBody>
      <dsp:txXfrm>
        <a:off x="348737" y="1504529"/>
        <a:ext cx="4513408" cy="426206"/>
      </dsp:txXfrm>
    </dsp:sp>
    <dsp:sp modelId="{8693433C-158A-CD4D-8A70-8C90796DE52F}">
      <dsp:nvSpPr>
        <dsp:cNvPr id="0" name=""/>
        <dsp:cNvSpPr/>
      </dsp:nvSpPr>
      <dsp:spPr>
        <a:xfrm>
          <a:off x="0" y="2720593"/>
          <a:ext cx="6513603" cy="680400"/>
        </a:xfrm>
        <a:prstGeom prst="rect">
          <a:avLst/>
        </a:prstGeom>
        <a:solidFill>
          <a:schemeClr val="lt1">
            <a:alpha val="90000"/>
            <a:hueOff val="0"/>
            <a:satOff val="0"/>
            <a:lumOff val="0"/>
            <a:alphaOff val="0"/>
          </a:schemeClr>
        </a:solidFill>
        <a:ln w="12700" cap="flat" cmpd="sng" algn="ctr">
          <a:solidFill>
            <a:schemeClr val="accent5">
              <a:hueOff val="-3379271"/>
              <a:satOff val="-8710"/>
              <a:lumOff val="-5883"/>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05528" tIns="333248" rIns="505528" bIns="113792" numCol="1" spcCol="1270" anchor="t" anchorCtr="0">
          <a:noAutofit/>
        </a:bodyPr>
        <a:lstStyle/>
        <a:p>
          <a:pPr marL="171450" lvl="1" indent="-171450" algn="l" defTabSz="711200">
            <a:lnSpc>
              <a:spcPct val="90000"/>
            </a:lnSpc>
            <a:spcBef>
              <a:spcPct val="0"/>
            </a:spcBef>
            <a:spcAft>
              <a:spcPct val="15000"/>
            </a:spcAft>
            <a:buChar char="•"/>
          </a:pPr>
          <a:r>
            <a:rPr lang="en-US" sz="1600" kern="1200"/>
            <a:t>answer confidence, perceived difficulty and stress</a:t>
          </a:r>
        </a:p>
      </dsp:txBody>
      <dsp:txXfrm>
        <a:off x="0" y="2720593"/>
        <a:ext cx="6513603" cy="680400"/>
      </dsp:txXfrm>
    </dsp:sp>
    <dsp:sp modelId="{073C9679-6A94-F346-9370-1A02981FDBF8}">
      <dsp:nvSpPr>
        <dsp:cNvPr id="0" name=""/>
        <dsp:cNvSpPr/>
      </dsp:nvSpPr>
      <dsp:spPr>
        <a:xfrm>
          <a:off x="325680" y="2484433"/>
          <a:ext cx="4559522" cy="472320"/>
        </a:xfrm>
        <a:prstGeom prst="round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2339" tIns="0" rIns="172339" bIns="0" numCol="1" spcCol="1270" anchor="ctr" anchorCtr="0">
          <a:noAutofit/>
        </a:bodyPr>
        <a:lstStyle/>
        <a:p>
          <a:pPr marL="0" lvl="0" indent="0" algn="l" defTabSz="711200">
            <a:lnSpc>
              <a:spcPct val="90000"/>
            </a:lnSpc>
            <a:spcBef>
              <a:spcPct val="0"/>
            </a:spcBef>
            <a:spcAft>
              <a:spcPct val="35000"/>
            </a:spcAft>
            <a:buNone/>
          </a:pPr>
          <a:r>
            <a:rPr lang="en-US" sz="1600" kern="1200"/>
            <a:t>No significant impact on the Participant</a:t>
          </a:r>
        </a:p>
      </dsp:txBody>
      <dsp:txXfrm>
        <a:off x="348737" y="2507490"/>
        <a:ext cx="4513408" cy="426206"/>
      </dsp:txXfrm>
    </dsp:sp>
    <dsp:sp modelId="{C48C9A20-A7EE-F945-B494-8DA134109F47}">
      <dsp:nvSpPr>
        <dsp:cNvPr id="0" name=""/>
        <dsp:cNvSpPr/>
      </dsp:nvSpPr>
      <dsp:spPr>
        <a:xfrm>
          <a:off x="0" y="3723553"/>
          <a:ext cx="6513603" cy="680400"/>
        </a:xfrm>
        <a:prstGeom prst="rect">
          <a:avLst/>
        </a:prstGeom>
        <a:solidFill>
          <a:schemeClr val="lt1">
            <a:alpha val="90000"/>
            <a:hueOff val="0"/>
            <a:satOff val="0"/>
            <a:lumOff val="0"/>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05528" tIns="333248" rIns="505528" bIns="113792" numCol="1" spcCol="1270" anchor="t" anchorCtr="0">
          <a:noAutofit/>
        </a:bodyPr>
        <a:lstStyle/>
        <a:p>
          <a:pPr marL="171450" lvl="1" indent="-171450" algn="l" defTabSz="711200">
            <a:lnSpc>
              <a:spcPct val="90000"/>
            </a:lnSpc>
            <a:spcBef>
              <a:spcPct val="0"/>
            </a:spcBef>
            <a:spcAft>
              <a:spcPct val="15000"/>
            </a:spcAft>
            <a:buChar char="•"/>
          </a:pPr>
          <a:r>
            <a:rPr lang="en-US" sz="1600" kern="1200"/>
            <a:t>search time, read time, # searches, search depth etc</a:t>
          </a:r>
        </a:p>
      </dsp:txBody>
      <dsp:txXfrm>
        <a:off x="0" y="3723553"/>
        <a:ext cx="6513603" cy="680400"/>
      </dsp:txXfrm>
    </dsp:sp>
    <dsp:sp modelId="{7A394836-B3D0-6244-97CB-A7E74F558E8C}">
      <dsp:nvSpPr>
        <dsp:cNvPr id="0" name=""/>
        <dsp:cNvSpPr/>
      </dsp:nvSpPr>
      <dsp:spPr>
        <a:xfrm>
          <a:off x="325680" y="3487393"/>
          <a:ext cx="4559522" cy="47232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2339" tIns="0" rIns="172339" bIns="0" numCol="1" spcCol="1270" anchor="ctr" anchorCtr="0">
          <a:noAutofit/>
        </a:bodyPr>
        <a:lstStyle/>
        <a:p>
          <a:pPr marL="0" lvl="0" indent="0" algn="l" defTabSz="711200">
            <a:lnSpc>
              <a:spcPct val="90000"/>
            </a:lnSpc>
            <a:spcBef>
              <a:spcPct val="0"/>
            </a:spcBef>
            <a:spcAft>
              <a:spcPct val="35000"/>
            </a:spcAft>
            <a:buNone/>
          </a:pPr>
          <a:r>
            <a:rPr lang="en-US" sz="1600" kern="1200"/>
            <a:t>No significant impact on search behaviours</a:t>
          </a:r>
        </a:p>
      </dsp:txBody>
      <dsp:txXfrm>
        <a:off x="348737" y="3510450"/>
        <a:ext cx="4513408" cy="426206"/>
      </dsp:txXfrm>
    </dsp:sp>
  </dsp:spTree>
</dsp:drawing>
</file>

<file path=ppt/diagrams/drawing3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482E95-19B2-A341-ACB3-21406EFACD85}">
      <dsp:nvSpPr>
        <dsp:cNvPr id="0" name=""/>
        <dsp:cNvSpPr/>
      </dsp:nvSpPr>
      <dsp:spPr>
        <a:xfrm>
          <a:off x="0" y="343313"/>
          <a:ext cx="6089650" cy="705201"/>
        </a:xfrm>
        <a:prstGeom prst="round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GB" sz="1600" b="0" kern="1200" dirty="0"/>
            <a:t>F1.1: Document retrieval systems help clinicians make better clinical decisions</a:t>
          </a:r>
          <a:endParaRPr lang="en-US" sz="1600" b="0" kern="1200" dirty="0"/>
        </a:p>
      </dsp:txBody>
      <dsp:txXfrm>
        <a:off x="34425" y="377738"/>
        <a:ext cx="6020800" cy="636351"/>
      </dsp:txXfrm>
    </dsp:sp>
    <dsp:sp modelId="{A151E24F-1D9C-0949-87AD-57A3E1D312B7}">
      <dsp:nvSpPr>
        <dsp:cNvPr id="0" name=""/>
        <dsp:cNvSpPr/>
      </dsp:nvSpPr>
      <dsp:spPr>
        <a:xfrm>
          <a:off x="0" y="1232835"/>
          <a:ext cx="6089650" cy="645178"/>
        </a:xfrm>
        <a:prstGeom prst="round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GB" sz="1600" b="0" kern="1200" dirty="0"/>
            <a:t>﻿F1.2: Under time pressure the benefit is significantly eroded</a:t>
          </a:r>
          <a:endParaRPr lang="en-US" sz="1600" b="0" kern="1200" dirty="0"/>
        </a:p>
      </dsp:txBody>
      <dsp:txXfrm>
        <a:off x="31495" y="1264330"/>
        <a:ext cx="6026660" cy="582188"/>
      </dsp:txXfrm>
    </dsp:sp>
    <dsp:sp modelId="{EEF115B1-2045-864D-9D23-8CD682EF4BA5}">
      <dsp:nvSpPr>
        <dsp:cNvPr id="0" name=""/>
        <dsp:cNvSpPr/>
      </dsp:nvSpPr>
      <dsp:spPr>
        <a:xfrm>
          <a:off x="0" y="2062333"/>
          <a:ext cx="6089650" cy="701152"/>
        </a:xfrm>
        <a:prstGeom prst="round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GB" sz="1600" b="0" kern="1200" dirty="0"/>
            <a:t>﻿F1.3: Better underlying retrieval models have minimal to no impact on the quality or efficiency of clinical decision making</a:t>
          </a:r>
          <a:endParaRPr lang="en-US" sz="1600" b="0" kern="1200" dirty="0"/>
        </a:p>
      </dsp:txBody>
      <dsp:txXfrm>
        <a:off x="34227" y="2096560"/>
        <a:ext cx="6021196" cy="632698"/>
      </dsp:txXfrm>
    </dsp:sp>
    <dsp:sp modelId="{E397366C-3111-3B41-8DAE-4D692A110C76}">
      <dsp:nvSpPr>
        <dsp:cNvPr id="0" name=""/>
        <dsp:cNvSpPr/>
      </dsp:nvSpPr>
      <dsp:spPr>
        <a:xfrm>
          <a:off x="0" y="2947805"/>
          <a:ext cx="6089650" cy="542346"/>
        </a:xfrm>
        <a:prstGeom prst="round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GB" sz="1600" b="0" kern="1200" dirty="0"/>
            <a:t>F1.4: ﻿The largest factor influencing clinicians' ability to make correct decisions is their ability to interpret documents</a:t>
          </a:r>
          <a:endParaRPr lang="en-US" sz="1600" b="0" kern="1200" dirty="0"/>
        </a:p>
      </dsp:txBody>
      <dsp:txXfrm>
        <a:off x="26475" y="2974280"/>
        <a:ext cx="6036700" cy="489396"/>
      </dsp:txXfrm>
    </dsp:sp>
    <dsp:sp modelId="{68F20D1A-604D-F640-9C4A-2EADFCA6A1A8}">
      <dsp:nvSpPr>
        <dsp:cNvPr id="0" name=""/>
        <dsp:cNvSpPr/>
      </dsp:nvSpPr>
      <dsp:spPr>
        <a:xfrm>
          <a:off x="0" y="3674472"/>
          <a:ext cx="6089650" cy="609774"/>
        </a:xfrm>
        <a:prstGeom prst="round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GB" sz="1600" b="0" kern="1200" dirty="0"/>
            <a:t>﻿F1.5: High time pressure has a snow-balling affect of undermining both efficiency (time, effort, stress) and efficacy of clinical decision making</a:t>
          </a:r>
        </a:p>
      </dsp:txBody>
      <dsp:txXfrm>
        <a:off x="29767" y="3704239"/>
        <a:ext cx="6030116" cy="550240"/>
      </dsp:txXfrm>
    </dsp:sp>
  </dsp:spTree>
</dsp:drawing>
</file>

<file path=ppt/diagrams/drawing3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482E95-19B2-A341-ACB3-21406EFACD85}">
      <dsp:nvSpPr>
        <dsp:cNvPr id="0" name=""/>
        <dsp:cNvSpPr/>
      </dsp:nvSpPr>
      <dsp:spPr>
        <a:xfrm>
          <a:off x="0" y="191879"/>
          <a:ext cx="6089650" cy="518660"/>
        </a:xfrm>
        <a:prstGeom prst="round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GB" sz="1400" b="0" kern="1200" dirty="0">
              <a:solidFill>
                <a:schemeClr val="bg1"/>
              </a:solidFill>
            </a:rPr>
            <a:t>F2.1: ﻿The key elements of an IR conceptual framework that supports and distinguishes between minimal and multi-interaction search tasks are:</a:t>
          </a:r>
          <a:endParaRPr lang="en-US" sz="1400" b="0" kern="1200" dirty="0">
            <a:solidFill>
              <a:schemeClr val="bg1"/>
            </a:solidFill>
          </a:endParaRPr>
        </a:p>
      </dsp:txBody>
      <dsp:txXfrm>
        <a:off x="25319" y="217198"/>
        <a:ext cx="6039012" cy="468022"/>
      </dsp:txXfrm>
    </dsp:sp>
    <dsp:sp modelId="{298669DA-D52E-BA49-B081-5BD97F27FFC6}">
      <dsp:nvSpPr>
        <dsp:cNvPr id="0" name=""/>
        <dsp:cNvSpPr/>
      </dsp:nvSpPr>
      <dsp:spPr>
        <a:xfrm>
          <a:off x="0" y="825978"/>
          <a:ext cx="6089650" cy="11592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3346" tIns="17780" rIns="99568" bIns="17780" numCol="1" spcCol="1270" anchor="t" anchorCtr="0">
          <a:noAutofit/>
        </a:bodyPr>
        <a:lstStyle/>
        <a:p>
          <a:pPr marL="114300" lvl="1" indent="-114300" algn="l" defTabSz="622300">
            <a:lnSpc>
              <a:spcPct val="90000"/>
            </a:lnSpc>
            <a:spcBef>
              <a:spcPct val="0"/>
            </a:spcBef>
            <a:spcAft>
              <a:spcPct val="20000"/>
            </a:spcAft>
            <a:buChar char="•"/>
          </a:pPr>
          <a:r>
            <a:rPr lang="en-GB" sz="1400" b="0" kern="1200" dirty="0">
              <a:solidFill>
                <a:schemeClr val="bg1"/>
              </a:solidFill>
            </a:rPr>
            <a:t>﻿Bridging information, i.e. the additional information a searcher requires to complete a task</a:t>
          </a:r>
          <a:endParaRPr lang="en-US" sz="1400" b="0" kern="1200" dirty="0">
            <a:solidFill>
              <a:schemeClr val="bg1"/>
            </a:solidFill>
          </a:endParaRPr>
        </a:p>
        <a:p>
          <a:pPr marL="114300" lvl="1" indent="-114300" algn="l" defTabSz="622300">
            <a:lnSpc>
              <a:spcPct val="90000"/>
            </a:lnSpc>
            <a:spcBef>
              <a:spcPct val="0"/>
            </a:spcBef>
            <a:spcAft>
              <a:spcPct val="20000"/>
            </a:spcAft>
            <a:buChar char="•"/>
          </a:pPr>
          <a:r>
            <a:rPr lang="en-GB" sz="1400" b="0" kern="1200" dirty="0">
              <a:solidFill>
                <a:schemeClr val="bg1"/>
              </a:solidFill>
            </a:rPr>
            <a:t>﻿Searcher's clarity of search task outcomes</a:t>
          </a:r>
          <a:endParaRPr lang="en-US" sz="1400" b="0" kern="1200" dirty="0">
            <a:solidFill>
              <a:schemeClr val="bg1"/>
            </a:solidFill>
          </a:endParaRPr>
        </a:p>
        <a:p>
          <a:pPr marL="114300" lvl="1" indent="-114300" algn="l" defTabSz="622300">
            <a:lnSpc>
              <a:spcPct val="90000"/>
            </a:lnSpc>
            <a:spcBef>
              <a:spcPct val="0"/>
            </a:spcBef>
            <a:spcAft>
              <a:spcPct val="20000"/>
            </a:spcAft>
            <a:buChar char="•"/>
          </a:pPr>
          <a:r>
            <a:rPr lang="en-GB" sz="1400" b="0" kern="1200" dirty="0">
              <a:solidFill>
                <a:schemeClr val="bg1"/>
              </a:solidFill>
            </a:rPr>
            <a:t>﻿Existence of personal preferences</a:t>
          </a:r>
          <a:endParaRPr lang="en-US" sz="1400" b="0" kern="1200" dirty="0">
            <a:solidFill>
              <a:schemeClr val="bg1"/>
            </a:solidFill>
          </a:endParaRPr>
        </a:p>
        <a:p>
          <a:pPr marL="114300" lvl="1" indent="-114300" algn="l" defTabSz="622300">
            <a:lnSpc>
              <a:spcPct val="90000"/>
            </a:lnSpc>
            <a:spcBef>
              <a:spcPct val="0"/>
            </a:spcBef>
            <a:spcAft>
              <a:spcPct val="20000"/>
            </a:spcAft>
            <a:buChar char="•"/>
          </a:pPr>
          <a:r>
            <a:rPr lang="en-GB" sz="1400" b="0" kern="1200" dirty="0">
              <a:solidFill>
                <a:schemeClr val="bg1"/>
              </a:solidFill>
            </a:rPr>
            <a:t>﻿Searcher's desire for interaction</a:t>
          </a:r>
          <a:endParaRPr lang="en-US" sz="1400" b="0" kern="1200" dirty="0">
            <a:solidFill>
              <a:schemeClr val="bg1"/>
            </a:solidFill>
          </a:endParaRPr>
        </a:p>
      </dsp:txBody>
      <dsp:txXfrm>
        <a:off x="0" y="825978"/>
        <a:ext cx="6089650" cy="1159200"/>
      </dsp:txXfrm>
    </dsp:sp>
    <dsp:sp modelId="{A151E24F-1D9C-0949-87AD-57A3E1D312B7}">
      <dsp:nvSpPr>
        <dsp:cNvPr id="0" name=""/>
        <dsp:cNvSpPr/>
      </dsp:nvSpPr>
      <dsp:spPr>
        <a:xfrm>
          <a:off x="0" y="2157757"/>
          <a:ext cx="6089650" cy="1123475"/>
        </a:xfrm>
        <a:prstGeom prst="round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GB" sz="1400" b="0" kern="1200" dirty="0">
              <a:solidFill>
                <a:schemeClr val="bg1"/>
              </a:solidFill>
            </a:rPr>
            <a:t>﻿F2.2 ﻿Informing tasks are suited to minimal interaction retrieval. Informing tasks are those for which users neither want, nor must they, perform multi-interaction search in order to complete . A method to determine if a task is informing is provided</a:t>
          </a:r>
          <a:endParaRPr lang="en-US" sz="1400" b="0" kern="1200" dirty="0">
            <a:solidFill>
              <a:schemeClr val="bg1"/>
            </a:solidFill>
          </a:endParaRPr>
        </a:p>
      </dsp:txBody>
      <dsp:txXfrm>
        <a:off x="54844" y="2212601"/>
        <a:ext cx="5979962" cy="1013787"/>
      </dsp:txXfrm>
    </dsp:sp>
    <dsp:sp modelId="{A7B9B031-1A4E-B440-9475-808A2B651548}">
      <dsp:nvSpPr>
        <dsp:cNvPr id="0" name=""/>
        <dsp:cNvSpPr/>
      </dsp:nvSpPr>
      <dsp:spPr>
        <a:xfrm>
          <a:off x="0" y="3555217"/>
          <a:ext cx="6089650" cy="565949"/>
        </a:xfrm>
        <a:prstGeom prst="round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GB" sz="1400" b="0" kern="1200" dirty="0">
              <a:solidFill>
                <a:schemeClr val="bg1"/>
              </a:solidFill>
            </a:rPr>
            <a:t>F2.3 ﻿The completion of informing tasks can be satisfied by the provision of the required bridging information with minimal interaction, e.g. via an answer card</a:t>
          </a:r>
          <a:endParaRPr lang="en-US" sz="1400" b="0" kern="1200" dirty="0">
            <a:solidFill>
              <a:schemeClr val="bg1"/>
            </a:solidFill>
          </a:endParaRPr>
        </a:p>
      </dsp:txBody>
      <dsp:txXfrm>
        <a:off x="27627" y="3582844"/>
        <a:ext cx="6034396" cy="510695"/>
      </dsp:txXfrm>
    </dsp:sp>
    <dsp:sp modelId="{4C1FEE28-E093-2144-A51A-BC089E767CEB}">
      <dsp:nvSpPr>
        <dsp:cNvPr id="0" name=""/>
        <dsp:cNvSpPr/>
      </dsp:nvSpPr>
      <dsp:spPr>
        <a:xfrm>
          <a:off x="0" y="4224930"/>
          <a:ext cx="6089650" cy="1198080"/>
        </a:xfrm>
        <a:prstGeom prst="round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b="0" kern="1200">
              <a:solidFill>
                <a:schemeClr val="bg1"/>
              </a:solidFill>
            </a:rPr>
            <a:t>F2.4 </a:t>
          </a:r>
          <a:r>
            <a:rPr lang="en-GB" sz="1400" b="0" kern="1200">
              <a:solidFill>
                <a:schemeClr val="bg1"/>
              </a:solidFill>
            </a:rPr>
            <a:t>﻿A specific type of informing task is a case-based problem solving task. A subset of clinical decision tasks relate to case-based problem solving tasks; and therefore may be supported by minimal interaction retrieval methods</a:t>
          </a:r>
          <a:endParaRPr lang="en-US" sz="1400" b="0" kern="1200" dirty="0">
            <a:solidFill>
              <a:schemeClr val="bg1"/>
            </a:solidFill>
          </a:endParaRPr>
        </a:p>
      </dsp:txBody>
      <dsp:txXfrm>
        <a:off x="58485" y="4283415"/>
        <a:ext cx="5972680" cy="1081110"/>
      </dsp:txXfrm>
    </dsp:sp>
  </dsp:spTree>
</dsp:drawing>
</file>

<file path=ppt/diagrams/drawing3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D27C2A-3287-8247-963F-11CC6DF94A40}">
      <dsp:nvSpPr>
        <dsp:cNvPr id="0" name=""/>
        <dsp:cNvSpPr/>
      </dsp:nvSpPr>
      <dsp:spPr>
        <a:xfrm>
          <a:off x="0" y="0"/>
          <a:ext cx="6089650" cy="0"/>
        </a:xfrm>
        <a:prstGeom prst="lin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E211773-9AD4-954C-910D-E9F3CAEAD84E}">
      <dsp:nvSpPr>
        <dsp:cNvPr id="0" name=""/>
        <dsp:cNvSpPr/>
      </dsp:nvSpPr>
      <dsp:spPr>
        <a:xfrm>
          <a:off x="0" y="0"/>
          <a:ext cx="6089650" cy="13930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9540" tIns="129540" rIns="129540" bIns="129540" numCol="1" spcCol="1270" anchor="t" anchorCtr="0">
          <a:noAutofit/>
        </a:bodyPr>
        <a:lstStyle/>
        <a:p>
          <a:pPr marL="0" lvl="0" indent="0" algn="l" defTabSz="1511300">
            <a:lnSpc>
              <a:spcPct val="90000"/>
            </a:lnSpc>
            <a:spcBef>
              <a:spcPct val="0"/>
            </a:spcBef>
            <a:spcAft>
              <a:spcPct val="35000"/>
            </a:spcAft>
            <a:buNone/>
          </a:pPr>
          <a:r>
            <a:rPr lang="en-GB" sz="3400" kern="1200" dirty="0"/>
            <a:t>﻿User-oriented approach</a:t>
          </a:r>
          <a:br>
            <a:rPr lang="en-GB" sz="3400" kern="1200" dirty="0"/>
          </a:br>
          <a:r>
            <a:rPr lang="en-GB" sz="1100" kern="1200" dirty="0"/>
            <a:t>Schamber L, Eisenberg M, Nilan M. A re-examination of relevance: toward a dynamic, situational definition. Inf Process </a:t>
          </a:r>
          <a:r>
            <a:rPr lang="en-GB" sz="1100" kern="1200" dirty="0" err="1"/>
            <a:t>Manag</a:t>
          </a:r>
          <a:r>
            <a:rPr lang="en-GB" sz="1100" kern="1200" dirty="0"/>
            <a:t> An Int J. 1990;26(6):755–76. </a:t>
          </a:r>
          <a:r>
            <a:rPr lang="en-US" sz="1100" kern="1200" dirty="0" err="1"/>
            <a:t>dljfdl</a:t>
          </a:r>
          <a:endParaRPr lang="en-US" sz="1100" kern="1200" dirty="0"/>
        </a:p>
      </dsp:txBody>
      <dsp:txXfrm>
        <a:off x="0" y="0"/>
        <a:ext cx="6089650" cy="1393031"/>
      </dsp:txXfrm>
    </dsp:sp>
    <dsp:sp modelId="{3BBDCCE1-B6F6-EE43-996A-1996F2384550}">
      <dsp:nvSpPr>
        <dsp:cNvPr id="0" name=""/>
        <dsp:cNvSpPr/>
      </dsp:nvSpPr>
      <dsp:spPr>
        <a:xfrm>
          <a:off x="0" y="1393031"/>
          <a:ext cx="6089650" cy="0"/>
        </a:xfrm>
        <a:prstGeom prst="line">
          <a:avLst/>
        </a:prstGeom>
        <a:solidFill>
          <a:schemeClr val="accent5">
            <a:hueOff val="-2252848"/>
            <a:satOff val="-5806"/>
            <a:lumOff val="-3922"/>
            <a:alphaOff val="0"/>
          </a:schemeClr>
        </a:solidFill>
        <a:ln w="12700" cap="flat" cmpd="sng" algn="ctr">
          <a:solidFill>
            <a:schemeClr val="accent5">
              <a:hueOff val="-2252848"/>
              <a:satOff val="-5806"/>
              <a:lumOff val="-392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8D8DE83-72F8-CD45-9451-46627C768363}">
      <dsp:nvSpPr>
        <dsp:cNvPr id="0" name=""/>
        <dsp:cNvSpPr/>
      </dsp:nvSpPr>
      <dsp:spPr>
        <a:xfrm>
          <a:off x="0" y="1393031"/>
          <a:ext cx="6089650" cy="13930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GB" sz="2100" kern="1200" dirty="0"/>
            <a:t>﻿</a:t>
          </a:r>
          <a:r>
            <a:rPr lang="en-GB" sz="3000" kern="1200" dirty="0"/>
            <a:t>Anomalous State of Knowledge (ASK)</a:t>
          </a:r>
          <a:br>
            <a:rPr lang="en-GB" sz="3000" kern="1200" dirty="0"/>
          </a:br>
          <a:r>
            <a:rPr lang="en-AU" sz="1100" kern="1200" dirty="0"/>
            <a:t>Belkin NJ, </a:t>
          </a:r>
          <a:r>
            <a:rPr lang="en-AU" sz="1100" kern="1200" dirty="0" err="1"/>
            <a:t>Oddy</a:t>
          </a:r>
          <a:r>
            <a:rPr lang="en-AU" sz="1100" kern="1200" dirty="0"/>
            <a:t> RN, Brooks HM. ASK for information retrieval: Part I. Background and theory. J Doc. 1982;38(2):61–71. </a:t>
          </a:r>
          <a:endParaRPr lang="en-US" sz="1100" kern="1200" dirty="0"/>
        </a:p>
      </dsp:txBody>
      <dsp:txXfrm>
        <a:off x="0" y="1393031"/>
        <a:ext cx="6089650" cy="1393031"/>
      </dsp:txXfrm>
    </dsp:sp>
    <dsp:sp modelId="{8144FC3E-736F-A04D-9246-65D0F6A2DE6E}">
      <dsp:nvSpPr>
        <dsp:cNvPr id="0" name=""/>
        <dsp:cNvSpPr/>
      </dsp:nvSpPr>
      <dsp:spPr>
        <a:xfrm>
          <a:off x="0" y="2786062"/>
          <a:ext cx="6089650" cy="0"/>
        </a:xfrm>
        <a:prstGeom prst="line">
          <a:avLst/>
        </a:prstGeom>
        <a:solidFill>
          <a:schemeClr val="accent5">
            <a:hueOff val="-4505695"/>
            <a:satOff val="-11613"/>
            <a:lumOff val="-7843"/>
            <a:alphaOff val="0"/>
          </a:schemeClr>
        </a:solidFill>
        <a:ln w="12700" cap="flat" cmpd="sng" algn="ctr">
          <a:solidFill>
            <a:schemeClr val="accent5">
              <a:hueOff val="-4505695"/>
              <a:satOff val="-11613"/>
              <a:lumOff val="-784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0039AE2-3769-7A46-838E-530F2DE0D8B2}">
      <dsp:nvSpPr>
        <dsp:cNvPr id="0" name=""/>
        <dsp:cNvSpPr/>
      </dsp:nvSpPr>
      <dsp:spPr>
        <a:xfrm>
          <a:off x="0" y="2786062"/>
          <a:ext cx="6089650" cy="13930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kern="1200" dirty="0"/>
            <a:t>Integrated Information Seeking and Retrieval</a:t>
          </a:r>
          <a:br>
            <a:rPr lang="en-US" sz="1500" kern="1200" dirty="0"/>
          </a:br>
          <a:r>
            <a:rPr lang="en-AU" sz="1100" kern="1200" dirty="0" err="1"/>
            <a:t>Ingwersen</a:t>
          </a:r>
          <a:r>
            <a:rPr lang="en-AU" sz="1100" kern="1200" dirty="0"/>
            <a:t> P, </a:t>
          </a:r>
          <a:r>
            <a:rPr lang="en-AU" sz="1100" kern="1200" dirty="0" err="1"/>
            <a:t>Järvelin</a:t>
          </a:r>
          <a:r>
            <a:rPr lang="en-AU" sz="1100" kern="1200" dirty="0"/>
            <a:t> K. The Turn: Integration of Information Seeking and Retrieval in Context (The Information Retrieval Series). The Turn Integration of Information Seeking and Retrieval in Context The Information Retrieval Series. Dordrecht, the Netherlands: Springer Science &amp; Business Media; 2005. 462 p. </a:t>
          </a:r>
          <a:endParaRPr lang="en-US" sz="1100" kern="1200" dirty="0"/>
        </a:p>
      </dsp:txBody>
      <dsp:txXfrm>
        <a:off x="0" y="2786062"/>
        <a:ext cx="6089650" cy="1393031"/>
      </dsp:txXfrm>
    </dsp:sp>
    <dsp:sp modelId="{67249712-6E20-4747-B304-AAA02FDAD875}">
      <dsp:nvSpPr>
        <dsp:cNvPr id="0" name=""/>
        <dsp:cNvSpPr/>
      </dsp:nvSpPr>
      <dsp:spPr>
        <a:xfrm>
          <a:off x="0" y="4179093"/>
          <a:ext cx="6089650" cy="0"/>
        </a:xfrm>
        <a:prstGeom prst="line">
          <a:avLst/>
        </a:prstGeom>
        <a:solidFill>
          <a:schemeClr val="accent5">
            <a:hueOff val="-6758543"/>
            <a:satOff val="-17419"/>
            <a:lumOff val="-11765"/>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6B0CD5A-43CC-D94B-8053-9435981D74C6}">
      <dsp:nvSpPr>
        <dsp:cNvPr id="0" name=""/>
        <dsp:cNvSpPr/>
      </dsp:nvSpPr>
      <dsp:spPr>
        <a:xfrm>
          <a:off x="0" y="4179093"/>
          <a:ext cx="6089650" cy="13930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marL="0" lvl="0" indent="0" algn="l" defTabSz="1422400">
            <a:lnSpc>
              <a:spcPct val="90000"/>
            </a:lnSpc>
            <a:spcBef>
              <a:spcPct val="0"/>
            </a:spcBef>
            <a:spcAft>
              <a:spcPct val="35000"/>
            </a:spcAft>
            <a:buNone/>
          </a:pPr>
          <a:r>
            <a:rPr lang="en-US" sz="3200" kern="1200" dirty="0"/>
            <a:t>Stratified model of IR interaction</a:t>
          </a:r>
          <a:br>
            <a:rPr lang="en-US" sz="2100" kern="1200" dirty="0"/>
          </a:br>
          <a:r>
            <a:rPr lang="en-AU" sz="1100" kern="1200" dirty="0" err="1"/>
            <a:t>Saracevic</a:t>
          </a:r>
          <a:r>
            <a:rPr lang="en-AU" sz="1100" kern="1200" dirty="0"/>
            <a:t> T. Relevance reconsidered. In: In Proceedings of the 2nd Conference on Conceptions of Library and Information Science. 1996. p. 201–18. </a:t>
          </a:r>
          <a:endParaRPr lang="en-US" sz="1100" kern="1200" dirty="0"/>
        </a:p>
      </dsp:txBody>
      <dsp:txXfrm>
        <a:off x="0" y="4179093"/>
        <a:ext cx="6089650" cy="139303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13E13D-77FC-4C18-9A26-E5B4711E9023}">
      <dsp:nvSpPr>
        <dsp:cNvPr id="0" name=""/>
        <dsp:cNvSpPr/>
      </dsp:nvSpPr>
      <dsp:spPr>
        <a:xfrm>
          <a:off x="0" y="956381"/>
          <a:ext cx="6513603" cy="176562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FC866A2-41B2-49A6-8466-5F91134EFBEB}">
      <dsp:nvSpPr>
        <dsp:cNvPr id="0" name=""/>
        <dsp:cNvSpPr/>
      </dsp:nvSpPr>
      <dsp:spPr>
        <a:xfrm>
          <a:off x="534102" y="1353647"/>
          <a:ext cx="971095" cy="97109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E811C69-E406-4D10-B317-886DD4A873BE}">
      <dsp:nvSpPr>
        <dsp:cNvPr id="0" name=""/>
        <dsp:cNvSpPr/>
      </dsp:nvSpPr>
      <dsp:spPr>
        <a:xfrm>
          <a:off x="2039300" y="956381"/>
          <a:ext cx="4474303" cy="1765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6862" tIns="186862" rIns="186862" bIns="186862" numCol="1" spcCol="1270" anchor="ctr" anchorCtr="0">
          <a:noAutofit/>
        </a:bodyPr>
        <a:lstStyle/>
        <a:p>
          <a:pPr marL="0" lvl="0" indent="0" algn="l" defTabSz="844550">
            <a:lnSpc>
              <a:spcPct val="100000"/>
            </a:lnSpc>
            <a:spcBef>
              <a:spcPct val="0"/>
            </a:spcBef>
            <a:spcAft>
              <a:spcPct val="35000"/>
            </a:spcAft>
            <a:buNone/>
          </a:pPr>
          <a:r>
            <a:rPr lang="en-US" sz="1900" kern="1200" dirty="0"/>
            <a:t>This thesis directs its investigations to the ﻿</a:t>
          </a:r>
          <a:r>
            <a:rPr lang="en-US" sz="1900" b="1" i="1" kern="1200" dirty="0"/>
            <a:t>time and knowledge limitations of clinicians</a:t>
          </a:r>
        </a:p>
      </dsp:txBody>
      <dsp:txXfrm>
        <a:off x="2039300" y="956381"/>
        <a:ext cx="4474303" cy="1765627"/>
      </dsp:txXfrm>
    </dsp:sp>
    <dsp:sp modelId="{09F02CE6-0986-4873-8503-3251ED3C2D07}">
      <dsp:nvSpPr>
        <dsp:cNvPr id="0" name=""/>
        <dsp:cNvSpPr/>
      </dsp:nvSpPr>
      <dsp:spPr>
        <a:xfrm>
          <a:off x="0" y="3163416"/>
          <a:ext cx="6513603" cy="176562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62A6029-5792-4DF2-A5BA-9788558E0677}">
      <dsp:nvSpPr>
        <dsp:cNvPr id="0" name=""/>
        <dsp:cNvSpPr/>
      </dsp:nvSpPr>
      <dsp:spPr>
        <a:xfrm>
          <a:off x="534102" y="3560682"/>
          <a:ext cx="971095" cy="97109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FA03CE1-D32D-46D4-AFA4-ED9FDAD000F3}">
      <dsp:nvSpPr>
        <dsp:cNvPr id="0" name=""/>
        <dsp:cNvSpPr/>
      </dsp:nvSpPr>
      <dsp:spPr>
        <a:xfrm>
          <a:off x="2039300" y="3163416"/>
          <a:ext cx="4474303" cy="1765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6862" tIns="186862" rIns="186862" bIns="186862" numCol="1" spcCol="1270" anchor="ctr" anchorCtr="0">
          <a:noAutofit/>
        </a:bodyPr>
        <a:lstStyle/>
        <a:p>
          <a:pPr marL="0" lvl="0" indent="0" algn="l" defTabSz="844550">
            <a:lnSpc>
              <a:spcPct val="100000"/>
            </a:lnSpc>
            <a:spcBef>
              <a:spcPct val="0"/>
            </a:spcBef>
            <a:spcAft>
              <a:spcPct val="35000"/>
            </a:spcAft>
            <a:buNone/>
          </a:pPr>
          <a:r>
            <a:rPr lang="en-GB" sz="1900" kern="1200" dirty="0"/>
            <a:t>﻿specifically, how </a:t>
          </a:r>
          <a:r>
            <a:rPr lang="en-GB" sz="1900" b="1" i="1" kern="1200" dirty="0"/>
            <a:t>minimal interaction </a:t>
          </a:r>
          <a:r>
            <a:rPr lang="en-GB" sz="1900" kern="1200" dirty="0"/>
            <a:t>information retrieval (IR) can be brought to bear on these limitations to </a:t>
          </a:r>
          <a:r>
            <a:rPr lang="en-US" sz="1900" b="1" i="1" kern="1200" dirty="0"/>
            <a:t>enable more effective clinical decisions</a:t>
          </a:r>
          <a:r>
            <a:rPr lang="en-US" sz="1900" kern="1200" dirty="0"/>
            <a:t>.</a:t>
          </a:r>
        </a:p>
      </dsp:txBody>
      <dsp:txXfrm>
        <a:off x="2039300" y="3163416"/>
        <a:ext cx="4474303" cy="176562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A56F76-1C1D-8440-B0A2-01478FD29CF5}">
      <dsp:nvSpPr>
        <dsp:cNvPr id="0" name=""/>
        <dsp:cNvSpPr/>
      </dsp:nvSpPr>
      <dsp:spPr>
        <a:xfrm>
          <a:off x="3269869" y="738005"/>
          <a:ext cx="568599" cy="91440"/>
        </a:xfrm>
        <a:custGeom>
          <a:avLst/>
          <a:gdLst/>
          <a:ahLst/>
          <a:cxnLst/>
          <a:rect l="0" t="0" r="0" b="0"/>
          <a:pathLst>
            <a:path>
              <a:moveTo>
                <a:pt x="0" y="45720"/>
              </a:moveTo>
              <a:lnTo>
                <a:pt x="568599" y="45720"/>
              </a:lnTo>
            </a:path>
          </a:pathLst>
        </a:custGeom>
        <a:noFill/>
        <a:ln w="6350" cap="flat" cmpd="sng" algn="ctr">
          <a:solidFill>
            <a:schemeClr val="dk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539189" y="780729"/>
        <a:ext cx="29959" cy="5991"/>
      </dsp:txXfrm>
    </dsp:sp>
    <dsp:sp modelId="{0AA3F725-F5A0-BA4B-9752-B80E38ABA714}">
      <dsp:nvSpPr>
        <dsp:cNvPr id="0" name=""/>
        <dsp:cNvSpPr/>
      </dsp:nvSpPr>
      <dsp:spPr>
        <a:xfrm>
          <a:off x="666456" y="2161"/>
          <a:ext cx="2605213" cy="1563127"/>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658" tIns="133999" rIns="127658" bIns="133999" numCol="1" spcCol="1270" anchor="ctr" anchorCtr="0">
          <a:noAutofit/>
        </a:bodyPr>
        <a:lstStyle/>
        <a:p>
          <a:pPr marL="0" lvl="0" indent="0" algn="ctr" defTabSz="666750">
            <a:lnSpc>
              <a:spcPct val="90000"/>
            </a:lnSpc>
            <a:spcBef>
              <a:spcPct val="0"/>
            </a:spcBef>
            <a:spcAft>
              <a:spcPct val="35000"/>
            </a:spcAft>
            <a:buNone/>
          </a:pPr>
          <a:r>
            <a:rPr lang="en-US" sz="1500" kern="1200" dirty="0"/>
            <a:t>Clinicians raise lots of clinical questions</a:t>
          </a:r>
        </a:p>
      </dsp:txBody>
      <dsp:txXfrm>
        <a:off x="666456" y="2161"/>
        <a:ext cx="2605213" cy="1563127"/>
      </dsp:txXfrm>
    </dsp:sp>
    <dsp:sp modelId="{6B376D03-5E56-B14E-9FB1-0C417CBF2174}">
      <dsp:nvSpPr>
        <dsp:cNvPr id="0" name=""/>
        <dsp:cNvSpPr/>
      </dsp:nvSpPr>
      <dsp:spPr>
        <a:xfrm>
          <a:off x="1969063" y="1563489"/>
          <a:ext cx="3204412" cy="568599"/>
        </a:xfrm>
        <a:custGeom>
          <a:avLst/>
          <a:gdLst/>
          <a:ahLst/>
          <a:cxnLst/>
          <a:rect l="0" t="0" r="0" b="0"/>
          <a:pathLst>
            <a:path>
              <a:moveTo>
                <a:pt x="3204412" y="0"/>
              </a:moveTo>
              <a:lnTo>
                <a:pt x="3204412" y="301399"/>
              </a:lnTo>
              <a:lnTo>
                <a:pt x="0" y="301399"/>
              </a:lnTo>
              <a:lnTo>
                <a:pt x="0" y="568599"/>
              </a:lnTo>
            </a:path>
          </a:pathLst>
        </a:custGeom>
        <a:noFill/>
        <a:ln w="6350" cap="flat" cmpd="sng" algn="ctr">
          <a:solidFill>
            <a:schemeClr val="dk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489770" y="1844792"/>
        <a:ext cx="162997" cy="5991"/>
      </dsp:txXfrm>
    </dsp:sp>
    <dsp:sp modelId="{2284544D-179A-5246-93BF-9F2305079802}">
      <dsp:nvSpPr>
        <dsp:cNvPr id="0" name=""/>
        <dsp:cNvSpPr/>
      </dsp:nvSpPr>
      <dsp:spPr>
        <a:xfrm>
          <a:off x="3870869" y="2161"/>
          <a:ext cx="2605213" cy="1563127"/>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658" tIns="133999" rIns="127658" bIns="133999" numCol="1" spcCol="1270" anchor="ctr" anchorCtr="0">
          <a:noAutofit/>
        </a:bodyPr>
        <a:lstStyle/>
        <a:p>
          <a:pPr marL="0" lvl="0" indent="0" algn="ctr" defTabSz="666750">
            <a:lnSpc>
              <a:spcPct val="90000"/>
            </a:lnSpc>
            <a:spcBef>
              <a:spcPct val="0"/>
            </a:spcBef>
            <a:spcAft>
              <a:spcPct val="35000"/>
            </a:spcAft>
            <a:buNone/>
          </a:pPr>
          <a:r>
            <a:rPr lang="en-US" sz="1500" kern="1200" dirty="0"/>
            <a:t>Most clinical questions never get pursued</a:t>
          </a:r>
        </a:p>
      </dsp:txBody>
      <dsp:txXfrm>
        <a:off x="3870869" y="2161"/>
        <a:ext cx="2605213" cy="1563127"/>
      </dsp:txXfrm>
    </dsp:sp>
    <dsp:sp modelId="{0AEBB48E-0CD1-7F46-9AD2-F5BD21345D8F}">
      <dsp:nvSpPr>
        <dsp:cNvPr id="0" name=""/>
        <dsp:cNvSpPr/>
      </dsp:nvSpPr>
      <dsp:spPr>
        <a:xfrm>
          <a:off x="3269869" y="2900331"/>
          <a:ext cx="568599" cy="91440"/>
        </a:xfrm>
        <a:custGeom>
          <a:avLst/>
          <a:gdLst/>
          <a:ahLst/>
          <a:cxnLst/>
          <a:rect l="0" t="0" r="0" b="0"/>
          <a:pathLst>
            <a:path>
              <a:moveTo>
                <a:pt x="0" y="45720"/>
              </a:moveTo>
              <a:lnTo>
                <a:pt x="568599" y="45720"/>
              </a:lnTo>
            </a:path>
          </a:pathLst>
        </a:custGeom>
        <a:noFill/>
        <a:ln w="6350" cap="flat" cmpd="sng" algn="ctr">
          <a:solidFill>
            <a:schemeClr val="dk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539189" y="2943056"/>
        <a:ext cx="29959" cy="5991"/>
      </dsp:txXfrm>
    </dsp:sp>
    <dsp:sp modelId="{2DE368D4-E215-F84D-9D87-E2EE9F99D84A}">
      <dsp:nvSpPr>
        <dsp:cNvPr id="0" name=""/>
        <dsp:cNvSpPr/>
      </dsp:nvSpPr>
      <dsp:spPr>
        <a:xfrm>
          <a:off x="666456" y="2164488"/>
          <a:ext cx="2605213" cy="1563127"/>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658" tIns="133999" rIns="127658" bIns="133999" numCol="1" spcCol="1270" anchor="ctr" anchorCtr="0">
          <a:noAutofit/>
        </a:bodyPr>
        <a:lstStyle/>
        <a:p>
          <a:pPr marL="0" lvl="0" indent="0" algn="ctr" defTabSz="666750">
            <a:lnSpc>
              <a:spcPct val="90000"/>
            </a:lnSpc>
            <a:spcBef>
              <a:spcPct val="0"/>
            </a:spcBef>
            <a:spcAft>
              <a:spcPct val="35000"/>
            </a:spcAft>
            <a:buNone/>
          </a:pPr>
          <a:r>
            <a:rPr lang="en-US" sz="1500" kern="1200" dirty="0"/>
            <a:t>But Answering clinical questions </a:t>
          </a:r>
          <a:r>
            <a:rPr lang="en-US" sz="1500" u="none" kern="1200" dirty="0"/>
            <a:t>underpins</a:t>
          </a:r>
          <a:r>
            <a:rPr lang="en-US" sz="1500" kern="1200" dirty="0"/>
            <a:t> patient outcomes and an efficient and effective healthcare system</a:t>
          </a:r>
        </a:p>
      </dsp:txBody>
      <dsp:txXfrm>
        <a:off x="666456" y="2164488"/>
        <a:ext cx="2605213" cy="1563127"/>
      </dsp:txXfrm>
    </dsp:sp>
    <dsp:sp modelId="{E00678A6-35F5-4649-82B2-58552238E925}">
      <dsp:nvSpPr>
        <dsp:cNvPr id="0" name=""/>
        <dsp:cNvSpPr/>
      </dsp:nvSpPr>
      <dsp:spPr>
        <a:xfrm>
          <a:off x="1969063" y="3725815"/>
          <a:ext cx="3204412" cy="568599"/>
        </a:xfrm>
        <a:custGeom>
          <a:avLst/>
          <a:gdLst/>
          <a:ahLst/>
          <a:cxnLst/>
          <a:rect l="0" t="0" r="0" b="0"/>
          <a:pathLst>
            <a:path>
              <a:moveTo>
                <a:pt x="3204412" y="0"/>
              </a:moveTo>
              <a:lnTo>
                <a:pt x="3204412" y="301399"/>
              </a:lnTo>
              <a:lnTo>
                <a:pt x="0" y="301399"/>
              </a:lnTo>
              <a:lnTo>
                <a:pt x="0" y="568599"/>
              </a:lnTo>
            </a:path>
          </a:pathLst>
        </a:custGeom>
        <a:noFill/>
        <a:ln w="6350" cap="flat" cmpd="sng" algn="ctr">
          <a:solidFill>
            <a:schemeClr val="dk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489770" y="4007119"/>
        <a:ext cx="162997" cy="5991"/>
      </dsp:txXfrm>
    </dsp:sp>
    <dsp:sp modelId="{EDD741BF-786D-6B44-A5BB-116E5E172AE6}">
      <dsp:nvSpPr>
        <dsp:cNvPr id="0" name=""/>
        <dsp:cNvSpPr/>
      </dsp:nvSpPr>
      <dsp:spPr>
        <a:xfrm>
          <a:off x="3870869" y="2164488"/>
          <a:ext cx="2605213" cy="1563127"/>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658" tIns="133999" rIns="127658" bIns="133999" numCol="1" spcCol="1270" anchor="ctr" anchorCtr="0">
          <a:noAutofit/>
        </a:bodyPr>
        <a:lstStyle/>
        <a:p>
          <a:pPr marL="0" lvl="0" indent="0" algn="ctr" defTabSz="666750">
            <a:lnSpc>
              <a:spcPct val="90000"/>
            </a:lnSpc>
            <a:spcBef>
              <a:spcPct val="0"/>
            </a:spcBef>
            <a:spcAft>
              <a:spcPct val="35000"/>
            </a:spcAft>
            <a:buNone/>
          </a:pPr>
          <a:r>
            <a:rPr lang="en-US" sz="1500" kern="1200" dirty="0"/>
            <a:t>Clinicians can use systems, such as PubMed to help them answer their questions, but often don’t have enough time</a:t>
          </a:r>
        </a:p>
      </dsp:txBody>
      <dsp:txXfrm>
        <a:off x="3870869" y="2164488"/>
        <a:ext cx="2605213" cy="1563127"/>
      </dsp:txXfrm>
    </dsp:sp>
    <dsp:sp modelId="{8CAE4DF5-15BF-3F43-9BD7-D3FEF3D0A073}">
      <dsp:nvSpPr>
        <dsp:cNvPr id="0" name=""/>
        <dsp:cNvSpPr/>
      </dsp:nvSpPr>
      <dsp:spPr>
        <a:xfrm>
          <a:off x="3269869" y="5062658"/>
          <a:ext cx="568599" cy="91440"/>
        </a:xfrm>
        <a:custGeom>
          <a:avLst/>
          <a:gdLst/>
          <a:ahLst/>
          <a:cxnLst/>
          <a:rect l="0" t="0" r="0" b="0"/>
          <a:pathLst>
            <a:path>
              <a:moveTo>
                <a:pt x="0" y="45720"/>
              </a:moveTo>
              <a:lnTo>
                <a:pt x="568599" y="45720"/>
              </a:lnTo>
            </a:path>
          </a:pathLst>
        </a:custGeom>
        <a:noFill/>
        <a:ln w="6350" cap="flat" cmpd="sng" algn="ctr">
          <a:solidFill>
            <a:schemeClr val="dk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539189" y="5105382"/>
        <a:ext cx="29959" cy="5991"/>
      </dsp:txXfrm>
    </dsp:sp>
    <dsp:sp modelId="{6AAA5ACF-49D7-3D41-82A9-275995D4F5B1}">
      <dsp:nvSpPr>
        <dsp:cNvPr id="0" name=""/>
        <dsp:cNvSpPr/>
      </dsp:nvSpPr>
      <dsp:spPr>
        <a:xfrm>
          <a:off x="666456" y="4326814"/>
          <a:ext cx="2605213" cy="1563127"/>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658" tIns="133999" rIns="127658" bIns="133999" numCol="1" spcCol="1270" anchor="ctr" anchorCtr="0">
          <a:noAutofit/>
        </a:bodyPr>
        <a:lstStyle/>
        <a:p>
          <a:pPr marL="0" lvl="0" indent="0" algn="ctr" defTabSz="666750">
            <a:lnSpc>
              <a:spcPct val="90000"/>
            </a:lnSpc>
            <a:spcBef>
              <a:spcPct val="0"/>
            </a:spcBef>
            <a:spcAft>
              <a:spcPct val="35000"/>
            </a:spcAft>
            <a:buNone/>
          </a:pPr>
          <a:r>
            <a:rPr lang="en-US" sz="1500" kern="1200" dirty="0"/>
            <a:t>Medical search systems, like </a:t>
          </a:r>
          <a:r>
            <a:rPr lang="en-US" sz="1500" kern="1200" dirty="0" err="1"/>
            <a:t>Pubmed</a:t>
          </a:r>
          <a:r>
            <a:rPr lang="en-US" sz="1500" kern="1200" dirty="0"/>
            <a:t> are multi-IIR</a:t>
          </a:r>
        </a:p>
      </dsp:txBody>
      <dsp:txXfrm>
        <a:off x="666456" y="4326814"/>
        <a:ext cx="2605213" cy="1563127"/>
      </dsp:txXfrm>
    </dsp:sp>
    <dsp:sp modelId="{2146B55E-5322-4D42-9A70-25C7F756A75B}">
      <dsp:nvSpPr>
        <dsp:cNvPr id="0" name=""/>
        <dsp:cNvSpPr/>
      </dsp:nvSpPr>
      <dsp:spPr>
        <a:xfrm>
          <a:off x="3870869" y="4326814"/>
          <a:ext cx="2605213" cy="1563127"/>
        </a:xfrm>
        <a:prstGeom prst="rect">
          <a:avLst/>
        </a:prstGeom>
        <a:solidFill>
          <a:schemeClr val="dk2">
            <a:hueOff val="0"/>
            <a:satOff val="0"/>
            <a:lumOff val="0"/>
            <a:alphaOff val="0"/>
          </a:schemeClr>
        </a:solidFill>
        <a:ln w="25400" cap="flat" cmpd="sng" algn="ctr">
          <a:solidFill>
            <a:srgbClr val="FF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658" tIns="133999" rIns="127658" bIns="133999" numCol="1" spcCol="1270" anchor="ctr" anchorCtr="0">
          <a:noAutofit/>
        </a:bodyPr>
        <a:lstStyle/>
        <a:p>
          <a:pPr marL="0" lvl="0" indent="0" algn="ctr" defTabSz="666750">
            <a:lnSpc>
              <a:spcPct val="90000"/>
            </a:lnSpc>
            <a:spcBef>
              <a:spcPct val="0"/>
            </a:spcBef>
            <a:spcAft>
              <a:spcPct val="35000"/>
            </a:spcAft>
            <a:buNone/>
          </a:pPr>
          <a:r>
            <a:rPr lang="en-US" sz="1500" b="1" kern="1200" dirty="0"/>
            <a:t>We wonder how effective multi-IIR systems, like PubMed, are for time pressure clinicians and whether mini-IIR systems might be better?</a:t>
          </a:r>
        </a:p>
      </dsp:txBody>
      <dsp:txXfrm>
        <a:off x="3870869" y="4326814"/>
        <a:ext cx="2605213" cy="1563127"/>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BD35AA-8FDC-2E4E-A455-85AEAD6EEF75}">
      <dsp:nvSpPr>
        <dsp:cNvPr id="0" name=""/>
        <dsp:cNvSpPr/>
      </dsp:nvSpPr>
      <dsp:spPr>
        <a:xfrm>
          <a:off x="0" y="2720"/>
          <a:ext cx="6089650"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C2FEA1B-64D6-964C-BE57-EFFF384CA1CB}">
      <dsp:nvSpPr>
        <dsp:cNvPr id="0" name=""/>
        <dsp:cNvSpPr/>
      </dsp:nvSpPr>
      <dsp:spPr>
        <a:xfrm>
          <a:off x="0" y="2720"/>
          <a:ext cx="6089650" cy="18555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kern="1200" dirty="0"/>
            <a:t>﻿RQ-1.1: </a:t>
          </a:r>
          <a:r>
            <a:rPr lang="en-US" sz="2800" b="0" i="0" kern="1200" dirty="0"/>
            <a:t>Does</a:t>
          </a:r>
          <a:r>
            <a:rPr lang="en-US" sz="2800" kern="1200" dirty="0"/>
            <a:t> the use of a </a:t>
          </a:r>
          <a:r>
            <a:rPr lang="en-US" sz="2800" b="1" i="1" kern="1200" dirty="0"/>
            <a:t>document retrieval search system </a:t>
          </a:r>
          <a:r>
            <a:rPr lang="en-US" sz="2800" kern="1200" dirty="0"/>
            <a:t>enable clinicians to make </a:t>
          </a:r>
          <a:r>
            <a:rPr lang="en-US" sz="2800" b="1" i="1" kern="1200" dirty="0"/>
            <a:t>better clinical decisions</a:t>
          </a:r>
          <a:r>
            <a:rPr lang="en-US" sz="2800" kern="1200" dirty="0"/>
            <a:t>?</a:t>
          </a:r>
        </a:p>
      </dsp:txBody>
      <dsp:txXfrm>
        <a:off x="0" y="2720"/>
        <a:ext cx="6089650" cy="1855561"/>
      </dsp:txXfrm>
    </dsp:sp>
    <dsp:sp modelId="{2AD4F67C-9237-764F-85B8-5DB4FA5E432B}">
      <dsp:nvSpPr>
        <dsp:cNvPr id="0" name=""/>
        <dsp:cNvSpPr/>
      </dsp:nvSpPr>
      <dsp:spPr>
        <a:xfrm>
          <a:off x="0" y="1858281"/>
          <a:ext cx="6089650"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D106135-DCED-874F-887C-F07280AFD47E}">
      <dsp:nvSpPr>
        <dsp:cNvPr id="0" name=""/>
        <dsp:cNvSpPr/>
      </dsp:nvSpPr>
      <dsp:spPr>
        <a:xfrm>
          <a:off x="0" y="1858281"/>
          <a:ext cx="6089650" cy="18555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kern="1200" dirty="0"/>
            <a:t>﻿RQ-1.2: How does </a:t>
          </a:r>
          <a:r>
            <a:rPr lang="en-US" sz="2800" b="1" i="1" kern="1200" dirty="0"/>
            <a:t>time pressure impact </a:t>
          </a:r>
          <a:r>
            <a:rPr lang="en-US" sz="2800" kern="1200" dirty="0"/>
            <a:t>clinical decision making?</a:t>
          </a:r>
        </a:p>
      </dsp:txBody>
      <dsp:txXfrm>
        <a:off x="0" y="1858281"/>
        <a:ext cx="6089650" cy="1855561"/>
      </dsp:txXfrm>
    </dsp:sp>
    <dsp:sp modelId="{9DD02615-F570-A644-86FB-D2D0783C4455}">
      <dsp:nvSpPr>
        <dsp:cNvPr id="0" name=""/>
        <dsp:cNvSpPr/>
      </dsp:nvSpPr>
      <dsp:spPr>
        <a:xfrm>
          <a:off x="0" y="3713843"/>
          <a:ext cx="6089650"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FD88A82-1C9D-B347-B08B-88F99FD8A737}">
      <dsp:nvSpPr>
        <dsp:cNvPr id="0" name=""/>
        <dsp:cNvSpPr/>
      </dsp:nvSpPr>
      <dsp:spPr>
        <a:xfrm>
          <a:off x="0" y="3713843"/>
          <a:ext cx="6089650" cy="18555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kern="1200" dirty="0"/>
            <a:t>﻿RQ-1.3: Does a significantly </a:t>
          </a:r>
          <a:r>
            <a:rPr lang="en-US" sz="2800" b="1" i="1" kern="1200" dirty="0"/>
            <a:t>better search system </a:t>
          </a:r>
          <a:r>
            <a:rPr lang="en-US" sz="2800" kern="1200" dirty="0"/>
            <a:t>translate to </a:t>
          </a:r>
          <a:r>
            <a:rPr lang="en-US" sz="2800" b="1" i="1" kern="1200" dirty="0"/>
            <a:t>better and faster clinical decisions</a:t>
          </a:r>
          <a:r>
            <a:rPr lang="en-US" sz="2800" kern="1200" dirty="0"/>
            <a:t>?</a:t>
          </a:r>
        </a:p>
      </dsp:txBody>
      <dsp:txXfrm>
        <a:off x="0" y="3713843"/>
        <a:ext cx="6089650" cy="1855561"/>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BD35AA-8FDC-2E4E-A455-85AEAD6EEF75}">
      <dsp:nvSpPr>
        <dsp:cNvPr id="0" name=""/>
        <dsp:cNvSpPr/>
      </dsp:nvSpPr>
      <dsp:spPr>
        <a:xfrm>
          <a:off x="0" y="2720"/>
          <a:ext cx="6089650"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C2FEA1B-64D6-964C-BE57-EFFF384CA1CB}">
      <dsp:nvSpPr>
        <dsp:cNvPr id="0" name=""/>
        <dsp:cNvSpPr/>
      </dsp:nvSpPr>
      <dsp:spPr>
        <a:xfrm>
          <a:off x="0" y="2720"/>
          <a:ext cx="6089650" cy="18555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kern="1200" dirty="0"/>
            <a:t>﻿RQ-1.1: </a:t>
          </a:r>
          <a:r>
            <a:rPr lang="en-US" sz="2800" b="0" i="0" kern="1200" dirty="0"/>
            <a:t>Does</a:t>
          </a:r>
          <a:r>
            <a:rPr lang="en-US" sz="2800" kern="1200" dirty="0"/>
            <a:t> the use of a </a:t>
          </a:r>
          <a:r>
            <a:rPr lang="en-US" sz="2800" b="1" i="1" kern="1200" dirty="0"/>
            <a:t>document retrieval search system </a:t>
          </a:r>
          <a:r>
            <a:rPr lang="en-US" sz="2800" kern="1200" dirty="0"/>
            <a:t>enable clinicians to make </a:t>
          </a:r>
          <a:r>
            <a:rPr lang="en-US" sz="2800" b="1" i="1" kern="1200" dirty="0"/>
            <a:t>better clinical decisions</a:t>
          </a:r>
          <a:r>
            <a:rPr lang="en-US" sz="2800" kern="1200" dirty="0"/>
            <a:t>?</a:t>
          </a:r>
        </a:p>
      </dsp:txBody>
      <dsp:txXfrm>
        <a:off x="0" y="2720"/>
        <a:ext cx="6089650" cy="1855561"/>
      </dsp:txXfrm>
    </dsp:sp>
    <dsp:sp modelId="{2AD4F67C-9237-764F-85B8-5DB4FA5E432B}">
      <dsp:nvSpPr>
        <dsp:cNvPr id="0" name=""/>
        <dsp:cNvSpPr/>
      </dsp:nvSpPr>
      <dsp:spPr>
        <a:xfrm>
          <a:off x="0" y="1858281"/>
          <a:ext cx="6089650"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D106135-DCED-874F-887C-F07280AFD47E}">
      <dsp:nvSpPr>
        <dsp:cNvPr id="0" name=""/>
        <dsp:cNvSpPr/>
      </dsp:nvSpPr>
      <dsp:spPr>
        <a:xfrm>
          <a:off x="0" y="1858281"/>
          <a:ext cx="6089650" cy="18555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kern="1200" dirty="0">
              <a:solidFill>
                <a:schemeClr val="bg2">
                  <a:lumMod val="50000"/>
                </a:schemeClr>
              </a:solidFill>
            </a:rPr>
            <a:t>﻿RQ-1.2: How does </a:t>
          </a:r>
          <a:r>
            <a:rPr lang="en-US" sz="2800" b="1" i="1" kern="1200" dirty="0">
              <a:solidFill>
                <a:schemeClr val="bg2">
                  <a:lumMod val="50000"/>
                </a:schemeClr>
              </a:solidFill>
            </a:rPr>
            <a:t>time pressure impact </a:t>
          </a:r>
          <a:r>
            <a:rPr lang="en-US" sz="2800" kern="1200" dirty="0">
              <a:solidFill>
                <a:schemeClr val="bg2">
                  <a:lumMod val="50000"/>
                </a:schemeClr>
              </a:solidFill>
            </a:rPr>
            <a:t>clinical decision making?</a:t>
          </a:r>
        </a:p>
      </dsp:txBody>
      <dsp:txXfrm>
        <a:off x="0" y="1858281"/>
        <a:ext cx="6089650" cy="1855561"/>
      </dsp:txXfrm>
    </dsp:sp>
    <dsp:sp modelId="{9DD02615-F570-A644-86FB-D2D0783C4455}">
      <dsp:nvSpPr>
        <dsp:cNvPr id="0" name=""/>
        <dsp:cNvSpPr/>
      </dsp:nvSpPr>
      <dsp:spPr>
        <a:xfrm>
          <a:off x="0" y="3713843"/>
          <a:ext cx="6089650"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FD88A82-1C9D-B347-B08B-88F99FD8A737}">
      <dsp:nvSpPr>
        <dsp:cNvPr id="0" name=""/>
        <dsp:cNvSpPr/>
      </dsp:nvSpPr>
      <dsp:spPr>
        <a:xfrm>
          <a:off x="0" y="3713843"/>
          <a:ext cx="6089650" cy="18555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kern="1200" dirty="0"/>
            <a:t>﻿</a:t>
          </a:r>
          <a:r>
            <a:rPr lang="en-US" sz="2800" kern="1200" dirty="0">
              <a:solidFill>
                <a:schemeClr val="bg2">
                  <a:lumMod val="50000"/>
                </a:schemeClr>
              </a:solidFill>
            </a:rPr>
            <a:t>RQ-1.3: Does a significantly </a:t>
          </a:r>
          <a:r>
            <a:rPr lang="en-US" sz="2800" b="1" i="1" kern="1200" dirty="0">
              <a:solidFill>
                <a:schemeClr val="bg2">
                  <a:lumMod val="50000"/>
                </a:schemeClr>
              </a:solidFill>
            </a:rPr>
            <a:t>better search system </a:t>
          </a:r>
          <a:r>
            <a:rPr lang="en-US" sz="2800" kern="1200" dirty="0">
              <a:solidFill>
                <a:schemeClr val="bg2">
                  <a:lumMod val="50000"/>
                </a:schemeClr>
              </a:solidFill>
            </a:rPr>
            <a:t>translate to </a:t>
          </a:r>
          <a:r>
            <a:rPr lang="en-US" sz="2800" b="1" i="1" kern="1200" dirty="0">
              <a:solidFill>
                <a:schemeClr val="bg2">
                  <a:lumMod val="50000"/>
                </a:schemeClr>
              </a:solidFill>
            </a:rPr>
            <a:t>better and faster clinical decisions</a:t>
          </a:r>
          <a:r>
            <a:rPr lang="en-US" sz="2800" kern="1200" dirty="0">
              <a:solidFill>
                <a:schemeClr val="bg2">
                  <a:lumMod val="50000"/>
                </a:schemeClr>
              </a:solidFill>
            </a:rPr>
            <a:t>?</a:t>
          </a:r>
        </a:p>
      </dsp:txBody>
      <dsp:txXfrm>
        <a:off x="0" y="3713843"/>
        <a:ext cx="6089650" cy="1855561"/>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DE9ED9-07AC-4A9D-89BA-6EBA299BC710}">
      <dsp:nvSpPr>
        <dsp:cNvPr id="0" name=""/>
        <dsp:cNvSpPr/>
      </dsp:nvSpPr>
      <dsp:spPr>
        <a:xfrm>
          <a:off x="0" y="553858"/>
          <a:ext cx="6089650" cy="102250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465498E-181B-4C69-B2B2-ECADD50A06E0}">
      <dsp:nvSpPr>
        <dsp:cNvPr id="0" name=""/>
        <dsp:cNvSpPr/>
      </dsp:nvSpPr>
      <dsp:spPr>
        <a:xfrm>
          <a:off x="309308" y="783923"/>
          <a:ext cx="562379" cy="562379"/>
        </a:xfrm>
        <a:prstGeom prst="rect">
          <a:avLst/>
        </a:prstGeom>
        <a:blipFill rotWithShape="1">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EF57A1C-1864-4BD3-8E13-E8FDEED44251}">
      <dsp:nvSpPr>
        <dsp:cNvPr id="0" name=""/>
        <dsp:cNvSpPr/>
      </dsp:nvSpPr>
      <dsp:spPr>
        <a:xfrm>
          <a:off x="1180997" y="553858"/>
          <a:ext cx="4908652" cy="10225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8215" tIns="108215" rIns="108215" bIns="108215" numCol="1" spcCol="1270" anchor="ctr" anchorCtr="0">
          <a:noAutofit/>
        </a:bodyPr>
        <a:lstStyle/>
        <a:p>
          <a:pPr marL="0" lvl="0" indent="0" algn="l" defTabSz="1066800">
            <a:lnSpc>
              <a:spcPct val="100000"/>
            </a:lnSpc>
            <a:spcBef>
              <a:spcPct val="0"/>
            </a:spcBef>
            <a:spcAft>
              <a:spcPct val="35000"/>
            </a:spcAft>
            <a:buNone/>
          </a:pPr>
          <a:r>
            <a:rPr lang="en-US" sz="2400" kern="1200" dirty="0"/>
            <a:t>Westbrook et al</a:t>
          </a:r>
          <a:r>
            <a:rPr lang="en-US" sz="2400" kern="1200" baseline="30000" dirty="0"/>
            <a:t>1</a:t>
          </a:r>
          <a:r>
            <a:rPr lang="en-US" sz="2400" kern="1200" dirty="0"/>
            <a:t>: 75 clinicians, 8 clinical questions</a:t>
          </a:r>
        </a:p>
      </dsp:txBody>
      <dsp:txXfrm>
        <a:off x="1180997" y="553858"/>
        <a:ext cx="4908652" cy="1022508"/>
      </dsp:txXfrm>
    </dsp:sp>
    <dsp:sp modelId="{04DE2535-0BB1-40AA-B077-3BFD86A3792E}">
      <dsp:nvSpPr>
        <dsp:cNvPr id="0" name=""/>
        <dsp:cNvSpPr/>
      </dsp:nvSpPr>
      <dsp:spPr>
        <a:xfrm>
          <a:off x="0" y="1831994"/>
          <a:ext cx="6089650" cy="102250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14DAC9F-04CF-4DE3-8730-A3643CABA166}">
      <dsp:nvSpPr>
        <dsp:cNvPr id="0" name=""/>
        <dsp:cNvSpPr/>
      </dsp:nvSpPr>
      <dsp:spPr>
        <a:xfrm>
          <a:off x="309308" y="2062058"/>
          <a:ext cx="562379" cy="562379"/>
        </a:xfrm>
        <a:prstGeom prst="rect">
          <a:avLst/>
        </a:prstGeom>
        <a:blipFill rotWithShape="1">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414527F-D0CE-4A29-A206-C86AF45EECBC}">
      <dsp:nvSpPr>
        <dsp:cNvPr id="0" name=""/>
        <dsp:cNvSpPr/>
      </dsp:nvSpPr>
      <dsp:spPr>
        <a:xfrm>
          <a:off x="1180997" y="1831994"/>
          <a:ext cx="4908652" cy="10225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8215" tIns="108215" rIns="108215" bIns="108215" numCol="1" spcCol="1270" anchor="ctr" anchorCtr="0">
          <a:noAutofit/>
        </a:bodyPr>
        <a:lstStyle/>
        <a:p>
          <a:pPr marL="0" lvl="0" indent="0" algn="l" defTabSz="1066800">
            <a:lnSpc>
              <a:spcPct val="100000"/>
            </a:lnSpc>
            <a:spcBef>
              <a:spcPct val="0"/>
            </a:spcBef>
            <a:spcAft>
              <a:spcPct val="35000"/>
            </a:spcAft>
            <a:buNone/>
          </a:pPr>
          <a:r>
            <a:rPr lang="en-US" sz="2400" kern="1200" dirty="0"/>
            <a:t>Hersh et al</a:t>
          </a:r>
          <a:r>
            <a:rPr lang="en-US" sz="2400" kern="1200" baseline="30000" dirty="0"/>
            <a:t>2</a:t>
          </a:r>
          <a:r>
            <a:rPr lang="en-US" sz="2400" kern="1200" dirty="0"/>
            <a:t>: 45 medical students, 21 nursing students, total 324 questions</a:t>
          </a:r>
        </a:p>
      </dsp:txBody>
      <dsp:txXfrm>
        <a:off x="1180997" y="1831994"/>
        <a:ext cx="4908652" cy="1022508"/>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BD35AA-8FDC-2E4E-A455-85AEAD6EEF75}">
      <dsp:nvSpPr>
        <dsp:cNvPr id="0" name=""/>
        <dsp:cNvSpPr/>
      </dsp:nvSpPr>
      <dsp:spPr>
        <a:xfrm>
          <a:off x="0" y="2720"/>
          <a:ext cx="6089650"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C2FEA1B-64D6-964C-BE57-EFFF384CA1CB}">
      <dsp:nvSpPr>
        <dsp:cNvPr id="0" name=""/>
        <dsp:cNvSpPr/>
      </dsp:nvSpPr>
      <dsp:spPr>
        <a:xfrm>
          <a:off x="0" y="2720"/>
          <a:ext cx="6089650" cy="18555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kern="1200" dirty="0"/>
            <a:t>﻿</a:t>
          </a:r>
          <a:r>
            <a:rPr lang="en-US" sz="2800" kern="1200" dirty="0">
              <a:solidFill>
                <a:schemeClr val="bg2">
                  <a:lumMod val="50000"/>
                </a:schemeClr>
              </a:solidFill>
            </a:rPr>
            <a:t>RQ-1.1: </a:t>
          </a:r>
          <a:r>
            <a:rPr lang="en-US" sz="2800" b="0" i="0" kern="1200" dirty="0">
              <a:solidFill>
                <a:schemeClr val="bg2">
                  <a:lumMod val="50000"/>
                </a:schemeClr>
              </a:solidFill>
            </a:rPr>
            <a:t>Does</a:t>
          </a:r>
          <a:r>
            <a:rPr lang="en-US" sz="2800" kern="1200" dirty="0">
              <a:solidFill>
                <a:schemeClr val="bg2">
                  <a:lumMod val="50000"/>
                </a:schemeClr>
              </a:solidFill>
            </a:rPr>
            <a:t> the use of a </a:t>
          </a:r>
          <a:r>
            <a:rPr lang="en-US" sz="2800" b="1" i="1" kern="1200" dirty="0">
              <a:solidFill>
                <a:schemeClr val="bg2">
                  <a:lumMod val="50000"/>
                </a:schemeClr>
              </a:solidFill>
            </a:rPr>
            <a:t>document retrieval search system </a:t>
          </a:r>
          <a:r>
            <a:rPr lang="en-US" sz="2800" kern="1200" dirty="0">
              <a:solidFill>
                <a:schemeClr val="bg2">
                  <a:lumMod val="50000"/>
                </a:schemeClr>
              </a:solidFill>
            </a:rPr>
            <a:t>enable clinicians to make </a:t>
          </a:r>
          <a:r>
            <a:rPr lang="en-US" sz="2800" b="1" i="1" kern="1200" dirty="0">
              <a:solidFill>
                <a:schemeClr val="bg2">
                  <a:lumMod val="50000"/>
                </a:schemeClr>
              </a:solidFill>
            </a:rPr>
            <a:t>better clinical decisions</a:t>
          </a:r>
          <a:r>
            <a:rPr lang="en-US" sz="2800" kern="1200" dirty="0">
              <a:solidFill>
                <a:schemeClr val="bg2">
                  <a:lumMod val="50000"/>
                </a:schemeClr>
              </a:solidFill>
            </a:rPr>
            <a:t>?</a:t>
          </a:r>
        </a:p>
      </dsp:txBody>
      <dsp:txXfrm>
        <a:off x="0" y="2720"/>
        <a:ext cx="6089650" cy="1855561"/>
      </dsp:txXfrm>
    </dsp:sp>
    <dsp:sp modelId="{2AD4F67C-9237-764F-85B8-5DB4FA5E432B}">
      <dsp:nvSpPr>
        <dsp:cNvPr id="0" name=""/>
        <dsp:cNvSpPr/>
      </dsp:nvSpPr>
      <dsp:spPr>
        <a:xfrm>
          <a:off x="0" y="1858281"/>
          <a:ext cx="6089650"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D106135-DCED-874F-887C-F07280AFD47E}">
      <dsp:nvSpPr>
        <dsp:cNvPr id="0" name=""/>
        <dsp:cNvSpPr/>
      </dsp:nvSpPr>
      <dsp:spPr>
        <a:xfrm>
          <a:off x="0" y="1858281"/>
          <a:ext cx="6089650" cy="18555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kern="1200" dirty="0"/>
            <a:t>﻿RQ-1.2: How does </a:t>
          </a:r>
          <a:r>
            <a:rPr lang="en-US" sz="2800" b="1" i="1" kern="1200" dirty="0"/>
            <a:t>time pressure impact </a:t>
          </a:r>
          <a:r>
            <a:rPr lang="en-US" sz="2800" kern="1200" dirty="0"/>
            <a:t>clinical decision making?</a:t>
          </a:r>
        </a:p>
      </dsp:txBody>
      <dsp:txXfrm>
        <a:off x="0" y="1858281"/>
        <a:ext cx="6089650" cy="1855561"/>
      </dsp:txXfrm>
    </dsp:sp>
    <dsp:sp modelId="{9DD02615-F570-A644-86FB-D2D0783C4455}">
      <dsp:nvSpPr>
        <dsp:cNvPr id="0" name=""/>
        <dsp:cNvSpPr/>
      </dsp:nvSpPr>
      <dsp:spPr>
        <a:xfrm>
          <a:off x="0" y="3713843"/>
          <a:ext cx="6089650"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FD88A82-1C9D-B347-B08B-88F99FD8A737}">
      <dsp:nvSpPr>
        <dsp:cNvPr id="0" name=""/>
        <dsp:cNvSpPr/>
      </dsp:nvSpPr>
      <dsp:spPr>
        <a:xfrm>
          <a:off x="0" y="3713843"/>
          <a:ext cx="6089650" cy="18555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kern="1200" dirty="0"/>
            <a:t>﻿</a:t>
          </a:r>
          <a:r>
            <a:rPr lang="en-US" sz="2800" kern="1200" dirty="0">
              <a:solidFill>
                <a:schemeClr val="bg2">
                  <a:lumMod val="50000"/>
                </a:schemeClr>
              </a:solidFill>
            </a:rPr>
            <a:t>RQ-1.3: Does a significantly </a:t>
          </a:r>
          <a:r>
            <a:rPr lang="en-US" sz="2800" b="1" i="1" kern="1200" dirty="0">
              <a:solidFill>
                <a:schemeClr val="bg2">
                  <a:lumMod val="50000"/>
                </a:schemeClr>
              </a:solidFill>
            </a:rPr>
            <a:t>better search system </a:t>
          </a:r>
          <a:r>
            <a:rPr lang="en-US" sz="2800" kern="1200" dirty="0">
              <a:solidFill>
                <a:schemeClr val="bg2">
                  <a:lumMod val="50000"/>
                </a:schemeClr>
              </a:solidFill>
            </a:rPr>
            <a:t>translate to </a:t>
          </a:r>
          <a:r>
            <a:rPr lang="en-US" sz="2800" b="1" i="1" kern="1200" dirty="0">
              <a:solidFill>
                <a:schemeClr val="bg2">
                  <a:lumMod val="50000"/>
                </a:schemeClr>
              </a:solidFill>
            </a:rPr>
            <a:t>better and faster clinical decisions</a:t>
          </a:r>
          <a:r>
            <a:rPr lang="en-US" sz="2800" kern="1200" dirty="0">
              <a:solidFill>
                <a:schemeClr val="bg2">
                  <a:lumMod val="50000"/>
                </a:schemeClr>
              </a:solidFill>
            </a:rPr>
            <a:t>?</a:t>
          </a:r>
        </a:p>
      </dsp:txBody>
      <dsp:txXfrm>
        <a:off x="0" y="3713843"/>
        <a:ext cx="6089650" cy="1855561"/>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0.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6.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17.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18.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19.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0.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2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3.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2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5.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6.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7.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8.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9.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0.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7.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7.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8.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9.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9.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5.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6.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03:18:19.624"/>
    </inkml:context>
    <inkml:brush xml:id="br0">
      <inkml:brushProperty name="width" value="0.05" units="cm"/>
      <inkml:brushProperty name="height" value="0.05" units="cm"/>
      <inkml:brushProperty name="color" value="#FF0000"/>
    </inkml:brush>
  </inkml:definitions>
  <inkml:trace contextRef="#ctx0" brushRef="#br0">7437 152 24575,'-33'0'0,"-17"0"0,-31 0 0,11-3 0,-7-1-1140,-12 0 1,-4-2 1139,0-3 0,-1-1 0,24 4 0,-1 1 0,6-1 0,-2-3 0,3 1-3565,-12 0 0,3 2 3565,-18-4 1840,-4 4-1840,32 1 0,-5 5 0,14-2 785,0 2-785,-2 0 6784,-11 0-6784,-1 0 0,-21 0 0,35-2 0,-2 0 0,-15-1 0,-3-2-375,-7 1 0,-1 0 375,2 0 0,0 0 0,0 0 0,4 1-127,19 3 0,1 0 127,-15-2 0,2 0 0,-29 0 0,6 1 0,26-2 0,26 5 0,-4-1 740,8 3-740,0-2 264,-15 2-264,-5 1 0,-40 1 0,17 0 0,25-5 0,1 1 0,-13 2 0,-11 1 0,-4 1 0,13 2 0,4-3 0,-5 0 0,8 0 0,-1 0 0,-9 0 0,-1-1 0,-1 1 0,2-1 0,18-3 0,1-1 0,-9 3 0,-2 0 0,3-1 0,-1 0 0,-6 3 0,-3 0-236,-15-3 1,1 1 235,24 0 0,1 0 0,-10 0 0,2 2 0,-22 5 0,-4 5 0,43-6 0,0 0 0,-40 3 0,33-3 0,0 1 0,6-4 0,1 0 0,-46 9 0,-1 0 471,41-3-471,-15 7 0,29-3 0,-11 6 0,4 0 0,-4 2 0,-6 2 0,12-2 0,-11 2 0,8 0 0,1-3 0,-9 4 0,9-7 0,1 2 0,14-7 0,7 2 0,-5 6 0,-4 0 0,-19 12 0,15-13 0,-8 7 0,20-10 0,1-1 0,8-1 0,7-3 0,0 3 0,0 5 0,3-3 0,-4 6 0,6-7 0,-8 18 0,-1 3 0,1 11 0,3 0 0,6-8 0,-1-2 0,2-3 0,-3-5 0,3 7 0,0-12 0,2 8 0,1-6 0,2 0 0,0 4 0,0-14 0,0 6 0,2-13 0,-2 5 0,2-3 0,-2 2 0,0 5 0,0-2 0,2 14 0,2-1 0,3 6 0,0 2 0,0-11 0,0 10 0,1-10 0,-1 6 0,3 1 0,-3-9 0,3 8 0,-2-9 0,-2 8 0,5 3 0,0 4 0,13 18 0,-1-9 0,10 11 0,1-8 0,-1-5 0,4 5 0,-9-17 0,6 6 0,8-4 0,-2-3 0,7 2 0,-14-14 0,-1 1 0,8-1 0,3 3 0,-6-6 0,-7-5 0,-6-8 0,2 0 0,14 1 0,4 6 0,4 1 0,24 9 0,-9-1 0,-9-5 0,5-1 0,-3-1 0,2-2 0,12-1 0,2-1 0,3-2 0,-4-3 0,29-1 0,-17-3 0,-35 0 0,-9-3 0,5 0 0,-4 2 0,14-2 0,12 2 0,18-2 0,4 0 0,-32 0 0,3 0 0,-31-2 0,0 2 0,-6-6 0,-4 4 0,11-8 0,-4 5 0,7-5 0,-13 5 0,-7 1 0,-4 1 0,-4 1 0,4-3 0,-2 1 0,5-5 0,-2 5 0,5-1 0,2 0 0,12 1 0,21-3 0,1 5 0,18-1 0,-6 1 0,-7 1 0,5-3 0,-15 1 0,7-2 0,-21 3 0,5-1 0,-8 3 0,-4 0 0,11 0 0,-12 0 0,5 0 0,-4 0 0,1 0 0,18 0 0,-12 0 0,17 0 0,-16 0 0,11-2 0,1 0 0,-9-1 0,0-1 0,-1 1 0,-1 1 0,23-2 0,-8 3 0,12-1 0,-9 2 0,16 0 0,6 0 0,-7 0 0,22 2 0,-31-1 0,32 2 0,-8-3 0,-1 0 0,9 2 0,-21-1 0,22 1 0,-6-2 0,-9-2 0,-6 2 0,-35-2 0,-5 2 0,-14 0 0,3 1 0,8 0 0,12 0 0,54 2 0,-37-1 0,4 0-247,14 2 0,2 0 247,3-1 0,-4 1 0,25 0 0,0-1 0,-44-3 0,-2 0 0,-4-6 0,-9 0 0,12-13 494,19-2-494,16-2 0,-35 6 0,-1 1 0,27-5 0,12-14 0,-35 11 0,13-3 0,-15 2 0,-11 4 0,-10 0 0,-8 4 0,3-5 0,1-1 0,4-6 0,0-4 0,-3 4 0,-2-2 0,-1 4 0,6-7 0,0 3 0,2-6 0,-3-7 0,-7 0 0,-4-7 0,-5 7 0,-5 3 0,2 4 0,-8 13 0,6 1 0,-4 14 0,2-3 0,8 1 0,-4 0 0,8-2 0,-4 4 0,0 2 0,5 2 0,9-2 0,27-1 0,-3-2 0,18-3 0,-15-2 0,-2 2 0,-5-3 0,-12 8 0,4-2 0,-1 7 0,7-2 0,12 3 0,-5 1 0,26-1 0,-4 5 0,11 0 0,6 3 0,-12-3 0,-30 0 0,-1-1 0,23-1 0,-11 2 0,-7-3 0,-12 0 0,16 2 0,5-1 0,16 6 0,-25-6 0,4 0-408,8 3 0,3 0 408,17-3 0,0-1 0,-11 2 0,-2 0 0,3-1 0,-5 0 0,18 0 0,-16 4 0,-2-5 0,-1 2 0,-8 0 0,4 0-221,-4-2 0,1 0 221,7 2 0,3 0 0,6-3 0,-1-2 0,-13 2 0,0-2 0,13 0 0,0-1 0,-17 1 0,0-1 0,20 0 0,0 1 0,-11-1 0,-3 1 0,-3 0 0,-3-1 798,35-6-798,-44-5 0,2-11 0,-12-4 0,1-2 0,3-11 460,-13 11-460,28-27 0,-17 16 0,12-10 0,-14 8 0,-10 6 0,1-7 0,2-3 0,4 5 0,0-7 0,-15 22 0,-7-5 0,-13 15 0,-1-5 0,-4 9 0,0-4 0,-1-4 0,-2-4 0,-2-13 0,-10 0 0,-5-4 0,-20-5 0,5 7 0,-15-5 0,7 8 0,-6 1 0,-6-1 0,0 6 0,-3 1 0,-5 7 0,12 5 0,-13 4 0,11 2 0,-16 3 0,8 1 0,-38 1 0,3-6 0,44 10 0,-1-1 0,-3-3 0,2 0 0,-24 0 0,17 3 0,-5 0 0,-6 2 0,-3 0-729,-8-3 1,-6-1 728,14 1 0,-4 0 0,1 0-723,11 1 0,0 0 0,-3-1 723,-3 0 0,-5-1 0,-1-1 0,3 1 0,-17-2 0,2 1 0,1 0 0,3 0 0,0 1 0,4 0-196,10 0 0,3-1 0,4 1 196,0 3 0,2 0 0,-9-2 0,0 0 0,13 3 0,1 1 0,2-2 0,3 0 1246,-12 0-1246,25 2 2254,4 1-2254,-9 2 714,-14 0-714,-38-3 0,3 2 0,35-1 0,1-1 0,-31 0 0,7-3 0,22 1 0,11 2 0,4 1 0,10 2 0,1 0 0,11 0 0,12 0 0,-6 0 0,1 0 0,-5 0 0,5 0 0,6 0 0,1 0 0,4 0 0,0 0 0,-5 1 0,-1 0 0,-5 0 0,5-1 0,1 0 0,6 0 0,-4 0 0,-1 0 0,-3 0 0,-1 0 0,3 0 0,0 2 0,1-2 0,2 2 0,-3-2 0,2 1 0,-2-1 0,3 2 0,0-2 0,3 0 0,2 0 0,1 0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7T21:44:00.468"/>
    </inkml:context>
    <inkml:brush xml:id="br0">
      <inkml:brushProperty name="width" value="0.05" units="cm"/>
      <inkml:brushProperty name="height" value="0.05" units="cm"/>
      <inkml:brushProperty name="color" value="#E71224"/>
    </inkml:brush>
  </inkml:definitions>
  <inkml:trace contextRef="#ctx0" brushRef="#br0">1150 285 24575,'-16'-15'0,"-5"-1"0,-18-9 0,-5-2 0,1 5 0,2 2 0,23 12 0,3 2 0,10 4 0,1 2 0,1 0 0,-3 0 0,-2 0 0,-6-1 0,-3 0 0,-7-1 0,7 2 0,-7 0 0,10-1 0,-2 0 0,4 0 0,1 1 0,-1 0 0,-6 0 0,-7 0 0,-7 0 0,7 0 0,0 0 0,11 0 0,-1 1 0,1 0 0,4 0 0,2 1 0,3-2 0,0 2 0,-4-1 0,-3 3 0,-1 1 0,-4 2 0,-3 2 0,-4 1 0,-7 2 0,7 0 0,-1-1 0,5 2 0,-3-1 0,-1 5 0,-2-2 0,6 3 0,-1 0 0,7-1 0,-3 4 0,6-5 0,-5 12 0,2-3 0,-4 7 0,3 2 0,1-8 0,3 6 0,2-11 0,1 6 0,0-2 0,2-2 0,1-1 0,1-4 0,2 1 0,1 0 0,1 1 0,0-1 0,0-5 0,0 1 0,1-5 0,0 3 0,2-3 0,-2 3 0,3-2 0,-2 0 0,1-1 0,-1 2 0,3-1 0,7 9 0,6 7 0,19 19 0,12 11 0,-2-2 0,11 10 0,-21-19 0,8 1 0,-21-17 0,0-7 0,1-3 0,7-1 0,14 3 0,-12-7 0,-7-4 0,-10-4 0,-3-4 0,14 3 0,2 0 0,8-3 0,-4 3 0,0-6 0,17 2 0,-3-4 0,19 1 0,-18-3 0,-10 3 0,-11-2 0,-11 1 0,10-4 0,-5-2 0,11-1 0,-4-6 0,0 3 0,3-7 0,-5 4 0,0-6 0,-1-3 0,-2-4 0,6-12 0,-6-1 0,8-11 0,-6-5 0,-1 5 0,-10 5 0,-6 22 0,-7 10 0,-1 10 0,3-10 0,0 1 0,2-8 0,-3 6 0,1-3 0,-1-2 0,0 2 0,0-5 0,-3 3 0,2-10 0,-2-4 0,0-3 0,0-2 0,0 8 0,0 7 0,-2 6 0,2 7 0,-2-6 0,1 3 0,-3-4 0,0 8 0,-4-2 0,4 4 0,-3 2 0,3 2 0,1-1 0,-2 1 0,-1-2 0,-1 1 0,0 0 0,0 0 0,-1 1 0,-1-2 0,-2 2 0,-1-4 0,0 2 0,-1-2 0,1 4 0,0 0 0,0 1 0,-3 2 0,0-1 0,-2 2 0,1-2 0,2 3 0,4-2 0,3 2 0,2-1 0,-2-1 0,1-2 0,-2 2 0,4-1 0,-3 1 0,0-2 0,-2 1 0,0-1 0,1 1 0,2 1 0,3-2 0,0 4 0,-2-2 0,-37-8 0,-29-5 0,-22-4-264,20 2 1,-13-3 0,-5-2 0,3 1 0,9 2-1,-2 1 1,7 2 0,-5-1 0,-6-3 0,0 0-1,0 0 1,0 0 0</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9T00:45:06.511"/>
    </inkml:context>
    <inkml:brush xml:id="br0">
      <inkml:brushProperty name="width" value="0.05" units="cm"/>
      <inkml:brushProperty name="height" value="0.05" units="cm"/>
    </inkml:brush>
  </inkml:definitions>
  <inkml:trace contextRef="#ctx0" brushRef="#br0">1 848 24575,'0'-8'0,"20"-5"0,78-26 0,-39 18 0,11-2-2247,21-5 0,14-2 1,6-1 2246,-16 7 0,4-1 0,3 1 0,1 1-577,-12 3 0,1 1 1,1-1-1,2 1 0,3-1 577,-5 0 0,4-1 0,2 0 0,-1 0 0,-3 1 0,-6 2 0,13-3 0,-6 2 0,-3 0 0,0 0 247,1-2 0,1-1 0,-5 0 1,-10 1-248,13-6 0,-14 1 0,-21 7 0,-7 0 0,11-13 2616,-26 12-2616,-15 2 4605,-7 10-4605,-7 2 1414,-4 6-1414,2 0 0,-5 2 0,2-2 0</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9T00:46:49.551"/>
    </inkml:context>
    <inkml:brush xml:id="br0">
      <inkml:brushProperty name="width" value="0.05" units="cm"/>
      <inkml:brushProperty name="height" value="0.05" units="cm"/>
    </inkml:brush>
  </inkml:definitions>
  <inkml:trace contextRef="#ctx0" brushRef="#br0">1 19 24575,'0'15'0,"0"0"0,0 6 0,2 4 0,2 1 0,4 11 0,6 0 0,0 2 0,1 1 0,0-8 0,10 7 0,7-3 0,14 7 0,25 15 0,-24-25 0,2 1 0,1 4 0,0 1 0,10 2 0,1-2 0,0-3 0,-1-3 0,-7-2 0,0-3 0,7-3 0,-1-2 0,26 11 0,-14-11 0,9 4 0,6-3 0,-36-9 0,3 1-311,15 0 0,2-1 311,3-1 0,3 0 0,11 3 0,4 0-693,4-3 0,1 1 693,1 6 0,-1 0 0,-5-4 0,-1-1 0,-2 5 0,-1-1 0,-1-5 0,-1-2 0,-4 2 0,1-1 0,15 1 0,-1-2 0,-18-5 0,-2 0-197,-7 1 1,0 0 196,3-5 0,-1-1 0,-9-2 0,-1 1 0,-2 1 0,0-1 0,10 2 0,-1-1 0,-8 0 0,0 1 0,12 3 0,6 0-918,4-3 1,8 1-1,2 0 918,5 2 0,3 1 0,2 1 0,-21-2 0,1 0 0,2 0 0,0 2 0,7 0 0,2 1 0,-2 0 0,-3 2 0,10 5 0,-5 0 0,-2 1 0,-7-4 0,-3 0 0,-2 0-64,-10-1 0,-3-1 0,-3-2 64,12 0 0,-5-3 0,-7-5 0,0 0 0,16 1 0,1 0 0,-10-2 0,0-1 0,14 2 0,6-1 0,-17 0 0,3-2 0,3 1-236,13 2 0,3-1 1,-1 1 235,-8 0 0,-1-1 0,0 1 0,0-1 0,-1 1 0,-6 0 66,-2 0 1,-6 0-67,-11-2 0,-2 0 0,5 0 0,0 0 0,-9 0 0,-1 0 0,8-2 0,2 1 0,13-1 0,-1-1 0,-10 1 0,-3 1 0,3-1 0,-3 0 2615,24 0-2615,-30 1 763,-5-1-763,-1 2 2291,6 0-2291,3-2 251,11 1-251,-19-1 0,-6 2 0,-8 0 0,-7-2 0,28 1 0,2-3 0,16 3 0,6-1 0,-22 2 0,-8 0 0,-28-2 0,-13 2 0,-14-2 0,-4 2 0</inkml:trace>
  <inkml:trace contextRef="#ctx0" brushRef="#br0" timeOffset="2059">1923 58 24575,'-5'10'0,"0"2"0,-1 6 0,2 2 0,3 7 0,1 2 0,-2 8 0,1 3 0,-1 2 0,2 4 0,0-2 0,0-5 0,0 6 0,0-12 0,0 7 0,2-6 0,1 6 0,7-2 0,-2 3 0,3-4 0,-4-8 0,1-2 0,1-5 0,3-4 0,1 1 0,-1-5 0,0 0 0,-1-3 0,-3-3 0,-1-2 0,1 3 0,1 2 0,14 12 0,14 5 0,24 13 0,-4-6 0,15 6 0,-25-16 0,-7-3 0,-17-12 0,-13-6 0,-5-1 0,-1 0 0,1 2 0,-2 2 0,4 2 0,-2 0 0,4 1 0,0-1 0,-1 1 0,-1-5 0,-2 2 0,0-2 0,2 0 0,11 9 0,31 16 0,-3-1 0,19 9 0,-29-17 0,-10-8 0,-12-8 0,2-11 0,6-10 0,3 0 0,-6 0 0,-10 11 0</inkml:trace>
  <inkml:trace contextRef="#ctx0" brushRef="#br0" timeOffset="4241">6573 0 24575,'0'16'0,"2"6"0,0 15 0,2-1 0,-1 4 0,1 14 0,5 13 0,6 26 0,-2-36 0,1 3-272,4 6 0,2 1 272,2 2 0,3 1 0,5 2 0,0-3 0,-6-14 0,0-4 0,24 35 0,-17-27 0,-9-20 0,-3-4 0,-3-4 0,9 2 544,9 3-544,8 3 0,-6-8 0,-6-7 0,-5-2 0,-1-4 0,-1-2 0,9 5 0,6-2 0,13 8 0,17 6 0,-2 0 0,-10-6 0,-14-7 0,-18-9 0,-7-3 0,-2 0 0,-2-3 0,6 5 0,7 0 0,0 0 0,-1-2 0,-10-3 0,-3-3 0,-6-1 0,3-1 0,1 2 0,9-2 0,2 3 0,1-1 0,-2 2 0,-9-2 0,2-2 0,8-11 0,-11 7 0,6-6 0</inkml:trace>
  <inkml:trace contextRef="#ctx0" brushRef="#br0" timeOffset="7437">8822 41 24575,'-2'30'0,"0"1"0,-6 25 0,2 5 0,1-3 0,0 5 0,5-15 0,-2 2 0,-1 3 0,3-3 0,-5 7 0,5 12 0,-3-5 0,3 0 0,0-12 0,2-11 0,-1-6 0,2-5 0,-2-8 0,0-4 0,-1 3 0,2-5 0,0 8 0,8 2 0,3 4 0,6 2 0,2-5 0,-4-5 0,-1-3 0,-2-9 0,-2 0 0,2-4 0,-7-1 0,1 0 0,-3 0 0,4 3 0,1 3 0,5 4 0,4 2 0,2 3 0,8 6 0,1 1 0,10 6 0,-4 0 0,-7-10 0,-10-5 0,-9-11 0,-5-2 0,3-2 0,2 2 0,6 2 0,4 1 0,-2 1 0,-2-4 0,-3 0 0,0-2 0,4-1 0,-1 1 0,5-1 0,-1 3 0,-3-1 0,1 2 0,-7-3 0,5-1 0,3 1 0,2-1 0,0 2 0,-4-2 0,-3 1 0,0-3 0,-1 2 0,3-1 0,-4 0 0,0 0 0,-3-1 0,-4 0 0,1 0 0,3 2 0,0-2 0,3 2 0,-5-2 0,-2 1 0,-3 1 0,-1 0 0,1 1 0,2-2 0,-1 2 0,1-1 0,-1 1 0,3 2 0,2-1 0,5 2 0,0 0 0,2-1 0,-3 0 0,-3-2 0,-2-1 0,-4 0 0,1-2 0,-1 0 0,-1 0 0,-1 0 0</inkml:trace>
  <inkml:trace contextRef="#ctx0" brushRef="#br0" timeOffset="8247">9835 1658 24575,'10'0'0,"13"-2"0,34-2 0,4 2 0,29-1 0,-3 0 0,2 2 0,-25 0 0,4-1 0,-1 3 0,0 2 0,1 1 0,-1 1 0,-5-2 0,-5 1 0,7 7 0,-20-8 0,-25-2 0,-7-1 0,-5 0 0,-2 0 0,-4 0 0</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9T00:47:41.921"/>
    </inkml:context>
    <inkml:brush xml:id="br0">
      <inkml:brushProperty name="width" value="0.05" units="cm"/>
      <inkml:brushProperty name="height" value="0.05" units="cm"/>
    </inkml:brush>
  </inkml:definitions>
  <inkml:trace contextRef="#ctx0" brushRef="#br0">1 3179 24575,'3'-8'0,"7"-10"0,-2 2 0,6-14 0,2-1 0,2 0 0,7-12 0,0 8 0,0-5 0,3 1 0,-2 0 0,2-2 0,5-11 0,0 0 0,1-2 0,2-4 0,-4 10 0,-1-2 0,3 4 0,-1-5 0,3 0 0,7-11 0,-13 18 0,3-5 0,-1 1 0,9-10 0,3-7 0,10-11 0,-8 8 0,9-6 0,-22 31 0,0-1 0,29-33 0,-17 27 0,1-3-379,-1 2 0,-1-1 379,8-9 0,4-1-474,-11 14 1,3-1 0,-1 0 473,17-21 0,1 1 0,3 4 0,0 2-378,-4 4 0,-2 3 378,-6 8 0,-2 3-126,-6 4 1,1 0 125,7-3 0,1 2 0,-9 9 0,-2 1 332,-2-1 0,1 2-332,7-2 0,0 2 1394,32-21-1394,-41 26 0,4 1 0,9-1 0,1 1 0,-9 5 0,0 2 416,1 1 1,1 1-417,40-13 294,-31 13-294,17 0 0,-16 1 0,2 6 0,-22 2 0,-10 3 0,-15 4 0,-3-3 0,-3 2 0,3 0 0,4 4 0,7-1 0,-1 4 0,-2-4 0,-3 1 0,-4-3 0,3 3 0,0-2 0,-4 0 0,-4-1 0,-3 0 0,-1 0 0,-1 0 0,1 0 0,-1 0 0,1 0 0,1-1 0,-3 0 0,1 0 0</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9T01:02:05.913"/>
    </inkml:context>
    <inkml:brush xml:id="br0">
      <inkml:brushProperty name="width" value="0.05" units="cm"/>
      <inkml:brushProperty name="height" value="0.05" units="cm"/>
      <inkml:brushProperty name="color" value="#E71224"/>
    </inkml:brush>
  </inkml:definitions>
  <inkml:trace contextRef="#ctx0" brushRef="#br0">13183 1 24575,'-68'0'0,"-1"0"0,1 0 0,-23 0 0,17 0 0,38 2 0,9-2 0,-7 2 0,-5 3 0,-11-2 0,4 4 0,-2-3 0,22 0 0,7 0 0,7-2 0,5 1 0,-1-1 0,0 3 0,-4 0 0,0 1 0,0-1 0,1-2 0,1 0 0,0 4 0,-1 0 0,-3 2 0,5 1 0,-3-3 0,3 3 0,0-3 0,1 3 0,2-2 0,0 3 0,2-3 0,-3 6 0,-2-1 0,0 5 0,-4-1 0,3 0 0,1-2 0,0 1 0,4-5 0,0 3 0,1-3 0,1 0 0,1 1 0,-1 0 0,2-3 0,-2 3 0,3-2 0,-4 2 0,4 0 0,-3 3 0,1-2 0,-2 1 0,2-2 0,-1-2 0,3-1 0,-4 2 0,2 2 0,-1 1 0,-1 3 0,2-2 0,-1-1 0,1 0 0,0-2 0,1-3 0,-1 1 0,2-3 0,-2 1 0,2 1 0,0 0 0,0-1 0,0-1 0,0 1 0,0 1 0,0 3 0,0 0 0,0 1 0,0-3 0,0 0 0,0-3 0,0 3 0,0-1 0,0 1 0,0 2 0,2-1 0,-2-1 0,1-1 0,-1-3 0,2 0 0,-2-1 0,2-2 0,-2 1 0,1-1 0,0 2 0,2 2 0,-3 0 0,3 3 0,-1 1 0,3 2 0,2 2 0,2 1 0,1-1 0,-1-3 0,-1-1 0,1-2 0,0 0 0,7 3 0,-1-2 0,10 2 0,1 1 0,5-2 0,-2 1 0,4-2 0,-7-4 0,2 0 0,2-2 0,7 0 0,-3 1 0,0-1 0,-12-2 0,-3-1 0,7 3 0,14-1 0,3 4 0,13-5 0,5 1 0,-1-1 0,16-2 0,-16 5 0,2-5 0,-7 5 0,12-5 0,-7 2 0,-2-4 0,-24-1 0,-12-1 0,0-2 0,7 2 0,3-2 0,11 1 0,8 0 0,5 1 0,8-1 0,-3-1 0,-12-1 0,-12 3 0,-14-2 0,-11 4 0,0-3 0,-4 3 0,2-1 0,-1-1 0,2 1 0,-1-1 0,0-1 0,1 1 0,-1-1 0,-1 0 0,1 1 0,-3-3 0,4 0 0,-1-2 0,0-1 0,0 1 0,-4 2 0,0 2 0,-1-1 0,-1 1 0,4-2 0,1-3 0,4-6 0,1 3 0,-2-5 0,1 4 0,-5 1 0,4-4 0,-2 4 0,-2-1 0,3 2 0,-6 2 0,2 1 0,1-1 0,-2 1 0,-1 0 0,2 0 0,-5 4 0,4-2 0,0-2 0,2-3 0,-1-1 0,0 0 0,-2 5 0,-1 0 0,-1 3 0,1-4 0,-2 2 0,-1-7 0,1 2 0,-2-8 0,1-2 0,1-6 0,-1-1 0,1-2 0,-4 3 0,0 4 0,0 0 0,-4 2 0,4-1 0,-4-4 0,1 4 0,-3 1 0,1 2 0,-3 3 0,1 3 0,0 0 0,0 4 0,2 1 0,-4 0 0,-2 1 0,-6 0 0,-7-5 0,3 3 0,-3-2 0,2 3 0,1-1 0,-2 2 0,-3-2 0,0 4 0,-3 0 0,-4 2 0,-8-1 0,1 3 0,-18-3 0,0 4 0,1-1 0,-1 2 0,9 0 0,0 0 0,-17 0 0,7 0 0,1 0 0,16 0 0,25 0 0,6 0 0,5 0 0,3 0 0,-2 0 0,-2 0 0,3 0 0,-2 0 0,3 0 0,-5 0 0,0 0 0,-2 0 0,3 0 0,1 0 0,-1 0 0,2 0 0,0 0 0,2 0 0,3 0 0,0 0 0</inkml:trace>
  <inkml:trace contextRef="#ctx0" brushRef="#br0" timeOffset="11318">932 2234 24575,'-9'0'0,"-4"0"0,-4 0 0,-12 0 0,-6 0 0,-1 0 0,-3-2 0,4 2 0,-3-2 0,-2 2 0,-7 0 0,-2 2 0,-10-2 0,10 2 0,8-2 0,8 0 0,12 2 0,-1-2 0,6 2 0,2-1 0,2 0 0,2 2 0,1-3 0,-1 3 0,-2 1 0,-4 0 0,-4 2 0,0 0 0,1 1 0,1 0 0,1 0 0,1 1 0,1-2 0,4 0 0,1-1 0,4 1 0,-1 2 0,2 1 0,-2 0 0,0 2 0,0 0 0,1 1 0,1 1 0,0 0 0,1-1 0,1-2 0,1-1 0,0-1 0,2 1 0,-1 0 0,1-1 0,0-1 0,-2 1 0,2 1 0,-2 2 0,2-1 0,0 0 0,0-1 0,0 1 0,-2 0 0,2 1 0,-2-1 0,2-1 0,0-4 0,0 0 0,0 0 0,0 1 0,0 0 0,0 4 0,0 0 0,0 4 0,0 1 0,0 2 0,2 2 0,-2-1 0,4 3 0,-4-3 0,3-1 0,-3-4 0,3-2 0,-2-4 0,0 2 0,1-1 0,-2-1 0,2 2 0,-1-2 0,0-2 0,0 2 0,-1-4 0,0 4 0,2-3 0,-2 2 0,2 0 0,-1 0 0,1 3 0,2 0 0,-1 0 0,2 2 0,0 0 0,2-1 0,0 2 0,-1-5 0,-1 0 0,-4-2 0,2-3 0,-1 1 0,2 0 0,1 1 0,2 3 0,2-2 0,2 2 0,9 4 0,-1-1 0,0 2 0,-6-5 0,-7-3 0,-1-3 0,0 1 0,4 0 0,9 3 0,14 4 0,16 3 0,24 7 0,4 0 0,-11-4 0,-15-1 0,-30-11 0,-5 1 0,-7-4 0,-4 0 0,1 0 0,2 0 0,-1 0 0,5 0 0,0 0 0,-1 0 0,0 0 0,-4 0 0,-1 0 0,-2 0 0,1 0 0,-1 0 0,1 1 0,-1 0 0,3 0 0,5-1 0,8 4 0,4-2 0,5 4 0,0-2 0,-5-2 0,-6 0 0,-2 0 0,-6-2 0,3 1 0,-2 1 0,-1-2 0,1 2 0,1-2 0,2 0 0,3 1 0,3 0 0,6 0 0,-3-1 0,1 2 0,-8-2 0,-1 2 0,-2-2 0,2 0 0,-4 0 0,7 0 0,0 0 0,-1 0 0,3 0 0,-3 0 0,2 0 0,11 0 0,7 0 0,6 0 0,17 0 0,-15 2 0,4-2 0,-14 4 0,-13-4 0,-1 2 0,1 0 0,9-2 0,3 2 0,1 0 0,-15-2 0,-7 2 0,-7-2 0,1 0 0,8 0 0,24 2 0,23-1 0,4 3 0,15-3 0,-14 3 0,-5-3 0,0 3 0,-11-3 0,-8 1 0,6 0 0,-9-1 0,-1 1 0,-2 0 0,-10-2 0,-2 2 0,-4-2 0,1 0 0,5 0 0,16 0 0,-8 0 0,12 2 0,-11-2 0,-9 2 0,-2-2 0,-9 0 0,0-1 0,1 0 0,1 0 0,2 1 0,-2 0 0,1 0 0,-2-2 0,0 2 0,1-2 0,0 0 0,1 2 0,1-3 0,-6 2 0,0 0 0,-4-1 0,6 0 0,-2-3 0,16-1 0,-6-2 0,6 1 0,-5 2 0,4-3 0,-4 0 0,5-6 0,-10 3 0,-5-5 0,1 5 0,-1-9 0,5 2 0,0-5 0,3 0 0,-8 8 0,-1-2 0,-7 6 0,2-4 0,-1-1 0,4-7 0,-2 3 0,1-4 0,-7 7 0,2 0 0,-3 3 0,0 0 0,1 0 0,-1 0 0,0 1 0,-1-1 0,-1 1 0,0 0 0,0 3 0,-1-4 0,0 2 0,0-2 0,1 2 0,0 4 0,-2-1 0,0 0 0,-1-1 0,-1-2 0,0-4 0,1 2 0,-2-2 0,-1 2 0,-1 2 0,2-1 0,-3 0 0,2 1 0,-4 0 0,2 1 0,-2 1 0,4 1 0,-2 2 0,3 0 0,-4 2 0,-3-2 0,-1 0 0,-2 1 0,-5-3 0,3 3 0,-8-2 0,-3 3 0,-1-1 0,-6 1 0,-1-1 0,-8 1 0,-12 0 0,-14 0 0,-13-1 0,10 3 0,-3-2 0,24 4 0,13-3 0,11 4 0,6-2 0,-4 0 0,-12 2 0,-3-2 0,-3 2 0,-6-2 0,2-1 0,3 0 0,5 1 0,9 2 0,6 0 0,1 0 0,-1 0 0,6 0 0,-3 0 0,6 0 0,-6 0 0,-10 0 0,-9 0 0,4-2 0,-7 2 0,3-4 0,-5 1 0,-10-2 0,8 3 0,7-2 0,11 3 0,11-1 0,7 1 0,-2 0 0,0-2 0,-2 3 0,-1-3 0,3 2 0,-2 0 0,1-1 0,-3 2 0,0-2 0,-6 0 0,-2 2 0,-8-6 0,-13 3 0,-9-7 0,3 5 0,-13-3 0,9 3 0,6 0 0,1 0 0,28 3 0,3 0 0,11 2 0,15-11 0,-6 9 0,7-9 0</inkml:trace>
  <inkml:trace contextRef="#ctx0" brushRef="#br0" timeOffset="15267">2740 2364 24575,'17'-5'0,"5"-5"0,9-3 0,16-9 0,27-6 0,-3-1 0,-19 10 0,2 1 0,3 2 0,2 2 0,2 0 0,3-1-515,22-8 0,3 1 515,-10 3 0,0 1 0,5-7 0,2-1 0,-18 12 0,2 1 0,-1 0 0,26-5 0,-1 1 0,-1 4 0,-2 1 0,-8-4 0,-4 1 0,-21 3 0,-4 0 0,41-13 0,-30 10 0,3 0-252,-5 5 0,2 0 252,8-4 0,4 0-667,18-2 0,1-1 667,-5-4 0,-1-1 0,1 0 0,3 0 0,-20 5 0,3-1 0,-1 1 0,-6 1 0,-1-1 0,1 2 0,1 1 0,0 2 0,2-2-271,10-3 1,2-1-1,-3 1 271,-12 4 0,-2 0 0,1 0 0,6-3 0,2-2 0,1 1 0,4 0 0,2 1 0,-3-1 0,-9 2 0,-2-1 0,1 1 0,6-2 0,0 1 0,3 1 0,9 0 0,2 2 0,2 0-640,-18 2 1,2 2 0,0 0 0,0 0 639,3 1 0,1 0 0,0 1 0,-2-1 0,22-1 0,-2 0 0,-2 0-372,-8-1 0,-2 1 1,-2 0 371,-11 2 0,-2 0 0,2-2 0,12-5 0,2-3 0,1 1 0,-1 3 0,-1 0 0,-1-1 0,-12-3 0,-1 0 0,0-1-23,5 2 0,2 0 1,-4 1 22,17-7 0,-5 1 457,-10 6 0,-1 1-457,2-3 0,-3 2 0,-18 9 0,-4 2 2508,42-8-2508,-6 4 1876,-28 2-1876,-19-1 1494,-13 4-1494,-21 2 628,-2 1-628,-4 0 0,4 0 0,3 0 0,12 0 0,16 0 0,2 0 0,18 0 0,-2 0 0,-3 0 0,3 0 0,-23 0 0,-4 0 0,-13 0 0,-6 0 0,-1 0 0,-4 0 0,0 0 0,-1 0 0,1 0 0,0 0 0,3 0 0,0 0 0,-1 0 0,-2 0 0,-2 0 0,2 1 0,0 0 0,1 0 0,0-1 0,-2 0 0,3 0 0,-2 0 0,6 0 0,2 0 0,1 0 0,1 0 0,-1 0 0,0 0 0,0-1 0,-2 0 0,-5 0 0,1 1 0,-3 0 0,1 0 0,3 0 0,-1-2 0,2 2 0,-1-2 0,-4 2 0,0 0 0,-2 0 0,1 0 0,-1 0 0,1 0 0,-2 0 0,-1 0 0</inkml:trace>
  <inkml:trace contextRef="#ctx0" brushRef="#br0" timeOffset="24694">7705 2371 24575,'-9'-2'0,"-4"-2"0,-2 0 0,-11-6 0,0 2 0,-2-2 0,1 2 0,6 2 0,1 0 0,3 4 0,1-1 0,-3 1 0,-1 0 0,0-1 0,2 2 0,1-2 0,1 1 0,-1 0 0,0-1 0,-3 3 0,2-4 0,-8 4 0,-1-3 0,-8 2 0,-5-1 0,-4 0 0,-1 1 0,-4-1 0,1 2 0,3 0 0,-7 0 0,5 0 0,2 0 0,-4 0 0,8 0 0,5 0 0,3 0 0,8 2 0,6-2 0,-1 4 0,9-4 0,1 3 0,4-3 0,0 4 0,0-1 0,-4 2 0,1 2 0,-2 0 0,0 2 0,1 2 0,-2 1 0,2 2 0,-2-1 0,3 0 0,-6 8 0,7-3 0,-4 3 0,3 1 0,1-1 0,-2 2 0,4 7 0,-2-9 0,4 4 0,-2 2 0,5-6 0,-2 7 0,2-4 0,0 1 0,1-5 0,0 0 0,0-8 0,0 2 0,1 1 0,3 9 0,0-5 0,2 6 0,-3-8 0,1-3 0,-1-1 0,1-1 0,1 1 0,0 2 0,2-1 0,-3-2 0,3 0 0,-2-3 0,3 1 0,4 2 0,6 4 0,12 3 0,17 5 0,-3-3 0,2-1 0,-4-5 0,2-3 0,7-1 0,17 2 0,0-2 0,-4 0 0,24-5 0,-25-4 0,23-2 0,-24 0 0,-17 0 0,-17 0 0,-18 0 0,-3 0 0,-3 0 0,1 0 0,0 0 0,3 0 0,6 0 0,7 0 0,7-2 0,4 1 0,2-3 0,-5 4 0,-4-2 0,-6 0 0,-3 2 0,1-3 0,-1 2 0,-2 0 0,-1 1 0,-4-2 0,-1 2 0,4-3 0,16 0 0,13 1 0,24-3 0,6 2 0,-4-4 0,1 1 0,-17-1 0,-6 0 0,-9 2 0,-10 0 0,-9 1 0,-3 0 0,-7 1 0,-2-1 0,3-1 0,1-2 0,0-1 0,1 1 0,-5 1 0,2 2 0,-2-1 0,2 0 0,0-3 0,0-2 0,0-4 0,0 0 0,0-5 0,0-2 0,-1-2 0,-2-4 0,-3-1 0,-1-1 0,0-2 0,0 6 0,-1-3 0,-2 3 0,-1 2 0,-1-1 0,-2 4 0,-5-3 0,1 4 0,-6-4 0,5 8 0,-4-3 0,5 4 0,0 5 0,3-1 0,1 4 0,1 1 0,0 0 0,0 1 0,-5-1 0,-8-5 0,-8-5 0,-3-1 0,-14-6 0,-3 2 0,0 0 0,-1 1 0,23 10 0,3 1 0,8 6 0,-1-3 0,-2 3 0,-7-4 0,4 3 0,-1-1 0,3 2 0,6 0 0,3 2 0,2 0 0,4 0 0,-9-3 0,-74-23 0,-1-6 0,-4-1 0,31 13 0,1 1 0,-15-9 0,-1 0 0</inkml:trace>
  <inkml:trace contextRef="#ctx0" brushRef="#br0" timeOffset="26550">7908 2370 24575,'26'-19'0,"20"-12"0,19-4 0,6-2-643,-18 8 0,2 0 643,30-11 0,5 1-470,-12 7 1,-2 1 469,-5 0 0,2-1 0,17-1 0,0-2 0,-8-2 0,0-2 0,-20 12 0,3 1 0,-4-1 0,13-9 0,-1-1 0,12-5 0,-2 0 0,-28 13 0,-1 0 0,18-10 0,4 1 0,-5 6 0,2 1 0,4-5 0,-1 1 239,-14 12 0,-3 0-239,-4-1 0,-4 1 0,21-8 0,-2 0 617,2 2-617,-6 4 1070,4-1-1070,8 3 60,-24 4-60,3 4 0,-27 5 0,3 0 0,6 0 0,26-2 0,9 6 0,10-2 0,-29 4 0,-1 1 0,39-3 0,-38 4 0,1 1 0,-3-1 0,-1 1 0,39 1 0,-12 0 0,-27-4 0,-25 0 0,-9 0 0,-4-1 0,-2 5 0,2-2 0,6 2 0,4-2 0,8 2 0,2-2 0,-5 0 0,-5 2 0,-9-2 0,-4 1 0,-4 0 0,-2 0 0,0-1 0,2 0 0,3-3 0,4-1 0,0-1 0,3 0 0,-1-3 0,1 2 0,8-7 0,11-1 0,1-2 0,13-6 0,-8 0 0,-4 3 0,3-6 0,-13 7 0,-2-1 0,-10 6 0,-7 8 0,-11 9 0,0 4 0</inkml:trace>
  <inkml:trace contextRef="#ctx0" brushRef="#br0" timeOffset="31017">9471 2400 24575,'-24'0'0,"-2"1"0,6 1 0,-2 2 0,2 3 0,-5-1 0,4 1 0,-6 1 0,9-1 0,2-1 0,-1 3 0,4-2 0,-1 2 0,-1 3 0,2-3 0,0 2 0,2-1 0,3-1 0,0 3 0,-3 2 0,3 3 0,-2 2 0,-1 3 0,2-2 0,-2-1 0,4 0 0,-2 1 0,1-1 0,0 10 0,1-10 0,3 6 0,-1-8 0,3 3 0,-1-4 0,1 4 0,0-1 0,-1-1 0,2-3 0,0-3 0,1-3 0,0 0 0,0-1 0,0-1 0,0 5 0,1-3 0,1 3 0,0-3 0,1-2 0,-1-3 0,0 0 0,1-2 0,-3 1 0,5-1 0,-1 1 0,3 2 0,4 1 0,6 1 0,7 0 0,4 1 0,0-1 0,2 0 0,22-1 0,7 1 0,8-2 0,-2 0 0,-23-1 0,-9 0 0,-12-1 0,0-2 0,-1 1 0,13-2 0,12 2 0,4-2 0,15 0 0,-24 0 0,-3 0 0,-18 1 0,-3 0 0,-1 0 0,11-1 0,12 0 0,5 2 0,3-1 0,-18 1 0,-8-2 0,-12 1 0,-1-1 0,1 2 0,7-2 0,6 0 0,9 0 0,18 2 0,35 2 0,-33-1 0,3 0 0,8-1 0,1 0 0,-5 1 0,-1-1 0,37-1 0,-18 4 0,-26-5 0,-18 2 0,-12-2 0,-6 0 0,6 0 0,19 3 0,4-3 0,7 2 0,9 1 0,-4 0 0,5 0 0,17 1 0,1-3 0,5 4 0,12-4 0,-18-2 0,-2 1 0,7-5 0,-18 4 0,10-2 0,-4 3 0,-16 0 0,2 0 0,-9 0 0,-4 0 0,8 0 0,3 0 0,1 0 0,1 0 0,0 0 0,-15 0 0,-7 0 0,-12 2 0,2-2 0,13 2 0,32 1 0,10 0 0,7 0 0,-11 0 0,-3-3 0,-6 0 0,13 0 0,-13 0 0,-9 0 0,-10 0 0,-14-2 0,-2 0 0,4-4 0,10 1 0,-1 0 0,9 0 0,-5 5 0,-1-4 0,20 3 0,0-4 0,-1 3 0,3-8 0,-26 0 0,-2-3 0,-6 0 0,-10 3 0,-2 1 0,-9 3 0,-3-2 0,1-1 0,2-8 0,3-5 0,-4 0 0,1 1 0,-7 4 0,-3 1 0,0-4 0,-1 1 0,0-3 0,0 0 0,-2 2 0,0 4 0,0 1 0,0 6 0,-2-1 0,0 2 0,-1 0 0,-2 1 0,-2-2 0,-2-1 0,-3 2 0,-2-2 0,-4 1 0,0 2 0,-14-7 0,-8 0 0,-17-9 0,-21-6 0,3 3 0,1 3 0,7 7 0,4 8 0,0 1 0,-9 4 0,10-4 0,1 6 0,-3-8 0,1 3-6784,3 0 6784,1-1 0,-3 4 0,5-3 0,-7-1 0,-5 1 0,4-4 0,-13 2 6784,9 2-6784,12-1 0,-10 6 0,2-1 0,1 2 0,-5 0 0,21-2 0,2 2 0,-16-5 0,-13 5 0,-23-3 0,45 2 0,0-1 0,-37-1 0,23 0 0,20 0 0,22 2 0,4 0 0,2 0 0,-2 1 0,-2 0 0,-8-2 0,-1 1 0,-2-1 0,-16 2 0,-13 0 0,-8 0 0,15-1 0,-3-1 0,-3 2 0,-3-1-291,-6-2 0,-3 0 291,-6 1 0,0 0 0,11-2 0,1 1 0,0-1 0,0 1 0,-5 1 0,3 0 0,-30-1 0,9 1 0,38 0 0,24-1 0,-1 1 0,5 2 582,0 0-582,-3 0 0,-6 0 0,-1 0 0,-1 2 0,8-2 0,3 2 0,11-2 0,-3 0 0,4 0 0,-4 0 0,0 0 0,0 0 0,1 0 0,4 0 0,1 0 0,4 0 0,1 0 0,2 0 0,-1 0 0,4-2 0,0 2 0,2-2 0</inkml:trace>
  <inkml:trace contextRef="#ctx0" brushRef="#br0" timeOffset="32772">11084 2361 24575,'10'-16'0,"4"-3"0,7-11 0,6-8 0,3-8 0,2-6 0,1-2 0,-3 6 0,8-5 0,-2 4 0,-1 1 0,5-5 0,2 4 0,-1 5 0,8-2 0,-7 11 0,-1-1 0,11 0 0,-3 6 0,-1 1 0,-1 0 0,-7 3 0,9-6 0,16-3 0,13-2 0,-4 5 0,-2 2 0,-25 13 0,-14 3 0,-10 3 0,-6 3 0,-2 1 0,3-2 0,-1 2 0,-4 0 0,-4 3 0,-4 1 0,2 3 0,2-5 0,1 3 0,2-5 0,-3 3 0,-2-1 0,0 1 0,-1-1 0,2 1 0,3-4 0,0 1 0,1-2 0,-3 2 0,-3 0 0,-2 5 0,-1-4 0,4 3 0,0-4 0,3 2 0,1-2 0,-4 1 0,0 0 0,-2-1 0,0 1 0,0-1 0,0 4 0,-3-1 0,1 2 0,-2-1 0,0 3 0,-1-2 0</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9T21:21:19.719"/>
    </inkml:context>
    <inkml:brush xml:id="br0">
      <inkml:brushProperty name="width" value="0.05" units="cm"/>
      <inkml:brushProperty name="height" value="0.05" units="cm"/>
    </inkml:brush>
  </inkml:definitions>
  <inkml:trace contextRef="#ctx0" brushRef="#br0">372 0 24575,'0'45'0,"2"6"0,3 11 0,4 6 0,-2-9 0,3-2 0,0-1 0,2-7 0,-1-8 0,-1-10 0,1-11 0,2-2 0,4-1 0,-2 0 0,5-2 0,5 1 0,23 10 0,38 9 0,-12-4 0,16 2 0,-23-14 0,-16-5 0,1-4 0,-16-3 0,-7-5 0,10 2 0,3-3 0,5 1 0,9 0 0,-1 1 0,-4-1 0,7 3 0,6 0 0,12-1 0,16 4 0,-3-8 0,-13 3 0,-13-3 0,-17 0 0,-2 0 0,0 0 0,-5 0 0,3 0 0,-13 0 0,0-2 0,-10 2 0,-6-3 0,-3 2 0,2-2 0,1 3 0,2-2 0,-2 2 0,-3 0 0,-4 0 0,-2 0 0,-2 0 0,-1 0 0</inkml:trace>
  <inkml:trace contextRef="#ctx0" brushRef="#br0" timeOffset="1565">345 111 24575,'-10'10'0,"1"0"0,-8 7 0,-5 11 0,-5 5 0,-15 19 0,-2 8 0,-1 2 0,-2 4 0,16-17 0,4-11 0,11-16 0,9-11 0,10-24 0,26-36 0,-14 19 0,14-16 0</inkml:trace>
  <inkml:trace contextRef="#ctx0" brushRef="#br0" timeOffset="2823">423 92 24575,'16'-3'0,"6"-1"0,-1 0 0,4 2 0,-10 0 0,-2 2 0,1 1 0,7 6 0,22 10 0,51 20 0,-30-11 0,3 1-248,0-1 1,1-1 247,7 5 0,-4-3 0,14 4 0,-20-6 0,-37-16 0,-23-7 0</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9T21:21:30.271"/>
    </inkml:context>
    <inkml:brush xml:id="br0">
      <inkml:brushProperty name="width" value="0.05" units="cm"/>
      <inkml:brushProperty name="height" value="0.05" units="cm"/>
    </inkml:brush>
  </inkml:definitions>
  <inkml:trace contextRef="#ctx0" brushRef="#br0">928 2177 24575,'-25'-2'0,"-2"-2"0,0 4 0,6-2 0,10 0 0,-3 0 0,-7 0 0,-19-2 0,-13-1 0,-6-3 0,-8-8 0,-4 2 0,3-7 0,4 5 0,20 2 0,15 4 0,12 4 0,5 2 0,7 1 0,1 1 0,1-1 0,1-2 0,0-2 0,-3-5 0,-1-10 0,-3-5 0,-1-5 0,3-2 0,3 6 0,0-6 0,4 2 0,-2-2 0,2-12 0,0-3 0,0-6 0,0-8 0,4 7 0,-3 3 0,4 2 0,-3 9 0,2 3 0,1 0 0,3 2 0,-1-5 0,5-5 0,-7 6 0,3 3 0,-7 10 0,2 1 0,-2 1 0,2 1 0,-2 1 0,0 2 0,1 2 0,-2 1 0,2-3 0,-2 5 0,0-10 0,1 8 0,0-4 0,0 2 0,-1 3 0,0 2 0,0 1 0,2-1 0,0 0 0,2-8 0,-3 3 0,3-2 0,-4 2 0,4-4 0,-4 2 0,4-10 0,-2 7 0,0-3 0,2 10 0,-4 2 0,3 4 0,-2-1 0,2 1 0,-3-1 0,3 0 0,-3-2 0,2 2 0,0 0 0,-2 1 0,3 0 0,-3-2 0,3 0 0,-1-4 0,2-2 0,2-7 0,-1-6 0,0 6 0,-1 0 0,0 13 0,-1 1 0,-1 0 0,1 5 0,-1 0 0,0 4 0,0 2 0,-4 1 0,-11 5 0,-1 2 0,-12 10 0,-8 3 0,2 4 0,-9 1 0,10-4 0,3-2 0,1-1 0,-3 3 0,6-7 0,3 2 0,11-9 0,5-1 0,-1 0 0,3-2 0,-1 0 0,2 1 0,-1-2 0,3 2 0,-2-1 0,2 1 0,-1 4 0,0 0 0,-2 2 0,3-3 0,-2-1 0,2-3 0,0 0 0</inkml:trace>
  <inkml:trace contextRef="#ctx0" brushRef="#br0" timeOffset="720">340 0 24575,'9'7'0,"3"0"0,21 15 0,52 25 0,-41-21 0,2 3 0,22 11 0,-1 2 0,-24-10 0,-4-1 0,31 24 0,-37-21 0,-19-19 0,-12-12 0,-1-2 0,-5-4 0</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9T21:21:34.119"/>
    </inkml:context>
    <inkml:brush xml:id="br0">
      <inkml:brushProperty name="width" value="0.05" units="cm"/>
      <inkml:brushProperty name="height" value="0.05" units="cm"/>
    </inkml:brush>
  </inkml:definitions>
  <inkml:trace contextRef="#ctx0" brushRef="#br0">74 855 24575,'4'-11'0,"1"-4"0,8 1 0,0-7 0,16-5 0,8-7 0,6-2 0,19-11 0,-7 0 0,16-8 0,8-5 0,-14 10 0,-5 4 0,-17 4 0,-6 7 0,2-8 0,-4 11 0,-4 3 0,2 1 0,-1 6 0,-2-2 0,-8 9 0,-8 1 0,1 3 0,-2-1 0,0 1 0,-2 1 0,-4 2 0,-4 2 0,-2 3 0,-1 0 0</inkml:trace>
  <inkml:trace contextRef="#ctx0" brushRef="#br0" timeOffset="833">1000 35 24575,'-16'0'0,"-7"2"0,-46 2 0,-9-3 0,-6 0-576,16 1 0,-2-1 576,-25-1 0,3 0 0,32 2 0,5-1 376,-38 0-376,3 2 191,40-3-191,19 0 0,15 0 0,9 0 585,5 0-585,44-8 0,15 1 0,28-8 0,1 4 0,-47 5 0,-4 1 0</inkml:trace>
  <inkml:trace contextRef="#ctx0" brushRef="#br0" timeOffset="3589">1043 77 24575,'-4'27'0,"1"-2"0,-6 17 0,2-1 0,-5 10 0,-1 5 0,-1-1 0,2-10 0,0 0 0,6-16 0,1-3 0,2-6 0,2-11 0,0 1 0,1-5 0,-2 2 0,2-5 0,-2 1 0</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9T21:23:00.173"/>
    </inkml:context>
    <inkml:brush xml:id="br0">
      <inkml:brushProperty name="width" value="0.05" units="cm"/>
      <inkml:brushProperty name="height" value="0.05" units="cm"/>
      <inkml:brushProperty name="color" value="#E71224"/>
    </inkml:brush>
  </inkml:definitions>
  <inkml:trace contextRef="#ctx0" brushRef="#br0">1 25 24575,'28'0'0,"1"0"0,6 0 0,-2 0 0,-4 0 0,-4 0 0,-7 0 0,2 0 0,5 0 0,-2 0 0,5 0 0,17 0 0,12 3 0,5-3 0,7 3 0,-19-3 0,-7 0 0,-9 0 0,-17 0 0,-1 0 0,-2 0 0,5 0 0,8 0 0,2 0 0,12 0 0,-7 0 0,1-2 0,-9 2 0,-4-2 0,-2 2 0,5 0 0,-2 0 0,-3 0 0,-3 0 0,-7 0 0,0 0 0,-3 0 0,3-2 0,3 2 0,5-2 0,-1 1 0,2 0 0,-6-2 0,2 2 0,2 0 0,1 1 0,13 0 0,5 0 0,7 0 0,-1 0 0,-7 0 0,-6 0 0,2 0 0,1 0 0,4 0 0,14-3 0,-6 3 0,5-2 0,-5 2 0,-11 0 0,5 0 0,-9 0 0,9 0 0,-5-2 0,2 1 0,2-1 0,-6 0 0,3 2 0,-8-2 0,5 2 0,-4 0 0,4 0 0,-2 0 0,-5 0 0,6 0 0,10 0 0,1 0 0,7 0 0,-13 0 0,-8 0 0,-4 0 0,2 0 0,3 0 0,13 0 0,4 0 0,7 0 0,-9 2 0,9-2 0,-14 2 0,4-2 0,-2 0 0,-1 0 0,4 2 0,10-2 0,-6 2 0,5-2 0,-4 0 0,-6 0 0,-3 0 0,-2 0 0,2 0 0,-3 0 0,14 0 0,12 0 0,4 3 0,18-3 0,-27 3 0,-7-3 0,-29 0 0,-7 0 0,-7 0 0,-2 0 0,2-2 0,-1 2 0,2-4 0,3 4 0,0-2 0,-2 2 0,-1 0 0,-4 0 0,1 0 0,2 0 0,0 0 0,4 0 0,-3 0 0,1 0 0,0-1 0,8 0 0,7-2 0,3 2 0,-1-1 0,2 2 0,-1 0 0,8 0 0,34 0 0,10 0 0,3 0 0,-18 0 0,-28 0 0,-16 0 0,0 0 0,-9 0 0,-2 0 0,-5 0 0,-3 0 0</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9T21:23:16.082"/>
    </inkml:context>
    <inkml:brush xml:id="br0">
      <inkml:brushProperty name="width" value="0.05" units="cm"/>
      <inkml:brushProperty name="height" value="0.05" units="cm"/>
      <inkml:brushProperty name="color" value="#E71224"/>
    </inkml:brush>
  </inkml:definitions>
  <inkml:trace contextRef="#ctx0" brushRef="#br0">197 171 24575,'16'-2'0,"-1"2"0,5-2 0,-3 2 0,9 0 0,7 0 0,20 2 0,21 5 0,-13 0 0,-6 0 0,-30-1 0,-11-4 0,5 3 0,3 3 0,17 8 0,-2 3 0,0-2 0,-7 1 0,-11-10 0,-3 5 0,3 3 0,3 6 0,5 5 0,2 5 0,-2-8 0,-7-4 0,-3-8 0,-11-5 0,0-3 0,-1 2 0,2 0 0,3 1 0,0 1 0,1 2 0,-4 0 0,2 1 0,-4 1 0,4 7 0,-1 0 0,3 15 0,-3 2 0,1 4 0,-1 1 0,-4-6 0,-2-2 0,0 4 0,-2 8 0,2-1 0,-2 10 0,0-14 0,0-2 0,0 2 0,-2-3 0,2 11 0,-2-12 0,0 5 0,1-6 0,-3-2 0,2 13 0,-8 1 0,4 6 0,-4 1 0,1-8 0,2-7 0,-6-2 0,2-5 0,0-2 0,-1 1 0,5-10 0,0-2 0,1-3 0,1-4 0,-1 1 0,-2 1 0,-2-2 0,-5 5 0,0 0 0,-11 7 0,5-4 0,-3 0 0,-2-2 0,2-4 0,-3 1 0,4-3 0,7-5 0,5 0 0,2-3 0,-1 0 0,2 0 0,-7-1 0,-6 8 0,-4-4 0,-7 7 0,8-7 0,5 2 0,2-2 0,-3 3 0,-4 0 0,-2-1 0,-2-2 0,7-2 0,3-1 0,6-2 0,4 1 0,3-1 0,0 0 0,-1 1 0,2-3 0,-1 3 0,1-1 0,1 2 0,-1 0 0,0-2 0,2 1 0,-1 0 0,1 1 0,-3 4 0,1-3 0,-2 3 0,1-4 0,1 3 0,-3 0 0,-2 5 0,-10 10 0,-10 12 0,-9 10 0,3-1 0,-2 1 0,11-16 0,6-6 0,7-7 0,5-6 0,0 3 0,-11 9 0,1 0 0,-4 4 0,7-6 0,6-6 0,3-5 0,8-4 0,-1-2 0,4-2 0</inkml:trace>
  <inkml:trace contextRef="#ctx0" brushRef="#br0" timeOffset="1833">263 115 24575,'20'6'0,"-2"0"0,-4 3 0,-3-2 0,-3-2 0,4 2 0,3 0 0,2-1 0,0 3 0,-2-5 0,-4 2 0,0-2 0,-5 2 0,3-3 0,-5 1 0,1-2 0,-2-1 0,1 1 0,-1 1 0,-1 1 0,1 3 0,-1-3 0,2 1 0,-2-1 0,1-3 0,-3 3 0,2-2 0,0 1 0,-2 2 0,3 1 0,-1 2 0,2-2 0,-2 1 0,1-3 0,-3-1 0,3 1 0,-2-1 0,2 1 0,-1 1 0,0 0 0,1 1 0,-1-1 0,1 0 0,1 1 0,0 2 0,-1 1 0,1 0 0,-1-1 0,-1-3 0,0-3 0,-2-1 0</inkml:trace>
  <inkml:trace contextRef="#ctx0" brushRef="#br0" timeOffset="3250">297 103 24575,'22'-8'0,"5"-1"0,6-4 0,7 0 0,-7 4 0,3-2 0,7 1 0,-15 4 0,1 1 0,-10 2 0,0 0 0,5 1 0,8-2 0,-6 4 0,5-2 0,1 0 0,-5 1 0,4-1 0,-14 2 0,1 0 0,-7 0 0,1 0 0,-1 0 0,-4 0 0,0 0 0,-5 0 0,-1 0 0</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9T21:25:23.379"/>
    </inkml:context>
    <inkml:brush xml:id="br0">
      <inkml:brushProperty name="width" value="0.1" units="cm"/>
      <inkml:brushProperty name="height" value="0.1" units="cm"/>
      <inkml:brushProperty name="color" value="#008C3A"/>
    </inkml:brush>
  </inkml:definitions>
  <inkml:trace contextRef="#ctx0" brushRef="#br0">1 14 24575,'13'-2'0,"0"2"0,7-2 0,7 0 0,6 0 0,9-1 0,-9 1 0,-2 2 0,3 0 0,9 0 0,-5 0 0,0 0 0,-18 0 0,-2 0 0,-1 0 0,12 0 0,-7 0 0,2 0 0,-7 0 0,10 0 0,6 0 0,15 0 0,11 0 0,-2 0 0,9 2 0,-16-1 0,-8 1 0,-11-2 0,-8 0 0,-2 0 0,-4 0 0,-5 0 0,-2 0 0,3 0 0,6 0 0,6 0 0,7 0 0,-2 0 0,1 0 0,6 0 0,6 0 0,-4 0 0,-10 0 0,-19 0 0,-4 0 0,-1 0 0,10-2 0,7 2 0,16-2 0,11 2 0,15 0 0,-3 0 0,-6 0 0,-15 0 0,-14 0 0,-7 0 0,-4 0 0,-9 0 0,1 0 0,1 0 0,-2 0 0,5 0 0,-4 0 0,0 0 0,-2 0 0,0 0 0,0 0 0,-1 0 0,3 0 0,-1 0 0,1 0 0,3 0 0,1 0 0,-2 0 0,0 0 0,-6 0 0,1 0 0,-1 0 0,1 0 0,-1 0 0,1 0 0,-2 0 0,-1 0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7T21:44:05.103"/>
    </inkml:context>
    <inkml:brush xml:id="br0">
      <inkml:brushProperty name="width" value="0.05" units="cm"/>
      <inkml:brushProperty name="height" value="0.05" units="cm"/>
      <inkml:brushProperty name="color" value="#E71224"/>
    </inkml:brush>
  </inkml:definitions>
  <inkml:trace contextRef="#ctx0" brushRef="#br0">0 149 24575,'68'-21'0,"-13"3"0,11 0 0,-6 0 0,-8 5 0,12-4 0,-13 7 0,0-2 0,-16 3 0,-5 5 0,-3-2 0,2 6 0,13-2 0,0 2 0,30 0 0,23 3 0,2 0 0,-29-1 0,-1 0 0,-16-1 0,0 1 0,12 0 0,0 1 0,36 1 0,-19 3 0,-29-5 0,-16 0 0,-3-1 0,13 3 0,8-4 0,35 5 0,-12-1 0,-20-3 0,1 1 0,37 6 0,-28-4 0,5 0-232,5 2 0,0-1 232,-8-1 0,-1 0 0,-2-2 0,-6-1 0,-4 1 0,-5-2 0,-19 2 0,1 0 0,10 1 0,-6 1 464,31-2-464,-12 3 0,9-5 0,2 5 0,-18-5 0,16 3 0,-22-1 0,16-2 0,17 2 0,16 1 0,-37-3 0,-1 1 0,36 1 0,0-2 0,-9 3 0,-7-2 0,10 1 0,-14 3 0,30-1 0,-12 4 0,-1-4 0,-15-2 0,-22-2 0,13 0 0,-9 0 0,5 0 0,-5 3 0,-6-3 0,10 2 0,3-2 0,22 0 0,-10 0 0,3 2 0,-11 1 0,-13 2 0,8 0 0,12-3 0,-7 3 0,4-5 0,-16 3 0,-2-1 0,-1-2 0,18 5 0,6-4 0,19 4 0,-23-1 0,2-1-348,-6 0 1,1-1 347,21 2 0,0-1 0,-22-3 0,-2 0-95,1 0 0,0 0 95,-3 0 0,-2 0 0,31 0 0,-30 0 0,-3 0 0,13 0 0,2 0 688,-10 0-688,-15 0 197,10 0-197,-10 2 0,-3-1 0,5 1 0,6 0 0,11-1 0,-5 1 0,3-2 0,-22 0 0,1 0 0,-9 0 0,0 0 0,3 0 0,7 0 0,1 0 0,7 0 0,-9 0 0,8 0 0,-9 0 0,10-2 0,14 1 0,-9-1 0,12 2 0,-12 0 0,25 3 0,1-2 0,0 1 0,-8-4 0,-26 2 0,4-3 0,-4 3 0,13 0 0,14 0 0,-4 0 0,17 0 0,-21 0 0,5 0 0,8 0 0,-12 3 0,29-3 0,-21 2 0,22-2 0,-6 0 0,5 0 0,-36 0 0,2 0 0,-12 2 0,3-1 0,22-1 0,4 1-415,-5 2 1,0 0 414,4-1 0,2 0 0,7 0 0,-4 0 0,-26 0 0,-2 0 0,4-2 0,-1 0 0,23 0 0,-10 0 0,-5 0 0,-20-2 0,-2 1 829,-11-1-829,8 2 0,5 0 0,2 0 0,13-2 0,-21 1 0,4-1 0,-14 0 0,4 2 0,8 0 0,5 1 0,18 1 0,-19-2 0,3 0 0,-9 0 0,1 0 0,4 0 0,2 0 0,-10 0 0,4 0 0,-14 0 0,-1 0 0,-10 0 0,-7 0 0,-3 0 0,-5 0 0,0 0 0,2 0 0,1 0 0,5 0 0,-1 0 0,8 0 0,-3 0 0,6 0 0,-3 0 0,1 0 0,-3 0 0,-1 0 0,2 0 0,1 0 0,4 0 0,5 0 0,-1-2 0,8 1 0,-10 0 0,-1-1 0,-6 2 0,-6-2 0,0 2 0,-2 0 0,5 0 0,13 0 0,9 0 0,33 0 0,-2 0 0,12 0 0,-14 0 0,-14 0 0,4 2 0,-9-1 0,4 1 0,-7-2 0,-10 0 0,-1 0 0,-4 0 0,10 0 0,0 0 0,6-2 0,-12 1 0,-6-1 0,-7 2 0,-3 0 0,0 0 0,2 0 0,1-1 0,5 0 0,-5 0 0,10 1 0,2 0 0,13 0 0,35 0 0,-8 0 0,17 0 0,-31-2 0,-14-1 0,2-1 0,9 1 0,33-2 0,-15 4 0,7-4 0,-35 3 0,-10-2 0,-1-1 0,-10 3 0,4 0 0,-12 2 0,-3-1 0,-7 0 0,2 0 0,-3 1 0,1 0 0,-3 0 0</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9T21:41:19.471"/>
    </inkml:context>
    <inkml:brush xml:id="br0">
      <inkml:brushProperty name="width" value="0.1" units="cm"/>
      <inkml:brushProperty name="height" value="0.1" units="cm"/>
      <inkml:brushProperty name="color" value="#008C3A"/>
    </inkml:brush>
  </inkml:definitions>
  <inkml:trace contextRef="#ctx0" brushRef="#br0">1 22 24575,'14'0'0,"5"0"0,2 0 0,13 0 0,8-3 0,-1 3 0,4-3 0,-2 3 0,8 0 0,21 0 0,10 3 0,-8-2 0,-9 1 0,-20 0 0,-13-1 0,-6 1 0,-11-2 0,-1 0 0,-4 0 0,3 0 0,1 0 0,4 0 0,-1 0 0,1 0 0,-2 0 0,-4 0 0,2 0 0,-3 0 0,1 0 0,-1 0 0,-2 0 0,1 0 0,-2 0 0,3-2 0,4 2 0,4-2 0,1 0 0,10 2 0,-1-2 0,-1 2 0,-4 0 0,-8 0 0,-3 0 0,-1-1 0,-3 0 0,1 0 0,1 1 0,3 0 0,0 0 0,-1 0 0,2-2 0,5 2 0,-1-2 0,5 2 0,-1 0 0,0 0 0,5 0 0,-5 0 0,0 0 0,5 0 0,-3 0 0,6 0 0,-5 0 0,-6-2 0,-7 2 0,-7-2 0,-2 2 0,1 0 0,4-1 0,2 0 0,1 0 0,-1 1 0,-4 0 0,-2-2 0,0 2 0,-1-2 0,1 2 0,1 0 0,-3 0 0,4 0 0,-1 0 0,-1 0 0,2 0 0,-3 0 0,2 0 0,-2 0 0,3 0 0,-3 0 0,1 0 0,-1 0 0,-1 0 0,1 0 0,-1 0 0,1 0 0,-1 0 0,1 0 0,1 0 0,-1 0 0,1 0 0,-1 0 0,-2 0 0,-1 0 0</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9T21:44:41.314"/>
    </inkml:context>
    <inkml:brush xml:id="br0">
      <inkml:brushProperty name="width" value="0.1" units="cm"/>
      <inkml:brushProperty name="height" value="0.1" units="cm"/>
      <inkml:brushProperty name="color" value="#008C3A"/>
    </inkml:brush>
  </inkml:definitions>
  <inkml:trace contextRef="#ctx0" brushRef="#br0">0 77 24575,'24'-10'0,"-4"2"0,8-1 0,6 1 0,-6 4 0,9-3 0,-2 2 0,4 1 0,6 1 0,-5-1 0,0 4 0,-4-4 0,0 3 0,-1-1 0,2 2 0,-11-2 0,1 2 0,-15-2 0,-2 1 0,1 0 0,0 0 0,6 1 0,8 0 0,4 0 0,7 0 0,-10 0 0,-1 0 0,-4 0 0,-2 0 0,11 0 0,-2 0 0,4 0 0,5 0 0,-3 0 0,-4 0 0,19 0 0,-8 2 0,9-2 0,-3 3 0,-9-3 0,14 0 0,-11 1 0,12 0 0,-8 1 0,2 0 0,13-2 0,-10 2 0,3 0 0,-9-1 0,-17 1 0,-5-2 0,-6 0 0,4 0 0,3 0 0,8 0 0,-2 0 0,7 0 0,-4 0 0,0 0 0,-9 0 0,2 0 0,1 0 0,-6 0 0,4 0 0,-10 0 0,0 0 0,-1 0 0,4 0 0,0 0 0,2 0 0,2 0 0,-2 0 0,3 0 0,6 2 0,10-2 0,3 4 0,1-1 0,-5-1 0,-10 0 0,-1-1 0,-8 0 0,4 0 0,-6-1 0,5 0 0,-6 0 0,1 2 0,4 0 0,0 0 0,6 0 0,8 0 0,0-2 0,1 4 0,-10-3 0,-6 0 0,-4-1 0,0 0 0,6 0 0,1 0 0,2 0 0,4 0 0,1 2 0,-5 0 0,4 1 0,-13-2 0,-3-1 0,-1 2 0,-6-2 0,2 2 0,-3-2 0,4 0 0,5 0 0,2 0 0,9 0 0,-8 1 0,0 0 0,-8 0 0,-4-1 0,4 0 0,-4 0 0,3 0 0,-2 0 0,1 0 0,1 0 0,3 0 0,1 0 0,2 0 0,-4 0 0,-4 0 0,-4 0 0</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9T21:46:56.409"/>
    </inkml:context>
    <inkml:brush xml:id="br0">
      <inkml:brushProperty name="width" value="0.1" units="cm"/>
      <inkml:brushProperty name="height" value="0.1" units="cm"/>
      <inkml:brushProperty name="color" value="#008C3A"/>
    </inkml:brush>
  </inkml:definitions>
  <inkml:trace contextRef="#ctx0" brushRef="#br0">15778 13 24575,'27'-2'0,"20"-2"0,12 3 0,1-1 0,-6 2 0,-24 0 0,-5 0 0,-10 0 0,-9 0 0,1-2 0,-1 2 0,5-2 0,8 2 0,0 0 0,2 0 0,-5 0 0,-2 0 0,7 2 0,4-2 0,5 2 0,7-2 0,-1 0 0,-3 0 0,1 0 0,-5 0 0,0 0 0,9 0 0,-2 2 0,6-1 0,-6 1 0,-5-2 0,0 0 0,-4 0 0,5 0 0,-4 0 0,-2 0 0,-3 0 0,-4 0 0,-4 0 0,-2 0 0,-2 0 0,-1 0 0,2 0 0,7 0 0,5 0 0,8 0 0,-5 0 0,-1 0 0,-8 0 0,-1 0 0,4 0 0,6 0 0,8 2 0,-5-2 0,1 4 0,-5-4 0,-1 2 0,1-2 0,5 0 0,-1 2 0,-3-2 0,1 2 0,-5-2 0,3 0 0,5 0 0,-1 0 0,-3 0 0,-11 0 0,-6 0 0,-7 0 0,1 0 0,-1 0 0,1 0 0,0 0 0,-2-1 0,-1-1 0</inkml:trace>
  <inkml:trace contextRef="#ctx0" brushRef="#br0" timeOffset="3138">1 560 24575,'14'1'0,"-1"0"0,9 2 0,0-3 0,2 2 0,-1-2 0,-7 0 0,-2 0 0,-3 0 0,-1 0 0,-3 0 0,4 0 0,-4 0 0,3 0 0,-2 0 0,2 0 0,1 0 0,0 0 0,4 0 0,0 0 0,1 0 0,9 0 0,1 0 0,6 0 0,9 0 0,-13 0 0,2 0 0,-9 0 0,-6 2 0,3-2 0,-5 2 0,0-2 0,-3 0 0,0 0 0,-1 0 0,-2 0 0,0 0 0,-2 0 0,-1 0 0,0 0 0,-1 0 0,2 0 0,2 0 0,2 0 0,4 0 0,-2-2 0,2 2 0,4-2 0,-1 2 0,2 0 0,-4 0 0,-3 0 0,-2 0 0,-4 0 0,2 0 0,-2 0 0,3 0 0,-3 0 0,0 0 0,-1 0 0,1 0 0,0-2 0,2 2 0,-1-2 0,-1 2 0,-1 0 0,1-1 0,-1 0 0,1 0 0,-2 1 0,1 0 0,-1 0 0,3 0 0,-2 1 0,1 0 0,-2 0 0,-1-1 0,0 0 0</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9T21:48:17.017"/>
    </inkml:context>
    <inkml:brush xml:id="br0">
      <inkml:brushProperty name="width" value="0.1" units="cm"/>
      <inkml:brushProperty name="height" value="0.1" units="cm"/>
      <inkml:brushProperty name="color" value="#008C3A"/>
    </inkml:brush>
  </inkml:definitions>
  <inkml:trace contextRef="#ctx0" brushRef="#br0">1 0 24575,'24'0'0,"4"0"0,-2 0 0,-1 0 0,2 0 0,-10 0 0,-1 0 0,-4 0 0,-1 0 0,0 0 0,-1 0 0,3 0 0,-1 0 0,1 0 0,1 0 0,-3 0 0,-1 0 0,0 0 0,3 0 0,1 0 0,6 2 0,-2-2 0,0 2 0,-2-1 0,-3 0 0,0 0 0,-2-1 0,2 0 0,-4 0 0,1 0 0,2 0 0,1 0 0,3 2 0,0-2 0,0 2 0,0-2 0,0 0 0,-5 0 0,-3 0 0,-1 0 0,-1 0 0,-1 0 0,3 0 0,-2 0 0,6 0 0,-1 0 0,3 0 0,4 0 0,1 0 0,6 0 0,-4 0 0,-2 0 0,-3 0 0,-5 0 0,1 0 0,0 0 0,-1 0 0,-2 0 0,-1 0 0,-2 0 0,3 0 0,1 0 0,4 0 0,3 0 0,2 0 0,4 2 0,6-2 0,1 2 0,-4-2 0,-6 0 0,-8 0 0,0 0 0,-1 0 0,2 0 0,0 0 0,0 0 0,0 0 0,-1 0 0,0 0 0,-1 0 0,3 0 0,-2 0 0,1 0 0,-4 0 0,-1 0 0,-2 0 0,1 0 0,3 0 0,0 0 0,-1 0 0,-1 0 0,-1-2 0,7 2 0,9-2 0,4 2 0,-1 0 0,-4 0 0,-5 0 0,-3 0 0,4 0 0,-4 0 0,0 0 0,-4 0 0,-5 0 0,-4 0 0</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9T21:54:23.702"/>
    </inkml:context>
    <inkml:brush xml:id="br0">
      <inkml:brushProperty name="width" value="0.05" units="cm"/>
      <inkml:brushProperty name="height" value="0.05" units="cm"/>
      <inkml:brushProperty name="color" value="#E71224"/>
    </inkml:brush>
  </inkml:definitions>
  <inkml:trace contextRef="#ctx0" brushRef="#br0">1539 1 24575,'-37'7'0,"11"-3"0,1 0 0,10-4 0,0 2 0,1-1 0,0 0 0,1 0 0,-4-1 0,1 2 0,-1-2 0,-2 2 0,-9 0 0,-8-2 0,-4 4 0,-17-1 0,-3 5 0,1 0 0,5 0 0,14-2 0,9 0 0,-9 1 0,12 1 0,-1 0 0,9-1 0,3 2 0,-1 0 0,-1 4 0,-2 2 0,1 3 0,-14 12 0,8-5 0,-7 8 0,9-5 0,-3 4 0,3-1 0,2-2 0,6-7 0,5-3 0,0-5 0,0 5 0,2-6 0,-1 4 0,-5 8 0,-8 10 0,-2 1 0,-4 9 0,6-9 0,2 3 0,2-3 0,2 2 0,5-5 0,-1 2 0,5-7 0,-1 4 0,1-2 0,0 10 0,0-3 0,1 2 0,-5 7 0,2 0 0,-2 7 0,2 8 0,-1 3 0,3 0 0,-3 15 0,7-10 0,-1 7 0,5-18 0,0 3 0,0-15 0,0 2 0,0 3 0,0-2 0,0 0 0,0 4 0,0-10 0,0 2 0,0 5 0,0 9 0,0 2 0,0 21 0,0-11 0,0 5 0,0 20 0,0-6 0,0-37 0,0-1 0,-3 39 0,3-12 0,-3-11 0,3-11 0,-2 0 0,2-8 0,-3-6 0,3 3 0,0-15 0,0 9 0,0 2 0,0 10 0,2-2 0,-1 7 0,3-5 0,-1 11 0,2-3 0,3 10 0,-5-19 0,4 1 0,-6-8 0,1-2 0,-1-2 0,0 9 0,3-2 0,-1 8 0,2 7 0,0-12 0,-1-5 0,1-8 0,-1-10 0,0-3 0,1-2 0,-1-6 0,1 2 0,-3-5 0,1-1 0,-1-2 0,3 5 0,1 6 0,3 0 0,-1 4 0,3-3 0,-2-2 0,1 0 0,0-2 0,-3 1 0,0-3 0,0 2 0,-3-8 0,0 2 0,-3-3 0,1 0 0,0 5 0,0 2 0,3 7 0,-4 3 0,4-2 0,-3-1 0,2-4 0,-2-3 0,-1-1 0,1-4 0,-2 0 0,2-1 0,-2 4 0,0-3 0,0 3 0,0-2 0,0 3 0,0-1 0,-2 8 0,2 1 0,-2 3 0,0-3 0,2-5 0,-2-4 0,0-2 0,2-1 0,-2-1 0,2 3 0,0-2 0,0 2 0,0 2 0,0 3 0,0-2 0,0 6 0,0-7 0,0 1 0,0-4 0,0-1 0,-1 1 0,0 1 0,0-1 0,1 2 0,0-3 0,0 0 0,0-3 0,0-2 0,0 1 0,0 0 0,0 0 0,0 3 0,0-1 0,0-1 0,0-1 0,0-4 0,-2-1 0,-7-19 0,-17-26 0,-3-3 0,-4-13 0,3 21 0,5-2 0,1 4 0,6 7 0,5 6 0,2 6 0,1 1 0,-1 1 0,2 1 0,5 6 0,-2-2 0,4 6 0,0-4 0,-2 2 0,1-5 0,-1 2 0,-2-2 0,1-3 0,-1 0 0,1 0 0,1 7 0,2 12 0,7 17 0,1 7 0,8 9 0,-1-6 0,3 12 0,-3-10 0,-2 1 0,-3-12 0,-4-12 0,-1-2 0,-3-2 0,2-3 0,0 2 0,0 1 0,1 2 0,-1 2 0,1-2 0,-2 0 0,2-4 0,0 0 0,3-1 0,-2-2 0,-1-1 0</inkml:trace>
  <inkml:trace contextRef="#ctx0" brushRef="#br0" timeOffset="1541">408 5503 24575,'13'-13'0,"7"-6"0,17-17 0,5-5 0,-5 6 0,4-2 0,-6 1 0,1 1 0,1-1 0,-1 0 0,27-25 0,-29 27 0,2 3 0,-13 10 0,-2 5 0,-4-1 0,-1 5 0,1-4 0,-4 6 0,-4 0 0,5-4 0,-8 6 0,3-2 0,-7 7 0</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9T21:57:57.786"/>
    </inkml:context>
    <inkml:brush xml:id="br0">
      <inkml:brushProperty name="width" value="0.05" units="cm"/>
      <inkml:brushProperty name="height" value="0.05" units="cm"/>
      <inkml:brushProperty name="color" value="#E71224"/>
    </inkml:brush>
  </inkml:definitions>
  <inkml:trace contextRef="#ctx0" brushRef="#br0">1 562 24575,'0'-13'0,"0"0"0,1-4 0,2-11 0,3-8 0,1-1 0,0-12 0,0 2 0,0-6 0,-2 2 0,4 6 0,-2 6 0,1 10 0,0 5 0,-1 13 0,0 0 0,-1 6 0,-1-1 0,-2 4 0,1 1 0,3-1 0,2 0 0,5-2 0,10-2 0,3 2 0,6-3 0,-5 3 0,-4 0 0,-6 2 0,-1-1 0,7 2 0,3-2 0,9 2 0,8-1 0,2 2 0,16 3 0,-5-3 0,5 3 0,-4-3 0,5 2 0,-11-1 0,-1 3 0,-16-3 0,4 0 0,13 2 0,-4 0 0,-1 0 0,-10-1 0,-12-1 0,4 0 0,3 1 0,0 0 0,1 0 0,-8 0 0,-8 0 0,-6 0 0,-4-2 0,0 2 0,3-2 0,1 0 0,5 0 0,5 0 0,3 2 0,24-2 0,-3 2 0,14-2 0,-8 2 0,-2-1 0,-18 1 0,-5-2 0,-16 0 0,4 0 0,4 0 0,15 0 0,4 2 0,3-2 0,0 5 0,-10-3 0,4 0 0,-1 2 0,-4-3 0,-1 0 0,3-1 0,-1 0 0,1 0 0,-6 0 0,-5 0 0,-2 0 0,10 0 0,-1 2 0,14-1 0,-1 1 0,14-2 0,-4 0 0,2 2 0,-2-2 0,-10 2 0,1-2 0,-3 2 0,-5-1 0,-4 1 0,-2-2 0,7 2 0,3 1 0,16-1 0,-6 5 0,-2-6 0,-4 3 0,-6-2 0,7-1 0,0 0 0,9-1 0,-5 2 0,-9-1 0,-8 1 0,-12-2 0,3 2 0,6-2 0,1 2 0,2-2 0,2 0 0,1 0 0,7 2 0,-3-2 0,-4 4 0,-7-4 0,3 2 0,4-2 0,4 0 0,5 0 0,-2 0 0,-3 0 0,-4 0 0,-1 0 0,-5 0 0,6 0 0,0 0 0,0 0 0,-6 0 0,-2 0 0,-12 0 0,0 1 0,2 0 0,3 0 0,6 1 0,12-1 0,1 1 0,6 0 0,-4-2 0,3 2 0,8 0 0,7-1-6784,15 4 6784,-3-5 0,-5 5 0,-3-5 0,-7 2 0,6-2 0,0 0 0,6 0 6784,-5 3-6784,15-3 0,-11 2 0,-2-2 0,-9 0 0,-4 0 0,0 0 0,5 0 0,-2 0 0,-3 0 0,20 0 0,0 0 0,21 0 0,-18 0 0,-8 0 0,-16 0 0,-9 0 0,11 0 0,-4 0 0,0 0 0,-5 0 0,-9 0 0,-6 0 0,5 0 0,10 0 0,10 0 0,19 0 0,-1 0 0,2 0 0,4-2 0,6 1 0,2-1 0,6 2 0,-4 0 0,1 0 0,-4 0 0,-31 0 0,0 0 0,26 0 0,2 0 0,-21 0 0,-12 0 0,-4 0 0,2 0 0,12 0 0,0 0 0,23 0 0,-18 0 0,-4 0 0,-13 0 0,4 0 0,10 0 0,3 0 0,9 0 0,-7 0 0,0 0 0,20 0 0,-25 0 0,0 0 0,-15-3 0,-3 3 0,3-2 0,10 2 0,-10 0 0,5 0 0,14 0 0,10 0 0,-3 0 0,8 0 0,-24 0 0,8 0 0,19 0 0,13 0 0,-38-2 0,0 1 0,32 0 0,7-2 0,-23 3 0,7 0 0,1 0 0,-11 0 0,-1-2 0,16 1 0,-12-1 0,-4 2 0,-9 0 0,-19 0 0,0 0 0,2 0 0,-2 0 0,3 0 0,3 0 0,-1 0 0,2 0 0,5 0 0,13 0 0,1 0 0,23 0 0,3 0 0,-40 0 0,-1 0 0,31 0 0,-7 0 0,-19 0 0,4 0 0,8 0 0,-19 0 0,9 0 0,-3 0 0,4 0 0,12 0 0,13 0 0,1 0 0,-32 0 0,0 0 0,31-3 0,4 0 0,-18 0 0,-4-1 0,-18 3 0,-13-3 0,-15 2 0,0-2 0,-4 2 0,-1-1 0,1 3 0,0-2 0,-1 2 0,3 0 0,-2 0 0,0 0 0,-3 0 0,-4 0 0,-1 0 0,4 0 0,9 0 0,6 0 0,6 0 0,0 2 0,3-2 0,-8 2 0,10 0 0,-5 0 0,13 1 0,24 4 0,-2-3 0,-5 2 0,-15-3 0,-26-2 0,0 0 0,-5 0 0,-2-1 0,-1 0 0,-1 0 0,0 0 0,4-1 0,-1 0 0,7-1 0,2 0 0,0 2 0,2-2 0,-8 2 0,0 0 0,0 0 0,5 0 0,0-2 0,-2 2 0,1-2 0,2 2 0,26-3 0,-4 3 0,8-3 0,-19 3 0,-14 0 0,-8 0 0,-1 0 0,-2 0 0,5 0 0,0 0 0,0 0 0,1 0 0,1 0 0,5 0 0,1 0 0,-4 0 0,-1 0 0,-10 0 0,0 0 0,2 0 0,-3 0 0,2 0 0,-4 0 0,-1 0 0,1 0 0,0 0 0,-1 0 0,3 0 0,1 0 0,3-1 0,2 0 0,-4 0 0,-2 1 0,-4 0 0,2 0 0,-1 0 0,1 1 0,-3 1 0,0 3 0,-2-1 0,0 1 0,1 0 0,0 1 0,0 1 0,1 0 0,-2-1 0,2-1 0,-2 0 0,0 0 0,0 4 0,0-2 0,0 1 0,0-3 0,0 0 0,0-1 0,0 2 0,0-2 0,0 1 0,0-1 0,0 0 0,0-1 0,0 2 0,-2 2 0,2 4 0,-2 0 0,2 0 0,0-3 0,0-2 0,0 0 0,0-2 0,0 3 0,0-3 0,0 1 0,0 0 0,2-1 0,-2 3 0,2-2 0,-1 4 0,0 0 0,2 0 0,-3-2 0,4 0 0,-4-3 0,1 1 0,1 0 0,-2-1 0,2 3 0,-2-3 0,0 1 0,2-2 0,-2 2 0,2-1 0,-1 3 0,0-1 0,2-1 0,-3 0 0,2-1 0,-2-1 0,1 1 0,0-1 0,2 1 0,-1 0 0,0-1 0,-1-1 0,-1 0 0</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9T22:11:13.086"/>
    </inkml:context>
    <inkml:brush xml:id="br0">
      <inkml:brushProperty name="width" value="0.05" units="cm"/>
      <inkml:brushProperty name="height" value="0.05" units="cm"/>
      <inkml:brushProperty name="color" value="#E71224"/>
    </inkml:brush>
  </inkml:definitions>
  <inkml:trace contextRef="#ctx0" brushRef="#br0">735 1 24575,'-15'17'0,"0"-2"0,-10 18 0,-1 0 0,-7 18 0,-12 18 0,-1 10 0,-3 3 0,8-9 0,10-19 0,6-5 0,-7 13 0,-13 28 0,22-42 0,0 1 0,-1-1 0,2-1 0,-8 37 0,10-27 0,9 3 0,-4 1 0,3 9 0,-4-4 0,2 5 0,2-17 0,-1 1 0,2 8 0,-2 5 0,2 0 0,-1 29 0,3-3 0,2 4 0,2-1 0,4-16 0,-2-10 0,3 11 0,0-9 0,0 13 0,0-8 0,0-3 0,0-16 0,0-13 0,0 1 0,0-17 0,0-1 0,0-6 0,0-8 0,0-3 0,2-4 0,-2-2 0,2-1 0,-2 0 0,-2-1 0,2 1 0,-2-1 0,2-1 0,0 1 0,0-1 0,2 1 0,-2 0 0,2-1 0,-2 2 0,1-2 0,0 4 0,2-1 0,-1 3 0,3 3 0,1-2 0,-1 2 0,0-3 0,-1 0 0,1-2 0,0 1 0,4 1 0,0 0 0,2 3 0,3 0 0,1 0 0,9 4 0,3-2 0,0 1 0,-1-1 0,-11-7 0,-3 0 0,-7-5 0,2 1 0,-1-2 0,7 4 0,6-1 0,10 4 0,15 4 0,-3-1 0,1-2 0,-8-3 0,-8-4 0,3-2 0,11 2 0,-2 0 0,9-1 0,8 1 0,8-2 0,14 0 0,-23 0 0,1 0 0,33 0 0,10 0 0,-44-2 0,-20 0 0,-15-2 0,-8 0 0,-2 0 0,5-3 0,-1 3 0,12-7 0,1 4 0,-1-3 0,1 1 0,-1-2 0,-2-2 0,13-8 0,-1-5 0,-2 1 0,-1-1 0,-2 3 0,-5 2 0,3-1 0,-1-2 0,-4 5 0,5-5 0,3-2 0,7-1 0,-4-3 0,8 1 0,-19 9 0,2-1 0,0 0 0,1-7 0,7-6 0,-2-1 0,-6 0 0,-2 3 0,0-5 0,3-4 0,-6 6 0,1-4 0,-5-2 0,-4-2 0,3-3 0,-6-7 0,-2 12 0,-2-4 0,-1 7 0,3 0 0,-5 5 0,3-5 0,-5 5 0,0-2 0,0-9 0,0-10 0,0 9 0,0-6 0,0 13 0,-2 1 0,1-7 0,-3 2 0,1-4 0,-2 3 0,0-10 0,-2 9 0,4-8 0,-6 2 0,1 0 0,-2 1 0,-2-1 0,-7-15 0,-4-4 0,-10-14 0,0 8 0,-4-3 0,-3-4 0,-4 7 0,3 0 0,1 19 0,5-5 0,2 13 0,3 4 0,10 16 0,0 1 0,-2 1 0,-28-19 0,7 12 0,-4-2 0,20 18 0,13 8 0,2 2 0,0 0 0,0 3 0,-1-1 0,-7 0 0,-7-2 0,-6 0 0,-6 3 0,0 0 0,4 1 0,-9 1 0,3 0 0,-1 2 0,5 0 0,-20 0 0,-9 0 0,0 0 0,9 1 0,25 0 0,9 1 0,4-2 0,8 0 0,3 0 0,-3 1 0,2 0 0,-2 0 0,2-1 0,3 0 0,1 0 0,2 2 0,-1-2 0,-3 2 0,1-1 0,-4 0 0,4 0 0,-3 1 0,5-2 0,-1 2 0,1-2 0,2 0 0,0 0 0</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9T22:12:52.844"/>
    </inkml:context>
    <inkml:brush xml:id="br0">
      <inkml:brushProperty name="width" value="0.05" units="cm"/>
      <inkml:brushProperty name="height" value="0.05" units="cm"/>
      <inkml:brushProperty name="color" value="#E71224"/>
    </inkml:brush>
  </inkml:definitions>
  <inkml:trace contextRef="#ctx0" brushRef="#br0">1058 441 24575,'-48'12'0,"1"-1"0,-17 6 0,9-7 0,12-1 0,12-3 0,-2 2 0,4 3 0,-17 6 0,-13 7 0,-4 8 0,-3 2 0,3 4 0,2-3 0,9 1 0,1 0 0,15-2 0,3-4 0,7-2 0,2-2 0,6-4 0,2-1 0,-2 8 0,2-2 0,0 5 0,4 0 0,6-8 0,-1 4 0,4-6 0,-3 1 0,2 2 0,0 4 0,2 12 0,2 5 0,2 3 0,5-2 0,-2-5 0,4-6 0,-1 2 0,-1-6 0,6 1 0,-2 1 0,8-3 0,3 3 0,16 3 0,1 0 0,4-2 0,4 3 0,-10-6 0,10-2 0,12 7 0,12-3 0,10 5 0,-28-18 0,2 0 0,-3 0 0,0 0 0,11-2 0,0 0 0,-5 3 0,-1-1 0,-2-5 0,-1-2 0,-3-1 0,-1-1 0,33 3 0,-4-9 0,-1-4 0,-7-2 0,-21-1 0,1-1 0,33 1 0,-7-2 0,-1-4 0,-13-5 0,-4-4 0,4-7 0,-31 7 0,-3-2 0,-14 4 0,-5 3 0,-1-1 0,0 1 0,1-3 0,0-1 0,4-4 0,0-2 0,2-1 0,-2 2 0,2-7 0,6 0 0,2-8 0,9-1 0,-7 1 0,-1 6 0,-4-1 0,-1-1 0,5-2 0,3-4 0,-2 4 0,1 3 0,-10 6 0,1-3 0,2-4 0,1-6 0,2-2 0,-3 4 0,-8 10 0,-1 1 0,-7 8 0,1 1 0,-1-2 0,-2-2 0,-1-2 0,-1-16 0,-4 0 0,-1-9 0,-8-12 0,-10-10 0,-14-17 0,-3 3 0,-11 1 0,24 38 0,-2-1 0,-5 1 0,-5 0 0,-14-15 0,-2 3 0,11 17 0,-1 2 0,-10-8 0,-5 1-391,-4 4 0,-2 3 391,4 0 0,-1 1 0,-2-3 0,1 4 0,11 8 0,4 3 0,-13-4 0,11 9 0,18 8 0,18 10 0,0 0 782,-17 3-782,-5 1 0,-17 9 0,-11 4 0,4 3 0,-3 1 0,21-2 0,4-1 0,12 1 0,2 1 0,6 2 0,3-2 0,6-3 0,3-1 0,5-4 0,1-1 0,1 0 0,0-3 0,0-2 0,0 2 0,0-4 0,0 2 0,0-3 0,0 1 0,0 1 0,0 0 0,0 5 0,-2 1 0,2 1 0,-2-2 0,2-5 0,0 4 0,-2-2 0,0 5 0,-1-1 0,-3 5 0,2-2 0,-1 2 0,0 0 0,1-2 0,-2-3 0,3 1 0,-1-1 0,0 0 0,-2 3 0,0-3 0,-2-1 0,3-3 0,3-2 0,0-3 0,2 0 0</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9T22:13:01.945"/>
    </inkml:context>
    <inkml:brush xml:id="br0">
      <inkml:brushProperty name="width" value="0.05" units="cm"/>
      <inkml:brushProperty name="height" value="0.05" units="cm"/>
      <inkml:brushProperty name="color" value="#E71224"/>
    </inkml:brush>
  </inkml:definitions>
  <inkml:trace contextRef="#ctx0" brushRef="#br0">466 1 24575,'-17'5'0,"1"1"0,-19 12 0,1 0 0,0 1 0,-5 3 0,19-10 0,-3 4 0,11-7 0,2 2 0,-1-1 0,-1 3 0,0 3 0,-3 0 0,6 0 0,-4 2 0,4 0 0,-4 3 0,-2 8 0,-3 4 0,2 3 0,-2 8 0,3-1 0,3-1 0,1 5 0,4-7 0,-1 2 0,1-4 0,5-3 0,0 3 0,2-7 0,0-1 0,2-7 0,0-3 0,1 5 0,1-4 0,0 2 0,0-2 0,1 0 0,1 1 0,8 7 0,2-1 0,4 2 0,3-1 0,-3-6 0,0-3 0,-3-4 0,2-2 0,-2-2 0,11 4 0,3-1 0,5 1 0,-1-1 0,0-4 0,3 2 0,4-1 0,7 0 0,-7 1 0,-4-3 0,9 3 0,-3-1 0,11 3 0,7 1 0,7 6 0,-5-5 0,11 12 0,-19-9 0,-7 0 0,1-6 0,-1-7 0,5 3 0,0-5 0,14 3 0,10 0 0,3-4 0,-30 0 0,-1-2 0,20-2 0,4 0 0,-7 0 0,-16 0 0,-5 0 0,-12 0 0,4-2 0,-4 1 0,10-3 0,-3 1 0,-10-1 0,9-1 0,-3-3 0,-2 0 0,1-4 0,-2 0 0,-15 1 0,7-1 0,-2-6 0,-1-2 0,1-3 0,0-5 0,-2-1 0,4-12 0,6-19 0,-11 13 0,3-13 0,-14 3 0,0 8 0,0-14 0,-7 12 0,3 4 0,-5 5 0,1 5 0,-2 12 0,-2-1 0,2 15 0,-4-2 0,4 7 0,-3-2 0,2 3 0,-2 2 0,-1-1 0,-1-1 0,-6-1 0,-2-5 0,-4 0 0,-5-9 0,-6-1 0,-11-9 0,-15-9 0,3 1 0,5 4 0,16 10 0,15 12 0,0 0 0,6 4 0,-1-2 0,1 1 0,-4-2 0,-1 0 0,-1 1 0,1 0 0,0 2 0,1-1 0,-1 0 0,-4-2 0,1 0 0,1 3 0,3 1 0,4 5 0,1-1 0,-2 1 0,-8-2 0,-3-2 0,-14 1 0,-4-1 0,-17-2 0,8 3 0,-7-3 0,10 3 0,8 1 0,2-1 0,14 3 0,3 0 0,5 1 0,-3-1 0,2 0 0,-12-2 0,-5 1 0,-10-1 0,-15-4 0,-2 0 0,1 0 0,20 1 0,14 5 0,14 0 0,2 2 0,-2 0 0,-3-2 0,-11 0 0,-29-6 0,-38-2 0,15-1 0,-7 2 0,54 4 0,12 3 0,7 2 0,4 0 0,-5-1 0,-11 0 0,-13-2 0,-31-1 0,-21-5 0,33 4 0,0 0 0,-45-4 0,23 0 0,29 6 0,12-1 0,14 4 0,3-2 0,6 0 0,4 0 0,0 0 0,1 0 0,2 2 0,3 0 0</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9T22:14:23.072"/>
    </inkml:context>
    <inkml:brush xml:id="br0">
      <inkml:brushProperty name="width" value="0.1" units="cm"/>
      <inkml:brushProperty name="height" value="0.1" units="cm"/>
      <inkml:brushProperty name="color" value="#008C3A"/>
    </inkml:brush>
  </inkml:definitions>
  <inkml:trace contextRef="#ctx0" brushRef="#br0">0 0 24575,'41'5'0,"-4"-1"0,14 3 0,13 2 0,3 7 0,14-4 0,7 13 0,4-5 0,-4 4 0,0-3 0,-24-8 0,2 3 0,-11-6 0,-2 0 0,-9-1 0,-2-2 0,5 5 0,-2 0 0,19 3 0,2 4 0,12 1 0,3 3 0,11 1 0,-38-9 0,1-1 0,3-2 0,1 0 0,7 2 0,-1-1 0,-10-4 0,-3-1 0,33 4 0,0-1 0,-13 1 0,3 2 0,7 3 0,-13 4 0,4-5 0,-3 5 0,-11-11 0,-6 4 0,3-1 0,-3 4 0,10 2 0,15 6 0,11 5 0,-35-12 0,0 0 0,30 11 0,-34-14 0,0 0 0,31 9 0,11 0 0,-30-4 0,0 1 0,-13-8 0,-1 1 0,5 3 0,-1-2 0,27 0 0,-23-5 0,-10-5 0,-6-1 0,-17 0 0,2-2 0,-4 4 0,12-3 0,17 6 0,24 5 0,-10-4 0,-2 3 0,-21-10 0,-18-1 0,-3-2 0,-11 0 0,-4 0 0,0 4 0,-2-2 0,0 2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7T21:44:10.852"/>
    </inkml:context>
    <inkml:brush xml:id="br0">
      <inkml:brushProperty name="width" value="0.05" units="cm"/>
      <inkml:brushProperty name="height" value="0.05" units="cm"/>
      <inkml:brushProperty name="color" value="#E71224"/>
    </inkml:brush>
  </inkml:definitions>
  <inkml:trace contextRef="#ctx0" brushRef="#br0">784 209 24575,'2'10'0,"-4"10"0,-7 28 0,-2 25 0,1 16 0,3-34 0,0-1 0,0 33 0,-6-33 0,-1 1 0,3 0 0,0 0 0,-1-2 0,1 2 0,2 10 0,2 0 0,-2 31 0,6-36 0,-1-1 0,-3-9 0,-1-1 0,-3 41 0,1-36 0,1-2 0,-2 19 0,3-16 0,1 1 0,-2 31 0,3-37 0,-1 1 0,1 0 0,0-2 0,-3 37 0,3-34 0,0-1 0,-3 27 0,0 16 0,4-33 0,0-4 0,5-15 0,-2-4 0,2 12 0,0 8 0,0 8 0,0 16 0,0-20 0,0 10 0,0-21-6784,0-1 6784,0 6 0,0-5 0,2 21 0,-1-7 0,2 24 0,-3-8 0,0 7 6784,2 11-6784,-1-24 0,4 15 0,-4-29 0,3-8 0,-1 1 0,1-14 0,-1 19 0,1-2 0,-3 2 0,3 4 0,-3-14 0,3 18 0,-3-7 0,4 18 0,-5-11 0,3-5 0,-3-6 0,0-11 0,0 14 0,0-12 0,0 1 0,0-11 0,0-9 0,0 5 0,0 2 0,0 19 0,0 15 0,0 7 0,0-22 0,0 1 0,0 38 0,0-36 0,0 1 0,-3 31 0,3-15 0,-3-16 0,3-26 0,0-4 0,0-12 0,0-4 0,0 0 0,0-3 0,0 4 0,-1 1 0,0-1 0,0 0 0,1-4 0,0 1 0,0-3 0,0 1 0,0-2 0,0 3 0,-2 4 0,2-1 0,-2 0 0,2-7 0,0-5 0,0-4 0,0-8 0,0-16 0,-4-11 0,3 6 0,-4-2 0,5 3 0,-2 4 0,0-15 0,0 14 0,-2 1 0,4 10 0,-2 6 0,2 7 0,0-1 0,-2-18 0,-4-21 0,-2-16 0,0-3 0,0 7 0,2 16 0,-1 1 0,-1 13 0,2 3 0,0 12 0,4 2 0,-1 4 0,3 1 0,-3 3 0,1-1 0,-3 1 0,-1-4 0,-2-2 0,2-2 0,-3-1 0,7 4 0,-3 0 0,5 4 0,-3-1 0,1 0 0,0 1 0,-1-1 0,-2-5 0,-5-3 0,-1-2 0,1 0 0,3 8 0,3 0 0,2 4 0,1-2 0,0 0 0,-2 1 0,1-2 0,-3-4 0,0 0 0,-2-5 0,1 5 0,1-1 0,3 6 0,0 1 0</inkml:trace>
  <inkml:trace contextRef="#ctx0" brushRef="#br0" timeOffset="1372">529 5967 24575,'1'-14'0,"3"-8"0,-2-2 0,4-12 0,1 3 0,1 2 0,-2 0 0,0 11 0,1-10 0,1-5 0,4-2 0,0-11 0,-1 12 0,2-7 0,-6 11 0,6-10 0,5-5 0,5-6 0,11-8 0,-9 17 0,5 3 0,-10 15 0,0 8 0,4-4 0,-1 5 0,11-13 0,-2 5 0,-4 2 0,-6 7 0,-11 9 0,-5 2 0,-3 3 0,-1 0 0,2 2 0,-1 0 0,0-1 0,1 0 0,-1 0 0,7-2 0,11-15 0,-1 1 0,5-10 0,-15 16 0,-6 3 0</inkml:trace>
  <inkml:trace contextRef="#ctx0" brushRef="#br0" timeOffset="3881">827 1 24575,'-45'35'0,"1"0"0,-24 20 0,24-16 0,0 0 0,-13 15 0,4 2 0,10-13 0,13-11 0,0 1 0,8-4 0,-8 14 0,3-2 0,-6 4 0,7-8 0,9-12 0,6-6 0,3-2 0,0 1 0,-2 6 0,-2 2 0,-3 7 0,-3 6 0,-1 2 0,-4 7 0,4-9 0,-1 1 0,5-11 0,3-2 0,3-2 0,3-7 0,1 3 0,3-11 0,0-1 0,5-6 0,43-40 0,-4-1 0,2-3 0,19-15 0,9-12 0</inkml:trace>
  <inkml:trace contextRef="#ctx0" brushRef="#br0" timeOffset="5771">847 94 24575,'12'25'0,"2"6"0,7 18 0,1 2 0,0-1 0,0-1 0,-3 0 0,-3-7 0,-3-5 0,-3-9 0,-3-6 0,-1 2 0,1-1 0,3 8 0,3 1 0,2-1 0,2 1 0,0-3 0,16 9 0,-8-10 0,15 7 0,-15-15 0,1 0 0,-5-6 0,-8-5 0,-5-2 0,-3-5 0,-3 1 0,3 2 0,-3 2 0,3 2 0,-3-1 0,0-3 0,-2 2 0,1-3 0,0 2 0,0 0 0,-1 1 0,0-2 0,0 0 0,0-2 0,0 1 0,0-2 0,0-1 0</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9T22:14:26.256"/>
    </inkml:context>
    <inkml:brush xml:id="br0">
      <inkml:brushProperty name="width" value="0.1" units="cm"/>
      <inkml:brushProperty name="height" value="0.1" units="cm"/>
      <inkml:brushProperty name="color" value="#008C3A"/>
    </inkml:brush>
  </inkml:definitions>
  <inkml:trace contextRef="#ctx0" brushRef="#br0">1 1876 24575,'14'-13'0,"5"-2"0,-2-1 0,7-2 0,-4 3 0,3-3 0,6-4 0,0-3 0,7-4 0,-1 1 0,-2 2 0,-2 1 0,2 3 0,-7 3 0,7-1 0,4-3 0,5-5 0,11-3 0,-6-1 0,8 3 0,-10 0 0,0 6 0,8-10 0,9 5 0,-3-7 0,-12 15 0,3-1 0,35-18 0,-3 2 0,-32 16 0,-3 0 0,16-13 0,9-1 0,-3-1 0,-20 6 0,5 0 0,-16 2 0,-9 10 0,-9 4 0,-6 5 0,1-2 0,1 2 0,8-9 0,1 1 0,8-3 0,-5 0 0,5 3 0,-5-2 0,3-2 0,8-2 0,0-3 0,-5 7 0,-1-3 0,-3 3 0,5-5 0,14-6 0,2 0 0,-3 5 0,-2-4 0,-13 12 0,0-3 0,-3 4 0,5-3 0,-6 1 0,8-2 0,-10 8 0,-4-2 0,-4 4 0,-10 1 0,3 2 0,1-4 0,9-2 0,9-6 0,-2 3 0,0 1 0,-11 5 0,-2 2 0,-2-1 0,1 0 0,0 2 0,7-7 0,2 4 0,0-6 0,-2 4 0,-3-5 0,2 5 0,11-11 0,2 6 0,-2-3 0,-6 8 0,-11 3 0,-3 3 0,-3 1 0,1 0 0,-2 1 0,2 0 0,-3 1 0,0 2 0,-2 0 0,-1 1 0,-2-2 0,1 2 0,-1-2 0,2 0 0,-1 2 0,1-2 0,-1 2 0,1 0 0,-1 0 0,-1-1 0,0-1 0</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10T22:27:20.865"/>
    </inkml:context>
    <inkml:brush xml:id="br0">
      <inkml:brushProperty name="width" value="0.05" units="cm"/>
      <inkml:brushProperty name="height" value="0.05" units="cm"/>
    </inkml:brush>
  </inkml:definitions>
  <inkml:trace contextRef="#ctx0" brushRef="#br0">0 23 24575,'28'-2'0,"20"-1"0,24 0 0,-19 0 0,0 0 0,31 3 0,16-4 0,-33 4 0,-7-2 0,-25 2 0,-12-2 0,-16 2 0,-1 0 0,0 0 0,-1 0 0,0 0 0,-2 0 0,1 0 0,1 0 0,3 0 0,3 0 0,6 0 0,4 0 0,4 0 0,0 0 0,0 0 0,-1 0 0,-5 0 0,-2 0 0,-7 0 0,-4 0 0,-2 0 0,0 0 0,-1 0 0,-1 0 0,0 0 0</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10T22:27:22.170"/>
    </inkml:context>
    <inkml:brush xml:id="br0">
      <inkml:brushProperty name="width" value="0.05" units="cm"/>
      <inkml:brushProperty name="height" value="0.05" units="cm"/>
    </inkml:brush>
  </inkml:definitions>
  <inkml:trace contextRef="#ctx0" brushRef="#br0">0 441 24575,'2'-9'0,"5"-7"0,9-4 0,3-5 0,10-8 0,0 3 0,4-5 0,4 2 0,-4 8 0,-2 1 0,8 6 0,12-3 0,22 1 0,-1-4 0,-17 13 0,3-1 0,2 0 0,1-1 0,-4 1 0,-1 0 0,0 3 0,-5 1 0,0-2 0,-20 6 0,-12 2 0,-11 0 0,3 2 0,8 0 0,-2 0 0,0 0 0,-13 0 0,-3 0 0</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10T22:29:30.548"/>
    </inkml:context>
    <inkml:brush xml:id="br0">
      <inkml:brushProperty name="width" value="0.05" units="cm"/>
      <inkml:brushProperty name="height" value="0.05" units="cm"/>
    </inkml:brush>
  </inkml:definitions>
  <inkml:trace contextRef="#ctx0" brushRef="#br0">1 0 24575,'15'32'0,"1"5"0,19 20 0,-2 3 0,0-8 0,2 4 0,-8-13 0,3-5 0,0 1 0,0-9 0,-2-1 0,12 3 0,0-6 0,8 5 0,7 3 0,-7-2 0,2-1 0,-7-3 0,-12-10 0,-8-4 0,-12-4 0,-1-3 0,3 5 0,4 2 0,18 8 0,-7 1 0,8 0 0,-4 1 0,3 0 0,5-2 0,2 6 0,-1-7 0,-1 2 0,7-1 0,-2-2 0,-11-6 0,1-1 0,-12-6 0,5 1 0,12 1 0,5 0 0,6-2 0,-3 0 0,-19-4 0,-10-1 0,-9-2 0,-2 0 0,-2 0 0,-1 0 0,-1 0 0,1 0 0,3 0 0,6 0 0,7 0 0,2 0 0,-2 1 0,-9 0 0,-5 0 0,-6-1 0</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10T22:29:32.212"/>
    </inkml:context>
    <inkml:brush xml:id="br0">
      <inkml:brushProperty name="width" value="0.05" units="cm"/>
      <inkml:brushProperty name="height" value="0.05" units="cm"/>
    </inkml:brush>
  </inkml:definitions>
  <inkml:trace contextRef="#ctx0" brushRef="#br0">1 1 24575,'17'1'0,"0"0"0,14 0 0,5 1 0,9-1 0,10 1 0,-12-2 0,1 0 0,-15 2 0,-9-2 0,-8 2 0,-3-2 0,7 0 0,6 0 0,8 0 0,9 0 0,-4 0 0,-6 0 0,3 0 0,-8 0 0,5 0 0,-1 0 0,-7 0 0,-4 0 0,-6 0 0,-3 0 0,-1 0 0,-2 0 0,2 0 0,9 0 0,-2 0 0,5-2 0,-2 2 0,-8-2 0,1 2 0,-2 0 0,4 0 0,16 0 0,2 0 0,13 0 0,-17 0 0,1 0 0,-11 0 0,0-2 0,-4 2 0,-2-2 0,-5 2 0,-1 0 0,-3 0 0</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10T22:29:34.462"/>
    </inkml:context>
    <inkml:brush xml:id="br0">
      <inkml:brushProperty name="width" value="0.05" units="cm"/>
      <inkml:brushProperty name="height" value="0.05" units="cm"/>
    </inkml:brush>
  </inkml:definitions>
  <inkml:trace contextRef="#ctx0" brushRef="#br0">1 39 24575,'35'-5'0,"2"2"0,16 0 0,12 3 0,-16-3 0,-2 2 0,-34-1 0,-4 0 0,-2 0 0,-4 2 0,2 0 0,13 0 0,32 0 0,-12-2 0,29 2 0,-37-2 0,7 2 0,-1 0 0,13-2 0,0 1 0,0-1 0,-21 0 0,-13 2 0,-8-2 0,-4 2 0,4 0 0,8-2 0,2 2 0,4-2 0,-8 2 0,-6 0 0,-6 0 0</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10T22:29:36.454"/>
    </inkml:context>
    <inkml:brush xml:id="br0">
      <inkml:brushProperty name="width" value="0.05" units="cm"/>
      <inkml:brushProperty name="height" value="0.05" units="cm"/>
    </inkml:brush>
  </inkml:definitions>
  <inkml:trace contextRef="#ctx0" brushRef="#br0">160 343 24575,'-2'-10'0,"-2"-4"0,-1-2 0,-1-7 0,-13-8 0,0-5 0,-4-1 0,2-1 0,9 13 0,2 2 0,3 7 0,2 2 0,1 3 0,1 1 0,1 5 0,0 0 0,1 1 0,-1 1 0,2-1 0,-4 0 0,3 1 0,-1-1 0,-2 1 0,4 1 0,-2 0 0</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10T22:29:38.400"/>
    </inkml:context>
    <inkml:brush xml:id="br0">
      <inkml:brushProperty name="width" value="0.05" units="cm"/>
      <inkml:brushProperty name="height" value="0.05" units="cm"/>
    </inkml:brush>
  </inkml:definitions>
  <inkml:trace contextRef="#ctx0" brushRef="#br0">1 27 24575,'21'-2'0,"26"-4"0,-6 4 0,20-3 0,-26 5 0,-4-2 0,-7 2 0,-5-2 0,-4 2 0,4 0 0,4 0 0,2-1 0,-2 0 0,-1-1 0,-2 1 0,-6 0 0,-2 0 0,-3 1 0,-3 0 0,6 0 0,10 0 0,2 0 0,-3 0 0,-7 0 0,-11 0 0</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10T22:29:40.932"/>
    </inkml:context>
    <inkml:brush xml:id="br0">
      <inkml:brushProperty name="width" value="0.05" units="cm"/>
      <inkml:brushProperty name="height" value="0.05" units="cm"/>
    </inkml:brush>
  </inkml:definitions>
  <inkml:trace contextRef="#ctx0" brushRef="#br0">1 917 24575,'26'-13'0,"6"-3"0,12-3 0,3-2 0,1-3 0,-9 7 0,0-5 0,-5 2 0,11-10 0,24-16 0,-3-7 0,1-2 0,-1-8 0,-11 5 0,0 4 0,-13 3 0,-19 17 0,-6-2 0,-2 3 0,-3 4 0,-2 1 0,-2 8 0,-3 3 0,-3 6 0,1 1 0,-3 0 0,3 4 0,-2-1 0,0 4 0,-1-1 0,2 0 0,-2 1 0,3-1 0,-1-1 0,3-3 0,1 0 0,-1-2 0,0 4 0,-3 1 0,1 1 0,-1-1 0,1-2 0,1 1 0,-2 0 0,1 4 0,-3-1 0,2 1 0,-2-2 0,0 0 0,0-1 0,1 3 0,0-1 0,0 3 0</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10T22:30:11.139"/>
    </inkml:context>
    <inkml:brush xml:id="br0">
      <inkml:brushProperty name="width" value="0.05" units="cm"/>
      <inkml:brushProperty name="height" value="0.05" units="cm"/>
    </inkml:brush>
  </inkml:definitions>
  <inkml:trace contextRef="#ctx0" brushRef="#br0">571 0 24575,'0'22'0,"0"12"0,0 14 0,0 12 0,0 26 0,0 7 0,-2-2 0,1 5 0,-1-32 0,2-16 0,0-19 0,0-18 0,1-3 0,0-6 0,0-1 0</inkml:trace>
  <inkml:trace contextRef="#ctx0" brushRef="#br0" timeOffset="776">186 453 24575,'51'-8'0,"-1"1"0,24-4 0,-10 5 0,4 2 0,-18-1 0,-1 1 0,5 0 0,0 0 0,42-5 0,-23 4 0,-20 0 0,20-3 0,-31 1 0,-1 1 0,-18 1 0,-22 5 0,0 0 0,-3 0 0</inkml:trace>
  <inkml:trace contextRef="#ctx0" brushRef="#br0" timeOffset="1732">169 297 24575,'34'24'0,"1"5"0,34 13 0,-25-12 0,2-1 0,7-3 0,0-1 0,-7 1 0,-2-3 0,43 12 0,-54-19 0,-1-2 0,-22-7 0,-5-5 0,2 1 0,7-1 0,8 0 0,1-1 0,4-1 0,-10 0 0,-6 0 0,-7 0 0</inkml:trace>
  <inkml:trace contextRef="#ctx0" brushRef="#br0" timeOffset="2689">901 150 24575,'-30'6'0,"-2"6"0,-10 9 0,-19 17 0,-11 12 0,-8 8 0,32-21 0,0 1 0,4-3 0,1 1 0,0-3 0,2 1 0,-3 2 0,3 0 0,-12 14 0,1 1 0,16-7 0,3-9 0,10-6 0,4-7 0,12-11 0,2-4 0,3-3 0,0-3 0,2 0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7T21:47:50.197"/>
    </inkml:context>
    <inkml:brush xml:id="br0">
      <inkml:brushProperty name="width" value="0.05" units="cm"/>
      <inkml:brushProperty name="height" value="0.05" units="cm"/>
      <inkml:brushProperty name="color" value="#E71224"/>
    </inkml:brush>
  </inkml:definitions>
  <inkml:trace contextRef="#ctx0" brushRef="#br0">3166 233 24575,'-12'0'0,"-11"-2"0,-6 2 0,-9-2 0,-5 2 0,12 0 0,-8 0 0,-2 0 0,-23 0 0,-32 0 0,13 4 0,22-2 0,-3 0 0,1 0 0,-2 1-441,-11 2 1,-6 0 440,-19-5 0,-2 1 0,14 5 0,-1 1 0,16-2 0,-3 1 0,7 0 0,2 0 0,5 2 0,-1 2 0,8 1 0,9 5 0,6 5 0,-11 9 0,-22 17 0,7-4 0,15-6 0,0 2 0,-22 19 0,9-11 0,-3 2 155,17-8 1,2 2-156,-14 11 0,1 4 0,10 0 0,4 2 0,6-4 0,2 3 0,-7 12 0,2-1 0,13-18 0,1-1 0,-8 13 0,3 0 0,10-11 0,2 0 0,0 0 0,2 0 0,5 3 0,2 0 0,-4 38 0,13-32 0,1 0 0,2-10 0,-1-1 0,2 7 0,0-1 0,-1 38 0,3-23 0,3 0 570,1-26-570,1-11 0,1-15 0,1-8 0,4 9 0,15 3 0,2 7 0,28 11 0,8-4 0,-6-7 0,6 0 0,-7-9 0,1 0 0,8 4 0,-1-1 0,30 2 0,-20-4 0,-12-10 0,-11 1 0,16-6 0,-7-3 0,5 1 0,3 1 0,5 0-231,-2-2 0,5 0 0,-6-1 231,0 2 0,-3-1 0,15-3 0,-1-1 0,-26 1 0,-2-1 0,52 0 0,-6 4 0,-46-4 0,13 1 0,6-2 693,25 0-693,-43 0 0,1 0 0,2 0 0,-1 0 0,-1 3 0,-1 0 0,48 0 0,-20 6 0,23-6 0,-25 1 0,-25-3 0,0-1 0,29 5 0,5-5 0,-17 5 0,0-5 0,5 5 0,-22-4 0,26 4 0,-22-5 0,-10 3 0,-12-3 0,-25 0 0,-4 0 0,-1 0 0,8 0 0,16 2 0,-1-2 0,2 2 0,-13 0 0,10 0 0,41 12 0,22 2 0,-21-4 0,1 0 0,-16-2 0,-1-1 0,8-1 0,2-2 0,13-1 0,0-1 0,-19-1 0,1 0 0,29 3 0,1-1 0,-26-3 0,1 0-744,28 1 1,6 0 743,-28-2 0,0 1 0,4-1-870,10-1 0,3 0 0,4 1 870,-8 0 0,5 0 0,0 0 0,-2 0 0,17-1 0,-1 0 0,5 0-631,-26-1 0,5 0 1,2 0-1,-1 0 0,-2 0 631,10 0 0,-2 1 0,-2 0 0,-1 0 0,19-2 0,-3 0 0,-1 1-338,-8 0 1,-2 1-1,-6 1 338,4 1 0,-3 2 0,-15-1 0,2 1 0,2-1 0,5 1 0,2 1 0,1-1-363,2 1 1,1-1 0,6 0 362,-3-1 0,5 0 0,1-1 0,-3 1-164,-14-1 0,-3 1 0,1-1 0,4 0 164,4 0 0,4-1 0,2 1 0,1-1 0,-2 0-40,-5 0 0,0 0 0,0 0 1,-1 0-1,0-1 40,-1 0 0,-1 0 0,0 0 0,1 0 0,2 0 0,11 0 0,3 0 0,1 0 0,-3 0 0,-6 0 0,-2 1 0,-5-1 0,-2 1 0,4 1-159,11 1 0,4 0 1,-2 1-1,-7 0 159,-1 1 0,-6 2 0,-2 0 333,-5 1 0,-1 0 0,-2 1-333,29 3 0,-6 0 935,-29-3 1,-1 0-936,25-1 0,2-1 0,-16-2 0,2 0 0,-14-2 0,4 0 0,-1-1 0,31 1 0,-2-2 0,-10 0 0,-2-1 0,-5-1 0,-3-2 1441,-14-1 0,0-2-1441,8 1 0,2-1 0,-5-4 0,0 0 0,-1 1 0,1-1 0,9-5 0,-2-1 0,-21 6 0,-2-1 1153,9-4 0,0-2-1153,-7 3 0,-3-1 0,29-14 0,-11 4 0,1-2 0,-23 8 0,0-2 0,21-8 0,4-2 353,-5-1 0,-2 0-353,-4 4 0,2-1 0,23-13 0,-1 0 0,-25 13 0,-3 1 0,6-7 0,-2-2 426,-13 8 1,-3 1-427,-6-1 0,0-1 0,6-4 0,1-1 0,5-2 0,1-2 0,0-4 0,1-1 0,-3 1 0,0 0 0,2-2 0,-3 1 0,-12 7 0,-2 1 249,1 0 1,-1 0-250,32-28 77,-23 15-77,6-4 622,-21 11-622,1 8 26,18-17-26,-7 10 0,29-28 0,-14 11 0,-10 6 0,-10 5 0,-23 16 0,-1-6 0,-10 13 0,-5 2 0,-2 8 0,0 2 0,1-3 0,2-4 0,0-3 0,-2-2 0,-2 3 0,-7-6 0,-15-6 0,-35-27 0,18 23 0,-1-1 0,-2-1 0,1 1 0,-34-30 0,30 27 0,5 6 0,12 14 0,5 1 0,7 6 0,0 3 0,3 0 0,-5 0 0,-8-8 0,-20-5 0,-2-5 0,-7 2 0,12 1 0,13 9 0,1 1 0,11 7 0,-8-6 0,-1 4 0,-9-7 0,1 7 0,-14-9 0,-44-6 0,39 10 0,-6-2 0,-8 1 0,-7-1 0,0 0-422,3-1 1,1 0 0,-1 0 421,0 2 0,-1 2 0,1-1 0,-29-9 0,7 3-105,34 11 0,2 2 105,-14-1 0,0 0 0,13 5 0,2 1 0,-5-1 0,-2 0 0,-9 0 0,2 0 0,13 3 0,1 0 0,-8-4 0,-1 0 0,8 4 0,0 0 0,-2-2 0,-7-1-735,-12-1 0,-10 0 0,-1 0 735,3 1 0,0 0 0,-10-1-672,4 1 0,-9-1 1,-6 0-1,0 0 1,3 1 671,9 1 0,1 1 0,1-1 0,-1 1 0,0 0 0,-4-1 0,-1-1 0,0 1 0,1-1 0,3 1-344,-12 0 0,1 0 0,4 0 1,9 0 343,11 0 0,7-1 0,0 1-157,-4-1 1,-1 1 0,8 0 156,1 2 0,1 0 0,-21 1 0,-3-1 0,5 0 0,-1 0 34,-12 0 1,-7 0-35,11-3 0,-7 0 0,1 0 489,11 3 1,1 1 0,-6-2-490,2 0 0,-6-1 0,0 0 0,4 1 0,-6 2 0,3 1 0,1 0-104,-4-2 0,0 0 0,-1 1 104,-2 1 0,-1 0 0,3 0 0,14-1 0,2-1 0,-4 1 0,10 0 0,-4 1 0,0 0 0,2 0 0,-23 0 0,1 0 0,4 0 0,12 1 0,2 0 0,0 2-171,-7 0 0,-1 2 1,5-1 170,-10 2 0,5 0 524,-6 2 0,4 0-524,23-2 0,2-1 0,2 0 0,1 0 0,-5-3 0,0-1 0,10 1 0,-2-1 0,-27 1 0,-3 0 0,6-2 0,-3 1 283,10 0 0,-5 0 0,0 0-283,6-2 0,0 0 0,1-1 0,2 2 0,1 0 0,1-1 797,-29-1 1,6 1-798,27 2 0,3 0 0,-10 0 0,2-1 585,18 1 1,0 1-586,-7 0 0,1-1 0,10-1 0,2 1 617,-48 2-617,7 2 1976,10-1-1976,-14 4 729,-5-2-729,9-3 182,2 0-182,24-3 0,17 0 0,20 0 0,18 2 0,1-2 0,7 1 0,-1-1 0,-2 0 0,-8 0 0,-11 0 0,-11 0 0,-4 2 0,0-1 0,4 3 0,1-2 0,-5 1 0,6-1 0,4-1 0,13 1 0,5 0 0,-5-1 0,-5-1 0,-4 0 0,-3 0 0,10 0 0,2 0 0,5 0 0,2 0 0,-4 0 0,2 0 0,-10 0 0,0 0 0,1 0 0,3 2 0,8-2 0,-4 2 0,-1-1 0,-6 0 0,1 2 0,2-3 0,0 4 0,7-2 0,-5 0 0,4 1 0,2-2 0,-2 1 0,5 1 0,-1-2 0,2 0 0,-1-1 0,4 0 0,-2 0 0,3 2 0,-6-2 0,3 2 0,-3-1 0,2 0 0,1 0 0,-3 1 0,0-2 0,-10 3 0,1 0 0,-3 0 0,9-1 0,5 0 0,7-2 0,3 0 0</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10T22:30:50.875"/>
    </inkml:context>
    <inkml:brush xml:id="br0">
      <inkml:brushProperty name="width" value="0.05" units="cm"/>
      <inkml:brushProperty name="height" value="0.05" units="cm"/>
    </inkml:brush>
  </inkml:definitions>
  <inkml:trace contextRef="#ctx0" brushRef="#br0">1 44 24575,'5'0'0,"5"0"0,1 0 0,4 0 0,7 0 0,-1 0 0,3 0 0,3 0 0,5 0 0,3 0 0,-1 0 0,-8 0 0,-7 0 0,-5 0 0,-4 0 0,0 0 0,6 0 0,3 0 0,9-2 0,6 1 0,1-1 0,3 2 0,-1 0 0,-5 0 0,7 0 0,-10-2 0,11 2 0,0-4 0,2 3 0,8-1 0,-3 2 0,-8 0 0,-5-2 0,-7 2 0,-4-3 0,8 2 0,-7-2 0,-2 2 0,-6 0 0,3 1 0,4-2 0,11 1 0,-5 0 0,2-1 0,-4 2 0,-8-2 0,-2 0 0,-7 2 0,-1-2 0,2 2 0,1-1 0,2 0 0,-4 0 0,0 1 0,-5 0 0,1 0 0,0 0 0,2 0 0,0 0 0,-2 0 0,-1 0 0,-1 0 0,-1 0 0,2 0 0,-1 0 0,0-2 0,-1 2 0,-2-2 0,4 2 0,2 0 0,-1 0 0,-1 0 0,-3 0 0</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14T00:45:26.146"/>
    </inkml:context>
    <inkml:brush xml:id="br0">
      <inkml:brushProperty name="width" value="0.05" units="cm"/>
      <inkml:brushProperty name="height" value="0.05" units="cm"/>
      <inkml:brushProperty name="color" value="#E71224"/>
    </inkml:brush>
  </inkml:definitions>
  <inkml:trace contextRef="#ctx0" brushRef="#br0">1458 1 24575,'-26'0'0,"1"0"0,2 0 0,0 0 0,0 0 0,-1 0 0,-5 6 0,4 0 0,-11 1 0,11 3 0,-12-3 0,6 5 0,-7 1 0,7-1 0,-6 0 0,6 0 0,0 0 0,-6 1 0,6-1 0,0 0 0,-5 0 0,5 0 0,-15 1 0,6 0 0,-5 0 0,-1 0 0,6 0 0,-5 0 0,-1 6 0,6-5 0,-5 6 0,14-8 0,-6 0 0,6 0 0,0 0 0,-6 1 0,13-2 0,-12 1 0,11 0 0,-5 0 0,7 0 0,6-1 0,-5 5 0,10-4 0,-4 4 0,5-6 0,1 1 0,4-1 0,1 0 0,5 0 0,0 0 0,0 0 0,0 6 0,0 1 0,0 13 0,0-6 0,0 6 0,6-1 0,0-4 0,11 4 0,-4-11 0,8 3 0,3-8 0,1 4 0,11-5 0,-11 0 0,11 0 0,-5 1 0,7-1 0,7 1 0,3 0 0,7-5 0,0 4 0,-1-10 0,-6 9 0,5-9 0,-14 9 0,7-10 0,-8 11 0,7-5 0,-5 0 0,13 5 0,-13-4 0,13-1 0,-6 5 0,8-5 0,0 7 0,0 0 0,0-1 0,0 1 0,0-6 0,0 4 0,0-4 0,8 6 0,-6 0 0,15 0 0,-6 1 0,8 6 0,1-4 0,-10 10 0,8-11 0,-16 4 0,6-6 0,1 0 0,-7 0 0,7 0 0,-10 0 0,1-1 0,0-5 0,0-2 0,0-6 0,0 0 0,0 0 0,0 0 0,0 0 0,0 0 0,0 0 0,0 0 0,8 0 0,-6 0 0,16-6 0,-16-2 0,15 0 0,-7 1 0,10 7 0,-10-6 0,8 5 0,-8-5 0,10 6 0,-1 0 0,0 0 0,-8 0 0,6 0 0,-6-7 0,0 5 0,-3-4 0,0 6 0,-6-7 0,7 6 0,-10-5 0,1 6 0,9 0 0,-7 0 0,6 0 0,0 0 0,-6 0 0,7 0 0,-9 0 0,9 0 0,-7 0 0,6 0 0,-8 0 0,-7 0 0,13 0 0,-11 0 0,13 0 0,1 0 0,-7 0 0,6 0 0,0 0 0,-6 0 0,7 0 0,-9 0 0,-8 0 0,-2-6 0,-7 5 0,0-5 0,0 6 0,-1 0 0,1-6 0,-7 5 0,6-5 0,-6 1 0,7 3 0,-7-4 0,5 6 0,-11 0 0,4 0 0,-11 0 0,-2 0 0,-6 0 0,0 0 0,1 0 0,5 0 0,1 0 0,6 0 0,7 0 0,1 0 0,7 0 0,0 0 0,-1 0 0,1 0 0,0 0 0,0 0 0,0 0 0,-7 0 0,-2 0 0,1 0 0,-5 0 0,4 0 0,-6 0 0,-5 0 0,-2 0 0,-1 0 0,-3 0 0,4 0 0,-5 0 0,5 0 0,1 0 0,6 0 0,7 0 0,1 0 0,6 0 0,-5 0 0,4 0 0,-12 0 0,6 0 0,-13 0 0,-1 0 0,-5 0 0,-1 0 0,0 0 0,0 0 0,1 0 0,4 0 0,3 0 0,11 0 0,3 0 0,5 0 0,1-5 0,-7 3 0,5-3 0,-4 5 0,-1 0 0,-2 0 0,-6 0 0,-5-5 0,-2 4 0,6-10 0,4 10 0,12-10 0,0 4 0,7 0 0,2-5 0,1 4 0,5 1 0,-20-4 0,11 10 0,-25-4 0,9 5 0,-16 0 0,4-5 0,-11-10 0,8 7 0,6-6 0,17 14 0,53 0 0,-25-6 0,5 2 0,0 0 0,5-4 0,25-5 0,-27 12 0,-6-5 0,28 5 0,6 2 0,-49-1 0,2 0 0,25 0 0,12 0 0,-13 0-865,18 0 865,-26 0 0,0 0 0,15 0 0,0 6-58,-10-4 58,-8 11 0,-3-12 0,-15 11 0,14-11 0,-27 5 862,12-6-862,-24 0 61,0 0-61,6 0 0,-4 0 0,27 0 0,5 0 0,0 0 0,4-1 0,-1 2 0,-5 5 0,9 2 0,-8 6 0,0 0 0,-10-1 0,-1-6 0,-12 3 0,11-8 0,-19 3 0,11-5 0,-12 0 0,13 0 0,-6 0 0,14 0 0,3 0 0,-1 0 0,6 0 0,-6 0 0,1 0 0,5 0 0,-14 0 0,31 0 0,-26 0 0,12 0 0,-20 0 0,-6 0 0,8 0 0,-1 0 0,8 0 0,3-7 0,-1 6 0,6-11 0,-13 4 0,13 1 0,-13-5 0,5 11 0,-7-10 0,18 4 0,-26 0 0,11-3 0,-26 4 0,-8-4 0,8-6 0,-14-8 0,10-8 0,-10-13 0,10 5 0,-9-47 0,9 32 0,-9-34 0,4 34 0,-6 8 0,0-6 0,0 13 0,0 1 0,0 2 0,0 13 0,-10-6 0,2 12 0,-23-23 0,16 19 0,-11-21 0,10 20 0,3 0 0,-4 0 0,1-5 0,3 4 0,-9 1 0,9 1 0,-3 14 0,-1-7 0,6 9 0,-11-6 0,4 6 0,-5 1 0,0 0 0,5 4 0,-3-4 0,-28 5 0,18 0 0,-23 0 0,31 0 0,-7 0 0,-5 0 0,-4 0 0,-2 0 0,3 0 0,0 0 0,-8 0 0,6 0 0,-13 6 0,6 1 0,-1 1 0,-5 4 0,6-4 0,-9-1 0,9 5 0,-23-5 0,26 1 0,-19-2 0,25-1 0,0-3 0,-10 8 0,8-8 0,-9 8 0,12-8 0,-18 3 0,14-5 0,-22 0 0,23 0 0,-13 0 0,13 0 0,-13 0 0,13 0 0,-13 0 0,-6-3 0,-3 0 0,-11 2 0,7-3 0,3 1 0,8 3 0,0-6 0,0 5 0,0-5 0,0 6 0,0 0 0,0 0 0,-1 0 0,1 0 0,-24 0 0,17 0 0,-17 0 0,31 0 0,-5 0 0,6 0 0,-1 0 0,-5 0 0,5 0 0,-31 0 0,18 0 0,-11 0 0,18 0 0,-18 0 0,11 0 0,-19 0 0,33 0 0,-6 0 0,5 0 0,-7 0 0,8 0 0,-7 0 0,7 0 0,-1 0 0,-22 0 0,26 0 0,-26 0 0,30 0 0,-39 0 0,25 0 0,-13 0 0,23 0 0,13 0 0,-7 0 0,0 0 0,0 0 0,0 0 0,0 0 0,7 0 0,-6 0 0,-11 5 0,-2-3 0,-7 3 0,4-5 0,-28 0 0,17 0 0,-17 0 0,36 0 0,-18 0 0,-5 0 0,-9 0 0,13 0 0,11 0 0,13 0 0,-6 0 0,1 0 0,-20 0 0,14 0 0,-12 0 0,25 0 0,1 0 0,-1 6 0,0-5 0,0 5 0,0-6 0,0 0 0,0 5 0,7-3 0,-5 3 0,11-5 0,-4 0 0,5 0 0,7 0 0,-5 0 0,10 0 0,-10 0 0,11 0 0,-11 0 0,10 0 0,-10 0 0,-6 0 0,3 0 0,-8 0 0,10 0 0,0 0 0,-1 0 0,1 0 0,6 0 0,-5 0 0,10 0 0,-3 0 0,-3 0 0,-63 0 0,26 0 0,4 1 0,-2-2 0,-26-5 0,17 5 0,-17-5 0,24 6 0,0 0 0,-1 0 0,9 0 0,1 0 0,8 0 0,-10 0 0,20 0 0,-11 0 0,27 0 0,-4 0 0,0 0 0,-2 0 0,-5 0 0,0 0 0,0 0 0,-7 0 0,5 0 0,-11 0 0,11 0 0,-4 0 0,5 0 0,1 0 0,6 0 0,-5-6 0,10 5 0,-10-9 0,5 3 0,-6-4 0,-7 4 0,5-3 0,-5 3 0,1 1 0,-3 1 0,-6-1 0,0 5 0,1-5 0,-1 6 0,0 0 0,0-6 0,0 5 0,6-5 0,-4 0 0,11 5 0,-4-5 0,-1 6 0,5-5 0,-5 4 0,1-4 0,4 5 0,-5 0 0,1 0 0,4-5 0,-5 3 0,7-3 0,-7 5 0,5 0 0,-11 0 0,11 0 0,-4 0 0,-1 0 0,5 0 0,-11 0 0,4 0 0,-6 0 0,7 0 0,-5 0 0,11 5 0,-11-4 0,11 10 0,-5-10 0,7 4 0,0-5 0,5 0 0,-3 0 0,3 0 0,-5 0 0,0 0 0,0 0 0,5 0 0,-4 0 0,5 0 0,-13 0 0,5 0 0,-11 0 0,11 0 0,-11 0 0,11 0 0,-11 0 0,11 0 0,-5 0 0,1 0 0,9 0 0,-8 0 0,11 0 0,-7 0 0,7 0 0,-5 0 0,10 0 0,-9 0 0,9 0 0,-10 0 0,10 0 0,-10 0 0,5 0 0,-7 0 0,7 0 0,-5 0 0,5 0 0,-1 0 0,-4 0 0,5 0 0,-1 0 0,-4 0 0,5 0 0,-1 0 0,-3 0 0,9 0 0,-5 0 0,7 0 0,-1 0 0,1 0 0,-1 0 0,1 0 0,-1 0 0,1 0 0,1 0 0,-1 0 0,-6 0 0,5 0 0,-11 0 0,5 0 0,-6 0 0,-11 5 0,8-4 0,-7 5 0,15-6 0,-3 0 0,-2 0 0,5 0 0,-3 0 0,10 0 0,1 0 0,0 0 0,0 0 0,0 4 0,0-3 0,0 3 0,4 1 0,-4-4 0,5 3 0,-6-4 0,5 5 0,-3-4 0,4 4 0,-6-1 0,0-2 0,1 7 0,0-8 0,9 4 0,-3-5 0,8 0 0</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10T22:32:01.539"/>
    </inkml:context>
    <inkml:brush xml:id="br0">
      <inkml:brushProperty name="width" value="0.05" units="cm"/>
      <inkml:brushProperty name="height" value="0.05" units="cm"/>
      <inkml:brushProperty name="color" value="#E71224"/>
    </inkml:brush>
  </inkml:definitions>
  <inkml:trace contextRef="#ctx0" brushRef="#br0">1 25 24575,'12'0'0,"2"0"0,-1-1 0,8 0 0,-1 0 0,10-1 0,-4-1 0,2 1 0,-1-2 0,-9 4 0,1-2 0,3 0 0,6 2 0,1-2 0,10 0 0,-16 1 0,2-1 0,-11 2 0,-4 0 0,7 0 0,-2 0 0,9 0 0,10 0 0,16 0 0,26 3 0,17 0 0,1 1 0,2 1 0,-5-5 0,-23 3 0,3-3 0,-26 2 0,2-1 0,6 1 0,10 0 0,1-1 0,21 4 0,-14-2 0,-5 0 0,-19 1 0,0-3 0,11 3 0,-8-3 0,8 1 0,-27-2 0,-9 0 0,5 0 0,-3 0 0,7 0 0,13 0 0,11 0 0,7 0 0,0 0 0,-1-2 0,-5 1 0,6-1 0,-7 2 0,-3 0 0,-15-2 0,-11 2 0,-7-2 0,-4 2 0,0 0 0,0 0 0,-2-1 0,-7 0 0,-4 0 0</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10T22:32:10.303"/>
    </inkml:context>
    <inkml:brush xml:id="br0">
      <inkml:brushProperty name="width" value="0.05" units="cm"/>
      <inkml:brushProperty name="height" value="0.05" units="cm"/>
      <inkml:brushProperty name="color" value="#E71224"/>
    </inkml:brush>
  </inkml:definitions>
  <inkml:trace contextRef="#ctx0" brushRef="#br0">1 47 24575,'18'0'0,"24"0"0,11 0 0,20 0 0,9 0 0,-14 0 0,25 0 0,-12 3 0,-3-2 0,-9 1 0,-1-2 0,6-2 0,19 1 0,-18-2 0,-15 1 0,7 2 0,-13-2 0,18 0 0,3-1 0,-20 0 0,10-2 0,-20 3 0,-8-3 0,-14 3 0,-4 0 0,-8 2 0,3-2 0,-1 2 0,11-2 0,-1 1 0,2-1 0,-6-1 0,-5 0 0,-4 3 0,3-2 0,-6 1 0,2 0 0,-4 0 0,0 1 0,-3 0 0,0 0 0</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10T22:32:15.062"/>
    </inkml:context>
    <inkml:brush xml:id="br0">
      <inkml:brushProperty name="width" value="0.05" units="cm"/>
      <inkml:brushProperty name="height" value="0.05" units="cm"/>
      <inkml:brushProperty name="color" value="#E71224"/>
    </inkml:brush>
  </inkml:definitions>
  <inkml:trace contextRef="#ctx0" brushRef="#br0">0 48 24575,'17'0'0,"4"0"0,16 0 0,31-3 0,-5 0 0,-13 0 0,2 0 0,34 0 0,-34 1 0,1 1 0,45 1 0,-48 0 0,1 0 0,2-2 0,-1 1 0,28 0 0,1-4 0,-16 5 0,-20-4 0,11 1 0,-15-2 0,1 3 0,1 0 0,-8 0 0,1 1 0,-1 0 0,27 1 0,-8 0 0,2 0 0,-19 0 0,-21 0 0,-6 0 0,-3 0 0,-1 0 0,4 0 0,21 0 0,21 2 0,-3 3 0,1-2 0,-17 1 0,-16-4 0,5 0 0,-12 0 0,-3 1 0,-1 0 0,-3 0 0,0-1 0</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10T22:32:24.219"/>
    </inkml:context>
    <inkml:brush xml:id="br0">
      <inkml:brushProperty name="width" value="0.05" units="cm"/>
      <inkml:brushProperty name="height" value="0.05" units="cm"/>
      <inkml:brushProperty name="color" value="#E71224"/>
    </inkml:brush>
  </inkml:definitions>
  <inkml:trace contextRef="#ctx0" brushRef="#br0">0 9 24575,'31'0'0,"25"0"0,27 0 0,-27 0 0,1 0 0,0-1 0,-1 2 0,44 3 0,-18 0 0,-1 1 0,-17-3 0,10-2 0,-15 0 0,-5 0 0,6 0 0,-14 0 0,-6-1 0,-1 0 0,2-3 0,18 1 0,-1 1 0,6-1 0,1 3 0,2 0 0,11 0 0,-15-2 0,-7 1 0,-16-1 0,-3 2 0,0 0 0,8-2 0,2 1 0,-6-1 0,-4 2 0,-1 0 0,-11 2 0,7-2 0,14 2 0,22-2 0,18 0 0,-22 0 0,2 0 0,-3 0 0,0 0 0,-2 0 0,-1 0 0,-6 0 0,-2 0 0,26 2 0,-11-1 0,3 2 0,-22-3 0,-13 0 0,-10-2 0,-11 2 0,-4-2 0,-3 2 0,-4 0 0,1 0 0,1 0 0,0 0 0,2 0 0,0 0 0,-2 0 0,0 0 0,0 0 0,-1 0 0,3 0 0,-4 0 0,2 0 0,-1 0 0,2 0 0,2 0 0,2 0 0,-1 0 0,-2 0 0,-4 0 0,-1 0 0</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9T01:52:01.459"/>
    </inkml:context>
    <inkml:brush xml:id="br0">
      <inkml:brushProperty name="width" value="0.05" units="cm"/>
      <inkml:brushProperty name="height" value="0.05" units="cm"/>
      <inkml:brushProperty name="color" value="#E71224"/>
    </inkml:brush>
  </inkml:definitions>
  <inkml:trace contextRef="#ctx0" brushRef="#br0">1856 1383 24575,'-4'-20'0,"1"-2"0,-4-9 0,-4-3 0,-1 1 0,-8-7 0,2 7 0,-2-5 0,-11-8 0,-9-11 0,-14-7 0,16 23 0,0 1 0,-30-27 0,29 32 0,1 1 0,-29-24 0,-2 6 0,10 12 0,-1 1 0,21 20 0,3 1 0,3 6 0,5 3 0,-1 1 0,-4-2 0,-2 1 0,-6-7 0,-24-6 0,-13-3 0,28 7 0,0-1 0,-38-14 0,3-3 0,28 8 0,7 6 0,15 4 0,11 5 0,9 4 0,-1-3 0,1-2 0,-2-1 0,0-4 0,0 2 0,2-1 0,0 1 0,3 2 0,1 2 0,-2-4 0,4 2 0,-3 0 0,7 4 0,1 4 0,1 4 0,0 4 0,-5 13 0,-3 11 0,-4 10 0,1 6 0,-3 0 0,5-3 0,-1-10 0,9-6 0,-1-11 0,5-2 0,-2-4 0,2 1 0,-1 4 0,0 12 0,0 10 0,1 4 0,1 4 0,1-13 0,1-4 0,0-9 0,-3-5 0,2-3 0,-2-4 0,0 0 0</inkml:trace>
  <inkml:trace contextRef="#ctx0" brushRef="#br0" timeOffset="1260">117 23 24575,'59'-8'0,"9"3"0,12-2 0,11 5 0,-48 2 0,12 0 0,-4 0 0,1 0 0,11 0 0,0 2 0,-20 2 0,-3 1 0,-9 3 0,-13-4 0,-1 0 0,-8-3 0,-4-1 0,1 0 0,3 0 0,-3 0 0,0 0 0</inkml:trace>
</inkml:ink>
</file>

<file path=ppt/ink/ink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9T02:00:07.693"/>
    </inkml:context>
    <inkml:brush xml:id="br0">
      <inkml:brushProperty name="width" value="0.05" units="cm"/>
      <inkml:brushProperty name="height" value="0.05" units="cm"/>
      <inkml:brushProperty name="color" value="#E71224"/>
    </inkml:brush>
  </inkml:definitions>
  <inkml:trace contextRef="#ctx0" brushRef="#br0">926 22 24575,'-72'-2'0,"-1"-1"0,1 0 0,4 0 0,-6 0 0,-15 0 0,28 0 0,42 2 0,6 2 0,4 0 0,2 0 0,2 1 0,0-2 0,-1 3 0,-4 0 0,-2 3 0,-4 2 0,-6 2 0,-2 1 0,1 0 0,-2 3 0,4 1 0,-6 2 0,2 3 0,-2 1 0,6 1 0,4 0 0,2 4 0,5-5 0,-2 2 0,3-2 0,2-3 0,1 0 0,1 0 0,1 1 0,2 0 0,-1 5 0,1-5 0,0 1 0,0-3 0,2-3 0,-2 1 0,2 1 0,-2-2 0,2 0 0,2-4 0,-2-3 0,2-2 0,-1-2 0,0 2 0,0-1 0,1 1 0,0 0 0,3 0 0,0 4 0,0 0 0,4 1 0,-4 0 0,2 1 0,3 1 0,-1-2 0,5 2 0,-2-2 0,0 1 0,-2-2 0,0 1 0,1-3 0,-1 0 0,2-1 0,4 1 0,13 6 0,26 10 0,19 3 0,1-3 0,9-1 0,-20-8 0,-12-4 0,-1-2 0,-24-5 0,2-1 0,-3 0 0,3 0 0,-2-2 0,20 0 0,5 0 0,1 0 0,18 0 0,-22 0 0,0 0 0,-7 0 0,-7 0 0,-3 0 0,4 0 0,-4 0 0,5 0 0,-5 0 0,10 0 0,-9 0 0,4 0 0,-3 0 0,0 0 0,1 0 0,2 0 0,6 2 0,2-1 0,8 3 0,1-4 0,-9 3 0,-3-2 0,-16 0 0,-4 1 0,-6-2 0,7 0 0,7 0 0,10 0 0,2 0 0,-11 0 0,-8 0 0,-15-2 0,0 0 0,5-3 0,9-5 0,6-1 0,5-6 0,-1 2 0,-11-1 0,5-4 0,-10 2 0,6-3 0,3-3 0,-7 5 0,2-3 0,-11 9 0,-2 0 0,-5 4 0,-1-3 0,1 1 0,-2 1 0,2 2 0,-2 0 0,0 3 0,-2-1 0,0-2 0,-3 1 0,0-5 0,-6-3 0,-2-3 0,-1-1 0,-5-3 0,5 2 0,-3 4 0,2-1 0,0 8 0,2-1 0,-4 3 0,1-2 0,-2 2 0,-6-3 0,-2 0 0,-6-4 0,-14-3 0,-8-8 0,-5 4 0,-15-4 0,11 7 0,-4 4 0,-9-2 0,22 6 0,-9-3 0,17 3 0,-1 3 0,2 0 0,7 3 0,11 0 0,10 2 0,4 0 0,-2 1 0,1 0 0,3-2 0,0 3 0,5-2 0,-3 2 0,-1 0 0,-9 0 0,0-2 0,-8 2 0,8-2 0,2 2 0,7-1 0,4 0 0,1 0 0,1 1 0,-4-2 0,-3 0 0,-4-1 0,-1-1 0,-1-1 0,-1-1 0,0 1 0,0 0 0,4 1 0,6 2 0,-1 0 0,5 2 0,-2-1 0,-1-1 0,-2 0 0,1-1 0,0 2 0,4 0 0,-1 1 0,2 0 0,-3-2 0,4 2 0,-1-2 0</inkml:trace>
</inkml:ink>
</file>

<file path=ppt/ink/ink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9T02:00:13.149"/>
    </inkml:context>
    <inkml:brush xml:id="br0">
      <inkml:brushProperty name="width" value="0.05" units="cm"/>
      <inkml:brushProperty name="height" value="0.05" units="cm"/>
      <inkml:brushProperty name="color" value="#E71224"/>
    </inkml:brush>
  </inkml:definitions>
  <inkml:trace contextRef="#ctx0" brushRef="#br0">1041 2112 24575,'8'-9'0,"9"-7"0,9-6 0,9-9 0,3-2 0,-5-2 0,-3 3 0,-3-7 0,-4 2 0,3-3 0,-3-2 0,3-3 0,3-17 0,-1 7 0,3-22 0,-8 23 0,-4-8 0,-7 2 0,-6 4 0,-3-9 0,0 5 0,-3-9 0,0 10 0,-3-25 0,-3 14 0,-4-6 0,-9 0 0,-3 15 0,-3-8 0,-4-3 0,3 15 0,-3-1 0,-5 10 0,-1 8 0,2 4 0,-1 7 0,5 10 0,2 3 0,-9-1 0,-8 3 0,1 2 0,-12 2 0,12 6 0,0 1 0,3 1 0,2 4 0,3-1 0,-2 2 0,5-2 0,1 3 0,0-2 0,0 2 0,-6 2 0,-11 2 0,-31 6 0,4-5 0,-1 2 0,27-7 0,24-1 0,9-2 0,5-1 0,4 0 0,6-1 0,-1-1 0,2-4 0,0 1 0,0-4 0,-2 0 0,0 1 0,0-1 0,-1 2 0,1 0 0,-3-2 0,1 3 0,-4-3 0,4 4 0,-3-1 0,2 1 0,-2-1 0,-1-1 0,-2 0 0,4 2 0,0-1 0,2 3 0,1-1 0,-1 1 0,0 1 0,1-1 0,-1 2 0,1-2 0,-1-1 0,0 0 0,-1-1 0,1 0 0,-2-2 0,0 0 0,1-2 0,-2 1 0,3 0 0,-2 0 0,2 1 0,-2 1 0,3 1 0,1 2 0,0-1 0,1 0 0,-1 2 0,0-1 0,0 6 0,2-2 0,2 4 0,-2 0 0,3 1 0,-1 2 0,0-1 0,-1-2 0,-1-2 0,2 0 0,-2 1 0,2-1 0,-2 1 0,1-2 0,0 2 0,2-1 0,-1 3 0,3-1 0,-1 4 0,4 1 0,-1 1 0,5 2 0,-2 1 0,1-1 0,-1 2 0,-4-6 0,2 1 0,-5-3 0,2-2 0,-1 0 0,-1-3 0,1-1 0,-1-1 0,-1 0 0,0 0 0</inkml:trace>
</inkml:ink>
</file>

<file path=ppt/ink/ink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9T02:02:53.070"/>
    </inkml:context>
    <inkml:brush xml:id="br0">
      <inkml:brushProperty name="width" value="0.05" units="cm"/>
      <inkml:brushProperty name="height" value="0.05" units="cm"/>
      <inkml:brushProperty name="color" value="#E71224"/>
    </inkml:brush>
  </inkml:definitions>
  <inkml:trace contextRef="#ctx0" brushRef="#br0">0 0 24575,'69'4'0,"-1"-1"0,0 1 0,12 0 0,-8-1 0,15-1 0,-36-2 0,-1 0 0,-3 0 0,5 2 0,0-1 0,9 1 0,-1-2 0,-3 0 0,-3 0 0,-4 0 0,-14 2 0,-7-2 0,-10 2 0,10-2 0,-1 0 0,6 1 0,5 0 0,15 0 0,7 1 0,38-1 0,-36 2 0,2 0-218,0-3 1,1 1 217,12 1 0,0-1 0,-15-1 0,-3 0 0,34 0 0,-1 0 0,-22 3 0,-11-3 0,1 3 0,-35-3 435,-2 0-435,-9 0 0,4-2 0,7 2 0,17-2 0,10 2 0,0 0 0,3 0 0,-9-2 0,-5 1 0,-7-3 0,-12 4 0,-7-2 0,-3 2 0,1 0 0,-3 0 0,0-1 0,1 0 0,7 0 0,7 1 0,6 0 0,5 0 0,-2 0 0,2-2 0,-15 1 0,-1-1 0,-14 2 0,3 0 0,-3-1 0,0 0 0,-3 0 0,-3 1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7T23:29:15.815"/>
    </inkml:context>
    <inkml:brush xml:id="br0">
      <inkml:brushProperty name="width" value="0.05" units="cm"/>
      <inkml:brushProperty name="height" value="0.05" units="cm"/>
      <inkml:brushProperty name="color" value="#E71224"/>
    </inkml:brush>
  </inkml:definitions>
  <inkml:trace contextRef="#ctx0" brushRef="#br0">2054 650 24575,'-71'0'0,"6"5"0,-25 13 0,26 4 0,-28 28 0,13-1 0,-4 12 0,5 3 0,30-11 0,2 3 0,-1 18 0,-12 17 0,-14 36 0,28-47 0,0 5 0,1 5 0,2 3 0,4-3 0,1 5 0,-8 29 0,0 4-253,11-19 0,-1 1 253,-10 26 0,0 0 0,8-17 0,1-7 0,5-22 0,2-3 0,-22 94 0,8-26 0,6-4 0,-13 31 0,13-41 506,-6 17-506,10-13 0,-3 16 0,6 13 0,10-66 0,0 3 0,-11 91 0,16-95 0,-1-1 0,-7 81 0,6-27 0,6-5 0,3-18 0,5-19 0,1 9 0,4-26 0,1-1 0,4 11 0,5-1 0,2-6 0,4-10 0,0-27 0,-1-3 0,1-6 0,-2-7 0,6 1 0,12-1 0,15 6 0,35 14 0,-5-20 0,2-2 0,-23-27 0,-1-2 0,-5-4 0,13 6 0,-8-1 0,3 5 0,5 3 0,-8 2 0,7 7 0,-14-2 0,-2 0 0,1-6 0,-13-7 0,0-9 0,1 8 0,-2-7 0,34 29 0,3-5 0,12 10 0,-26-19 0,3 1-241,12 5 0,0 0 241,-10-5 0,2 0 0,26 10 0,-2-2 0,-30-13 0,-2-2 0,9 2 0,0 0 0,-9-2 0,-2-1 0,-2-6 0,-1-1 0,2 6 0,1 1 0,9-1 0,1 1 0,-7 4 0,0 1 0,-1-3 0,-2-1 0,29 13 0,-14-9 0,-22-14 0,3-2 0,5-2 0,1-1 0,8 2 0,3-1-143,11-1 0,1-2 143,-5-3 0,-1-1 0,-5 4 0,2-1 0,10-2 0,1 1 0,-9 2 0,-2 1 0,-5-4 0,0 0 0,18 3 0,-1 1 0,-20-1 0,1 1 0,16 1 0,3 0 0,-3 2 0,-2 0 0,-7-3 0,1-1 0,14-3 0,1 0 0,2 4 0,-1-1 0,-5-3 0,1 0 0,6 3 0,0 2 0,-3 2 0,-1 3 0,-7 1 0,2 1-708,-14-4 1,2 0-1,3 0 708,12 4 0,3 0 0,-1-3 0,-9-5 0,-2-2 0,5 1-565,0 0 0,5 2 0,1-1 0,-5-3 565,2-3 0,-3-1 0,3-2 0,-1 1 0,4 0 0,0 0 0,-4-1 0,2 1 0,-4-1 0,1 0 0,10-2 0,1-1 0,0 1 0,-3 2 0,0 1 0,-5 1-428,15-1 0,-2 0 428,-26-1 0,0 1 0,-2 1 0,14 2 0,-4 1 0,-5 0 0,0 1 0,8 0 0,4-1 0,-18-1 0,4 0 0,2-1-300,12-4 0,4-2 1,-4-1 299,-14 1 0,-2-1 0,5-2-88,6-1 1,8-2-1,-1-2 1,-6-1 87,-6-2 0,-5-1 0,3 0 0,-2 5 0,4 0 0,1 1 0,-2-3 0,23-8 0,-2-3 0,-2 3 0,-11 9 0,-1 2 0,-1-2 244,6-4 1,0-1 0,-3 1-245,-16 4 0,-2 1 0,0 1 0,29-3 0,0 0 2,-7 0 1,0 1-3,1-1 0,-1 2 0,-10 4 0,0-2 0,10-6 0,1-1 0,-4 6 0,0 0 0,10-10 0,3 0 6,-22 13 1,3 1 0,-2-1-7,-4-6 0,-1-2 0,3 1 0,14 2 0,3 2 0,-2-1 0,-10-3 0,-2-2 0,0 0 0,-3 1 0,0-2 0,-2-1 0,0-3 0,-1-3 0,-1-3 582,25-18 0,-2-5-582,-3 2 0,2-6 0,-25 7 0,1-4 0,2 1-118,9 1 1,2 0 0,-2-2 117,-6-4 0,-2-2 0,3 3 0,10 2 0,2 3 0,-7 2 173,-1-5 0,-5 3-173,3 3 0,-5 2 1608,22-22-1608,-44 32 0,0-3 0,36-38 0,-37 29 0,0-3 0,-1 1 0,0-5 0,8-19 0,0-5 0,-2 0 0,-1-2 0,-1-3 0,0-4 0,6-10 0,-2 1 0,-13 18 0,-2 3 1038,30-62-1038,-15 14 2008,-24 33-2008,15-60 685,-1-6-685,4-20 0,-22 77 0,-1 0 0,11-71 0,5-18 0,-21 87 0,0 0 0,16-86 0,-8 12 0,-5 8 0,-17 35 0,0 13 0,-6 18 0,-2 41 0,-2 6 0,0 23 0,-1 0 0,-4-2 0,-8-12 0,-7-10 0,-19-19 0,-13-3 0,-13-1 0,15 24 0,-6-3 0,-13-8 0,-3 0-775,-6-2 1,-4-2 774,13 11 0,-5-2 0,3 6 0,-15-5 0,0 3 0,13 5 0,-3-4 0,2 4 0,9 10 0,3 3 0,-1-1 0,1-2 0,1-1 0,-2 1 0,-8 0 0,-2 2 0,2 0 0,3 2 0,0 1 0,1 1 0,2 1 0,-1 1 0,0 0 0,-1-3 0,-1 1 0,3 0 0,-15-11 0,3 2 0,-6-2 0,-2 0 0,21 8 0,-1-1 0,-2 2 0,-3 3 0,-2 2 0,1 2 0,3 0 0,1 1 0,0 1 0,0 2 0,1 2 0,5 4-347,-6 5 0,2 3 347,-17-4 0,-5 0 0,12 5 0,-3 1 0,-2 0-972,-4 1 0,-1 1 0,-6 0 972,2 1 0,-5 1 0,-2-1 0,1 0-760,3-1 1,1-1 0,0 0 0,-1 0 759,-3 2 0,-1 0 0,0 0 0,-2-1 0,12-2 0,-1 0 0,-1-2 0,0 1 0,3 0 0,-14-2 0,3 0 0,1 1 0,0-1 0,4 1 0,1-1 0,1 1 0,-1 0-198,2 2 1,-1 0 0,2 0-1,5 1 198,-6-2 0,5 1 0,0 0-268,3 2 0,0 2 1,0-2 267,-5-2 0,0-1 0,3 1 0,-11-1 0,0 1 383,16 0 0,-2-1 1,4 1-384,-12 0 0,4 2 1116,5-2 1,0 2-1117,-7 2 0,1 1 0,7-3 0,1 0 0,4 3 0,0 1 0,-4-1 0,-1-1 0,6-6 0,1 1 0,0 8 0,-2 0 0,-21-9 0,-2 0 0,11 9 0,0 2 0,-8-4 0,-5 0 226,21 1 1,-3 0 0,3 0-227,11-1 0,2 1 0,-5 0-273,-6 0 1,-6 1 0,-2-1 0,2 0 272,2-1 0,0-1 0,0 0 0,0 0 0,-2 2 0,-1 1 0,-1 0 0,-1-2 0,-7-3 0,-2-1 0,0-1 0,4 0 0,-8-1 0,5-1 0,0 1-114,4-1 0,0 0 1,2 1 113,4 3 0,1 0 0,4 1 67,-11-2 1,4 2-68,5 2 0,1 0 0,1-3 0,3-2 692,21 2 0,2 1-692,1 2 0,2 0 3043,-28-7-3043,25 10 1829,-3-4-1829,-8 5 765,-10 0-765,17-3 0,-5-1 0,-5 0 0,-2-1-407,-4 1 1,-1 0 406,-15-1 0,-2 2 0,5 3 0,0 0 0,-3 0 0,0 0 0,3 0 0,4 0 0,18 0 0,4 0 0,-31 5 0,24 0 0,27 4 0,6 0 0,13-1 0,2-4 813,1-1-813,3-3 0,0 0 0,2 0 0,-1 3 0,-4 2 0,-8 11 0,-4-2 0,-19 26 0,4-3 0,-5 10 0,10 0 0,14-19 0,7 0 0,8-16 0,6-2 0,-1-6 0,4 3 0,-3-6 0,-1 2 0,-2 3 0,-2-1 0,-3 6 0,-2-4 0,-2 4 0,-6-3 0,-1 11 0,-8 0 0,-5 17 0,-5 5 0,1 3 0,0-5 0,14-10 0,3-8 0,12 0 0,3-9 0,3-1 0,1-8 0,-3 4 0,-19 13 0,15-9 0,-12 7 0</inkml:trace>
</inkml:ink>
</file>

<file path=ppt/ink/ink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9T02:04:23.005"/>
    </inkml:context>
    <inkml:brush xml:id="br0">
      <inkml:brushProperty name="width" value="0.05" units="cm"/>
      <inkml:brushProperty name="height" value="0.05" units="cm"/>
      <inkml:brushProperty name="color" value="#E71224"/>
    </inkml:brush>
  </inkml:definitions>
  <inkml:trace contextRef="#ctx0" brushRef="#br0">1 16 24575,'10'0'0,"-1"0"0,4 0 0,10 0 0,2-2 0,14 2 0,-10-4 0,-1 4 0,-7-2 0,-5 2 0,1 0 0,-1 0 0,-1 0 0,-3 0 0,-1 0 0,0 0 0,1 0 0,6 0 0,2-2 0,1 2 0,-4-3 0,0 2 0,-1 0 0,0 1 0,26 0 0,42 0 0,-2 2 0,-31-2 0,-1 1 0,14 3 0,-19-3 0,-8 1 0,-11-2 0,-7 0 0,-2 0 0,0 0 0,-3 0 0,0 0 0,-5 0 0,2 0 0,3 0 0,10 0 0,10 0 0,18 0 0,15 0 0,-2 0 0,23 0 0,-19 0 0,-2 0 0,-7 0 0,-24 0 0,-4 0 0,0 2 0,1-2 0,11 2 0,6 0 0,1-1 0,-4 1 0,-1-2 0,-4 0 0,-7 0 0,-9 0 0,-8 0 0,-5 0 0,1-2 0,-2 2 0,-3-2 0,-2 2 0,-4 0 0,-1 0 0,0 0 0</inkml:trace>
</inkml:ink>
</file>

<file path=ppt/ink/ink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9T02:04:32.297"/>
    </inkml:context>
    <inkml:brush xml:id="br0">
      <inkml:brushProperty name="width" value="0.05" units="cm"/>
      <inkml:brushProperty name="height" value="0.05" units="cm"/>
      <inkml:brushProperty name="color" value="#E71224"/>
    </inkml:brush>
  </inkml:definitions>
  <inkml:trace contextRef="#ctx0" brushRef="#br0">0 41 24575,'24'0'0,"12"-2"0,3 1 0,8-3 0,-3 3 0,-9-1 0,-6 2 0,-3 0 0,-2 0 0,12 0 0,9 0 0,9 0 0,-8 0 0,8 0 0,-12 0 0,0-2 0,0 2 0,-16-2 0,-2 1 0,-9 0 0,-1 0 0,-4 1 0,2-2 0,-3 2 0,0-2 0,-3 2 0,3 0 0,10 0 0,8 0 0,8-2 0,10 1 0,-8 0 0,0 1 0,-4 0 0,-5 0 0,4 0 0,4 0 0,-3 0 0,1 0 0,2 0 0,-6 0 0,-1 0 0,-5 0 0,-2 0 0,0 0 0,11 0 0,-3 0 0,7 0 0,-3-2 0,0 1 0,-8-1 0,-2 1 0,-11 0 0,-1 0 0,-4 1 0,-1-2 0,4 2 0,0-2 0,5 2 0,-4 0 0,-3 0 0,0 0 0,-3 0 0,4 0 0,0 0 0,3 0 0,-3 0 0,2-2 0,-3 2 0,-1-2 0,2 2 0,-2 0 0,-1 0 0,-2 0 0,-2 0 0,0 0 0,1 0 0,-1 0 0,1 0 0,-1 0 0,1 0 0,-1 0 0,-1 0 0,0 0 0</inkml:trace>
</inkml:ink>
</file>

<file path=ppt/ink/ink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9T02:04:42.749"/>
    </inkml:context>
    <inkml:brush xml:id="br0">
      <inkml:brushProperty name="width" value="0.05" units="cm"/>
      <inkml:brushProperty name="height" value="0.05" units="cm"/>
      <inkml:brushProperty name="color" value="#E71224"/>
    </inkml:brush>
  </inkml:definitions>
  <inkml:trace contextRef="#ctx0" brushRef="#br0">1 8 24575,'7'0'0,"-2"0"0,3 0 0,-1 0 0,5-2 0,0 2 0,1-2 0,2 2 0,1-1 0,1 0 0,5 0 0,-3 1 0,3 0 0,14 0 0,-6 0 0,8 1 0,3 0 0,-7 0 0,3-1 0,5 0 0,-7 0 0,1 0 0,-8 0 0,-14 0 0,-7 0 0,1 0 0,7 0 0,5 0 0,14 2 0,-2-1 0,-1 1 0,2-2 0,-7 0 0,2 0 0,5 0 0,-6 0 0,6 0 0,1 0 0,-2 0 0,2 0 0,-6-2 0,-3 2 0,-10-2 0,0 2 0,-3 0 0,7 0 0,4 0 0,8 0 0,9 0 0,2 0 0,10-2 0,-1 1 0,-6-1 0,-10 2 0,-10 0 0,-8 0 0,2 0 0,6 0 0,1 0 0,8 0 0,6 0 0,-4 0 0,4 0 0,-9 0 0,-8 0 0,-5 0 0,-7 0 0,-3 0 0,1 0 0,5 0 0,2 0 0,9 0 0,7 0 0,3 0 0,-9 0 0,-6 0 0,-14 0 0,-1 0 0,-1 0 0,1 0 0,-1 0 0,1 0 0,-3 0 0,-1 0 0</inkml:trace>
</inkml:ink>
</file>

<file path=ppt/ink/ink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9T02:04:50.579"/>
    </inkml:context>
    <inkml:brush xml:id="br0">
      <inkml:brushProperty name="width" value="0.05" units="cm"/>
      <inkml:brushProperty name="height" value="0.05" units="cm"/>
      <inkml:brushProperty name="color" value="#E71224"/>
    </inkml:brush>
  </inkml:definitions>
  <inkml:trace contextRef="#ctx0" brushRef="#br0">0 0 24575,'4'11'0,"-1"-2"0,1 6 0,1 2 0,1 4 0,3 1 0,-5-8 0,4-2 0,-6-4 0,9 3 0,7 5 0,31 18 0,16 9 0,-23-17 0,2 0 0,1-1 0,1-1 0,2 0 0,1-2 0,0-2 0,2-2 0,2 2 0,1-3 0,-3-5 0,0-1 0,1 3 0,1-2 0,3-3 0,0-1 0,6 2 0,0 0 0,3-3 0,0 0 0,3-2 0,-2 0 0,-14-3 0,-2-1 0,42 2 0,-27-3 0,-1 0 0,-5 0 0,20-2 0,-5 1 0,10-2 0,-3 3 0,-10 0 0,-10 0 0,1 0 0,-6 0 0,2 0 0,-6-2 0,-3-2 0,6 1 0,6-2 0,28 5 0,-37 0 0,2 0 0,2 0 0,2 0 0,12 0 0,-2 0 0,-13 1 0,-3 1 0,47 1 0,-23 0 0,-26 1 0,-3-4 0,-10 2 0,-2-2 0,8 2 0,24 2 0,11 1 0,4 1 0,-31-2 0,-1 0 0,32 5 0,-32-3 0,1 0 0,42 4 0,-34-5 0,2-1 0,-5-2 0,1-1 0,15 4 0,1 0 0,-10-3 0,-1 0 0,-1 4 0,0 1 0,-7-5 0,-1 0 0,44 8 0,-21-8 0,12 5 0,-6-6 0,-1 4 0,4-5 0,-27 3 0,-3-3 0,1 0 0,-11 0 0,0 1 0,6 0 0,-5 1 0,11 0 0,19-2 0,21 9 0,-33-7 0,4 1-247,0 3 0,2 1 247,6-3 0,-2 0 0,-14 0 0,-4 1 0,32 1 0,-17-3 0,-29-1 0,8 0 0,3-2 0,5 5 494,4-5-494,22 3 0,-6-3 0,14 0 0,7-3 0,-20 2 0,-1-2 0,-22 3 0,-14 0 0,-7 0 0,-5 0 0,-9 0 0,-4 2 0,0-2 0,-8 0 0,2 0 0,-2-2 0,7 2 0,3 0 0,12 0 0,-2 0 0,0 0 0,-5 0 0,-8 0 0,-3 0 0,-4 0 0,-5 0 0,6 0 0,-3 0 0,4 0 0,-3 0 0,-2 0 0,0 0 0,-2 0 0,1 0 0,-2 0 0,-9-2 0,0 0 0,-13-1 0,-2-1 0,-5 0 0,-20-5 0,-9-3 0,-16-4 0,7 3 0,7 0 0,15 4 0,8 2 0,9 1 0,10 3 0,3 1 0,5 0 0,-3 0 0,1 1 0,-6-3 0,2 0 0,-1 1 0,0 1 0,5-1 0,4 2 0,14 5 0,8 3 0,23 8 0,13 5 0,19 2 0,-1 2 0,-10-8 0,-24-4 0,-19-8 0,-10-2 0,-4-1 0,1 2 0,8 7 0,6 4 0,8 5 0,2-1 0,-3-3 0,-5-8 0,-7-1 0,-4-6 0,-4 2 0,-1-2 0,-8 2 0,-6 3 0,-16 5 0,-13 4 0,-7 2 0,-8-2 0,-9 1 0,6 0 0,-9 1 0,20-7 0,11 0 0,16-5 0,9-2 0,7 1 0,-1-3 0,1 2 0,-1-2 0,-1 1 0,0 0 0,1 2 0,-2-2 0,-1 3 0,1 1 0,-2-3 0,3 3 0,-1-5 0,3 2 0,0-2 0</inkml:trace>
</inkml:ink>
</file>

<file path=ppt/ink/ink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12T01:16:37.328"/>
    </inkml:context>
    <inkml:brush xml:id="br0">
      <inkml:brushProperty name="width" value="0.05" units="cm"/>
      <inkml:brushProperty name="height" value="0.05" units="cm"/>
      <inkml:brushProperty name="color" value="#E71224"/>
    </inkml:brush>
  </inkml:definitions>
  <inkml:trace contextRef="#ctx0" brushRef="#br0">1280 257 24575,'-15'2'0,"-18"7"0,-27 7 0,-12 5 0,28-7 0,0 1 0,-27 8 0,32-6 0,-3 1 0,-11 3 0,-2 1-398,5 2 0,-1 2 398,-8 0 0,1 2 0,8 1 0,4 1 196,-17 15-196,27-15 0,2 1 0,-11 20 0,-5 8 0,11-2 0,5-6 0,4 2 600,7-2-600,2-4 0,6 5 0,5-12 0,3 3 0,1-2 0,-2 1 0,4 7 0,-2 8 0,6-1 0,-3 10 0,3-9 0,-1 1 0,0 2 0,-1-9 0,2 8 0,0-8 0,2 0 0,0-2 0,4 1 0,-1-4 0,5 12 0,0-12 0,5 10 0,6-1 0,-1-6 0,6 9 0,-1-8 0,1-2 0,5 1 0,-5-10 0,17 15 0,0 4 0,-14-26 0,1 0 0,-1 4 0,2 2-637,21 10 0,3 2 637,-8-3 0,2 2-535,0-7 0,3 1 1,-1-2 534,8 7 0,0-3 0,-12-11 0,2 0 0,-3-3-196,5 5 1,-2-3 195,2-2 0,-1-2 0,-7-6 0,-1-2 0,2-3 0,1-1 0,-3-2 0,2-1 0,9-1 0,2-3 0,-3-4 0,2-3-527,20 2 1,4-2 526,-5-2 0,-1-1 0,0 2 0,-1-1 0,-4 0 0,-3 1 0,-2-1 0,-2 1 536,-3-1 0,-4 1-536,-9 0 0,-4-1 1570,19-3-1570,-9-7 427,8-3-427,8-5 1253,8-2-1253,-15 4 0,11 0 0,-4-3 0,-2-2 0,-7-5 0,-5-3 0,-1-4-481,-19 10 0,0-3 481,13-6 0,8-4 0,-5 2 0,-1 1 0,0-1 0,15-13 0,2 1 0,-5 8 0,-2 2 0,1-6 0,-2 1 0,-11 12 0,-1 0 0,-2-5 0,-3 1 0,2-6 0,9-19 0,-2-1 0,-25 27 0,0-2 0,-1-3 0,-1 0 0,11-31 0,-5 4 962,-7 8-962,-2 14 0,-6-7 0,-5 2 0,-1-8 0,-3-15 0,-1 0 0,-3 28 0,-1-1 0,1-5 0,-1 1 0,-2-25 0,0 32 0,1 1 0,-4-26 0,-2-1 0,4 27 0,0-1 0,-9-33 0,4 6 0,-8-2 0,9 19 0,-6-16 0,0 6 0,-1 4 0,-7-2 0,1 5 0,-2 4 0,-3-2 0,7 10 0,-3 2 0,2 3 0,0 2 0,-5-1 0,-8-4 0,-2 4 0,-15-9 0,3 9 0,-6-2 0,0 3 0,6 2 0,11 14 0,-4 1 0,-13-6 0,-4 0-639,-2 1 0,-2 0 639,9 3 0,-2 0 0,-1 0 0,0-1 0,-1 0 0,2 1 0,3 1 0,2 1 0,-1 0 0,-4-1 0,0 0 0,4 2 0,0 0 0,3 3 0,4 2 0,4 2 0,-9 0 0,6 2 0,4 3 0,-12-1 1278,-6-1-1278,12 3 0,-1-1 0,5 1 0,-3-1-380,-18 0 1,-4 1 379,6 0 0,1 1 0,-4-2 0,-1 1 0,-1 1 0,3 1 0,13-1 0,1 0 0,0 0 0,1 2 0,4-2 0,1 2 0,-17 0 0,-8 3 0,24 2 0,1 1 759,-3 3-759,-9-2 0,3 2 0,1-4 0,16 1 0,2 1 0,5 1 0,-7 5 0,-14 6 0,-9 3 0,7 2 0,5-4 0,27-8 0,1 1 0,6-4 0,1 0 0,3-2 0,1-5 0,5 0 0,0 0 0,-2 1 0,1 2 0,-2 0 0,3-1 0,-3 1 0,2 1 0,-3 4 0,-3 9 0,-1 1 0,0 2 0,3-5 0,4-9 0,1-2 0,1-5 0,0-1 0</inkml:trace>
</inkml:ink>
</file>

<file path=ppt/ink/ink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10T02:22:09.446"/>
    </inkml:context>
    <inkml:brush xml:id="br0">
      <inkml:brushProperty name="width" value="0.05" units="cm"/>
      <inkml:brushProperty name="height" value="0.05" units="cm"/>
      <inkml:brushProperty name="color" value="#E71224"/>
    </inkml:brush>
  </inkml:definitions>
  <inkml:trace contextRef="#ctx0" brushRef="#br0">1382 1211 24575,'-27'6'0,"-11"10"0,-21 6 0,-2 4 0,0-1 0,21-9 0,-2 4 0,21-10 0,-4 3 0,-1 1 0,-5 6 0,-6 5 0,0-1 0,11-5 0,1-6 0,3 5 0,-5-3 0,-4 9 0,5-9 0,2 2 0,4-6 0,6-1 0,0-1 0,7-4 0,-2 2 0,4-3 0,-5 5 0,-3 1 0,-4 6 0,-5 4 0,-15 17 0,2 1 0,-7 3 0,-1 10 0,-1 2 0,-10 25 0,4-4 0,10-4 0,12-12 0,7-16 0,2 7 0,3-8 0,0 1 0,7-2 0,-1-9 0,5-3 0,-5 5 0,3-7 0,-4 14 0,2 0 0,2 2 0,0 14 0,2-5 0,0 7 0,0 1 0,2-7 0,-1 7 0,3-22 0,-3 0 0,2-18 0,0 0 0,-1-1 0,1 6 0,0-4 0,-2 7 0,4-4 0,-2-1 0,2 5 0,0 0 0,0 4 0,2 6 0,2-5 0,3 8 0,4-5 0,-1-4 0,-2-1 0,2-9 0,-5 3 0,1-7 0,-2 1 0,1 1 0,3 5 0,4 4 0,1 7 0,6-3 0,6 13 0,10-1 0,1 4 0,4-6 0,-8-7 0,2-3 0,16 9 0,0-1 0,10 6 0,-11-8 0,-6-4 0,-3-6 0,-3-3 0,18 3 0,-7-6 0,22 7 0,10 0 0,2-2 0,8 0 0,-38-13 0,0-1 0,36 8-477,-27-5 0,3-2 477,1-4 0,0-3 0,3 0 0,2-1 0,12-4 0,4-1 0,-18-1 0,3 0 0,-2 0-661,22 1 0,1 2 661,-13-1 0,3 1 0,-7 0 0,-2 0 0,-3 2-358,19 1 0,-1 2 358,-18-1 0,-1 1 0,7 1 0,2 0 0,0-1 0,1 0 0,-2-1 0,-2-1 0,-9-1 0,-2-1 0,3 0 0,-3 0 0,21 4 855,13 1-855,-21-1 0,10-1 0,-32-3 0,1 0 0,-5-3 0,2-1 37,33 2 1,7-1-38,1-3 0,1 0 0,4 1 0,2 1 0,-33-1 0,1-1 0,-2 1 0,19-1 0,-2 1-19,-9 0 0,0 1 19,12-4 0,-3 1 0,-23 2 0,-2 1-118,12-3 1,-1 0 117,-10 2 0,-1 1 0,-5-2 0,2-2 0,25-1 0,3-1 0,-14-1 0,-1-2 0,8-1 0,-1-1 0,-9 1 0,-6 2 0,19-4 0,-6 2 1238,-11 2-1238,-13 0 835,9 1-835,-17 4 262,17-1-262,30 3 0,9-4 0,-26 1 0,5 0 0,-2-1 0,-2-1 0,-10 1 0,-2-1 0,2 1 0,-5 0 0,9-4 0,6 0 0,-12-6 0,-2 2 0,8-8 0,5-2 0,3-4 0,15-6 0,-27 8 0,14-5 0,-19 11 0,-2 2 0,-7 5 0,-11 3 0,-8-1 0,2-2 0,-4-9 0,6-5 0,3-10 0,-6 1 0,9-13 0,-5 3 0,24-32 0,0 0 0,-2-4 0,-7-1 0,-24 23 0,-5 1 0,-7 9 0,-7 13 0,4-3 0,-2 1 0,5-6 0,1-13 0,-2-7 0,-5 12 0,-3 9 0,-5 14 0,0-11 0,0-6 0,-2-7 0,-3 5 0,-5-8 0,-5 3 0,-7-19 0,0 16 0,-4-6 0,3 7 0,1 1 0,-7-8 0,3 8 0,-13-10 0,3 18 0,3 0 0,3 8 0,7-1 0,1 5 0,-4-7 0,1 9 0,-5-8 0,-3 5 0,-1 2 0,-7-6 0,5 10 0,-1-2 0,0 6 0,7 8 0,-13-6 0,-5 3 0,-11-3 0,-23-5 0,0 2 0,-11-2 0,34 12 0,-2 0 0,12 3 0,-1 1 0,-13-3 0,-1 0 0,10 2 0,2 1 0,-46-7 0,2 1 0,29 7 0,3 3 0,5-2 0,9 5 0,-18-5 0,10 2 0,-1 0 0,1 0 0,11 4 0,-5 1 0,6-1 0,-4 1 0,-3-2 0,-15 0 0,-27-1 0,13-1 0,-5-2-539,14 2 0,-2-1 539,8-1 0,-3 0 0,0-1-521,3 0 1,0 0 0,0 0 520,-2 2 0,0 0 0,0-1 0,-5-1 0,0 0 0,5 2 0,-4 1 0,8 1 0,-26-6 0,52 9 0,13 2 990,-7 1-990,-2 0 1649,-4 0-1649,-7-3 0,10 3 0,-12-2 0,6 2 0,-9 0 0,-5 0 0,-10 0 0,-6 0 0,19 0 0,-4 0 0,-5 0 0,-6 0-842,-14 0 1,-10 0-1,0 0 842,9 0 0,1 0 0,-3 0 0,10 0 0,-3 0 0,0 0 0,1 0 0,-22 0 0,1 0 0,6 0 0,23-1 0,4 0 0,-2-1-237,-12 1 0,-1 0 1,7-1 236,4-1 0,7-1 0,8 2 0,4 0 0,-21 0 0,8 2 0,3 0 2425,-38 0-2425,13 0 0,25 0 0,-1 0 810,-26 0-810,10 0 0,28 0 0,2 0 0,0 0 0,-7 0 0,15 0 0,9 1 0,17 0 0,7 0 0,1-1 0,2 0 0,-1 0 0,-1 2 0,-2-1 0,1 1 0,-1 0 0,2-2 0,1 0 0,1-2 0,1 0 0,5-1 0,36-21 0,6 0 0,33-17 0,-32 18 0,3 0 0,0 0 0,2 1 0,-2 2 0,0 0 0,4-3 0,-3 1 0,19-4 0,18-9 0,-6 9 0,-8 6 0,15 0 0,-19 6 0,-11 3 0,5-1-218,2 0 0,2 0 218,2-1 0,2 1 0,3-2 0,-1 0 0,-10 2 0,-2 0 0,1 1 0,1 1 0,13-4 0,2 0 0,-3 4 0,0 1 0,-8-1 0,-1 1 0,5 0 0,-3 1 0,27 4 0,-38-1 0,1-1 0,3 2 0,1 0 0,-2-3 0,4-2 0,0 0 0,6-1 0,-1-1-874,27-5 0,2-2 874,-15 3 0,3 0 0,-4 0 0,7-1 0,-5 0 0,-12 3 0,-8 0 0,7-4 0,-24 6 0,-10-3 398,-1 2-398,-6 2 1786,-1-2-1786,-7 6 0,-7-2 0,2 2 0,6-4 0,4-2 0,14-6 0,-13 3 0,5-2 0,-7 3 0,8-3 0,12-7 0,0 2 0,1-2 0,-17 9 0,-4 4 0,-14 5 0,-3 2 0,-4 2 0,-2-1 0,1 3 0,4-4 0,2 4 0,1-2 0,16-2 0,23 2 0,13-1 0,24 1 0,11-1-850,-5 2 0,6-1 0,-1 2 850,-6-1 0,0 1 0,-6 1 0,-13-2 0,-5 1 0,-5 1 0,-2-1 0,-10 1 0,-13 0 0,-24 1 0,-10-2 0</inkml:trace>
</inkml:ink>
</file>

<file path=ppt/ink/ink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10T02:43:27.724"/>
    </inkml:context>
    <inkml:brush xml:id="br0">
      <inkml:brushProperty name="width" value="0.05" units="cm"/>
      <inkml:brushProperty name="height" value="0.05" units="cm"/>
      <inkml:brushProperty name="color" value="#E71224"/>
    </inkml:brush>
  </inkml:definitions>
  <inkml:trace contextRef="#ctx0" brushRef="#br0">2616 148 24575,'-7'-2'0,"-1"1"0,-2-1 0,-16 2 0,-14-4 0,-27 1 0,-5-3 0,-11 3 0,7 2 0,-11 0-1405,18-2 0,-5 0 0,-6-1 1405,-6 0 0,-9 0 0,-1-1 0,2 0 0,8 0 0,1-1 0,1 1 0,2-1-272,3 1 0,1-1 0,2 1 0,7 0 272,-25-1 0,13 0 0,-12 3 0,30 0 0,26 3 0,10 2 3932,15 4-3932,-8 11 1371,1 4-1371,-14 10 0,4-7 0,-3 5 0,1-5 0,7 4 0,0 6 0,4-3 0,-3 13 0,3 1 0,-1 7 0,3 8 0,-2 1 0,6-5 0,-6 15 0,6-14 0,-5 19 0,3-9 0,2 6 0,0 5 0,6-2 0,-2-5 0,4-6 0,-3-20 0,4 3 0,-2-7 0,5-2 0,-3 6 0,5-9 0,-2 16 0,2 4 0,0-1 0,0 8 0,2-14 0,0 1 0,3-1 0,2-4 0,2 7 0,5-7 0,-2-4 0,0-7 0,-4-9 0,0-3 0,-3 2 0,2-3 0,1 9 0,3 1 0,0 1 0,6 8 0,-3-9 0,7 4 0,-1-5 0,-3-7 0,0 0 0,0-6 0,-2-2 0,8 4 0,-8-4 0,6 4 0,-4 2 0,3 0 0,8 4 0,8 5 0,0-1 0,22 10 0,6-1 0,-8-13 0,6 0-263,5 4 0,2-1 263,1-4 0,1 0 0,-2-1 0,-4-2 0,29 2 0,-42-10 0,-1 0 0,39 3 0,-2 4 0,2-5 0,-2-7 526,-2 0-526,9-8 0,-44 2 0,5-1-1123,29-4 1,10-3 1122,-8-1 0,5-2 0,-1-1 0,-8 1 0,-1 0 0,1-1 0,5-2 0,0 1 0,-7 0-159,-1-1 0,-8 2 159,-11 6 0,-2 0 0,-3 1 0,-2 0 0,27 3 0,12 0 0,-40 0 0,6 0 2205,-9 3-2205,1 0 358,30 5-358,-29-3 0,1 0 0,40 7 0,-41-6 0,-2 0 0,24 2 0,-4 0 0,11-3 0,4-2 0,8 3 0,-5-3 0,-6 5 0,-7-2 0,-14 1 0,-8-4 0,9 2 0,5-5 0,-6 4 0,5 2 0,2-1 0,1 2-333,1-1 0,2 2 333,12 6 0,0 1 0,-17-5 0,2 0 0,16 5 0,5-1-627,9-4 0,0-3 627,-12 0 0,-1 0 0,8-2 0,-3-2-16,-23-1 0,-6 0 16,-9 1 0,-4-1 0,28-1 0,-26 1 622,8-2-622,2 0 1295,-3 0-1295,2-2 35,-10 1-35,-1-1 0,14 2 0,-19-2 0,8 2 0,-14-4 0,3-1 0,10-10 0,5-1 0,28-7 0,-15 5 0,0 6 0,-23 2 0,-21 6 0,-2 0 0,0-1 0,0-2 0,13-3 0,-4-3 0,3-1 0,-4-2 0,-5 4 0,5-5 0,-7 1 0,7-3 0,1-13 0,5 3 0,-4-3 0,6 3 0,-2 6 0,4-4 0,-9 8 0,-6 5 0,-3 4 0,3 2 0,11-3 0,-2 1 0,-1 1 0,-8-1 0,2-2 0,-14 4 0,11-8 0,-12 6 0,6-3 0,3 0 0,-3 1 0,13-6 0,-9 5 0,2-1 0,-5-2 0,-5-1 0,10-9 0,-4 4 0,8-4 0,-5 5 0,1-4 0,-5 8 0,2-4 0,-7 6 0,6-5 0,-1-2 0,5-1 0,7-14 0,-8 6 0,6-13 0,-14 10 0,2-4 0,-6 4 0,2-3 0,-2 4 0,1-3 0,-1 7 0,-1-5 0,1 3 0,-3-1 0,-1-5 0,-2 5 0,-2 0 0,0 2 0,0 8 0,0-3 0,-1 3 0,-1 2 0,3-4 0,-4-2 0,5-17 0,-3-6 0,0-12 0,-1-3 0,-2 2 0,0 0 0,0-1 0,-2 13 0,1-1 0,-1 20 0,1 10 0,-1 6 0,-3 4 0,-1 0 0,-1-2 0,-2 2 0,-1-3 0,-5-1 0,0 1 0,-7-8 0,2 4 0,-13-9 0,-8-4 0,-17-4 0,11 4 0,-4-1 0,-3 0 0,-2 1 0,-6-5 0,-3 0-470,-17-5 0,-1 2 470,16 8 0,1 1 0,-18-6 0,2 1 0,22 10 0,5 2 0,-38-12 0,27 16 0,19 8 0,3 3 0,-6-1 940,-2 4-940,-8-5 0,5 5 0,5-2 0,-11 1 0,4 1 0,7 2 0,-6 0 0,-11-1 0,-4-2-936,-18-6 0,-6 0 936,13 2 0,-3 1 0,2-2 0,12-1 0,1-1 0,1 1 0,-2 3 0,1 0 0,1 1-208,-17-4 0,6 2 208,20 6 0,2 0 0,-8-2 0,4 0 0,-18 5 0,12-5 0,1 6 0,1 0 0,12 0 0,-5 0 0,-2 0 0,-2 0 0,-5 0 0,0 0 0,4-1 0,4 0 1830,-27 0-1830,14-2 458,9 3-458,7 0 0,-10 0 0,5 0 0,0 0 0,-18 0 0,25 0 0,-1 0 0,-2 0 0,-3 0 0,-20 0 0,1 0 0,20 0 0,1 0 0,-6-1 0,3-1 0,-19 2 0,19-1 0,17 1 0,19 2 0,-8-2 0,8 0 0,-2 0 0,-2 0 0,-7 0 0,-5 0 0,-39 0 0,-10 3 0,23-3 0,-4 1 0,-3 2 0,1 0 0,12-1 0,2-1 0,0 1 0,4 0 0,-15 3 0,10-5 0,10 3 0,23-3 0,4 0 0,9 0 0,3 1 0,0 0 0,3 0 0,2-1 0,-1 0 0,4 2 0,-1-2 0,3 3 0,-2-2 0,1 2 0,-1-3 0,-1 2 0,1-2 0,1 1 0,-2 1 0,-1 0 0,-1 1 0,3-1 0,1 0 0,3-1 0</inkml:trace>
</inkml:ink>
</file>

<file path=ppt/ink/ink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10T02:43:36.184"/>
    </inkml:context>
    <inkml:brush xml:id="br0">
      <inkml:brushProperty name="width" value="0.05" units="cm"/>
      <inkml:brushProperty name="height" value="0.05" units="cm"/>
      <inkml:brushProperty name="color" value="#E71224"/>
    </inkml:brush>
  </inkml:definitions>
  <inkml:trace contextRef="#ctx0" brushRef="#br0">0 678 24575,'5'-3'0,"2"-1"0,12 2 0,17-3 0,29-3 0,24-1 0,-37 2 0,4-1 0,20 1 0,4-2-420,-3-1 1,0-1 419,6 1 0,2 0 0,2-1 0,-2 0 0,-14 3 0,2 1 0,20-6 0,1-1 0,-8 2 0,-2 0 0,-6 0 0,-2-2 0,3-3 0,0-1 0,2-3 0,-1-2 0,-13 1 0,0 0 0,9-1 0,-6 1 0,-3-5 0,4 3 0,-19 4 0,4-2 0,8-4 839,-7 2-839,7-3 0,-18 8 0,-10 5 0,-14 3 0,-2 0 0,-3-1 0,0-1 0,-4-1 0,1 1 0,-7 5 0,-2 3 0,-3 3 0</inkml:trace>
</inkml:ink>
</file>

<file path=ppt/ink/ink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10T02:45:39.545"/>
    </inkml:context>
    <inkml:brush xml:id="br0">
      <inkml:brushProperty name="width" value="0.05" units="cm"/>
      <inkml:brushProperty name="height" value="0.05" units="cm"/>
      <inkml:brushProperty name="color" value="#E71224"/>
    </inkml:brush>
  </inkml:definitions>
  <inkml:trace contextRef="#ctx0" brushRef="#br0">1702 1 24575,'-33'10'0,"-2"2"0,-7 4 0,-7 7 0,6-3 0,-6 7 0,12-5 0,4-1 0,1 1 0,-5 2 0,-25 14 0,-3 4 0,-1 4 0,-7 8 0,9-6 0,17-11 0,-4 2 0,-8 2 0,0 0 0,15-9 0,0-1 0,-2 0 0,3-3 0,0 3 0,7 1 0,-12 13 0,14-6 0,-7 22 0,9-9 0,0 12 0,-1 7 0,3 2 0,1 4 0,1 8 0,4-17 0,8-20 0,1 2 0,-11 37 0,12-39 0,1 2 0,0 4 0,0 1 0,-5 37 0,6-33 0,2 2 0,4-7 0,2-1 0,-3 1 0,2 0 0,2 10 0,2 2 0,-1 1 0,1 0 0,1-4 0,0-1 0,0 3 0,0-4 0,0 20 0,0 4 0,0-14 0,0-7 0,3 3 0,5-4 0,0-5 0,4-3 0,-2-26 0,-1-2 0,11-5 0,2-2 0,41 20 0,-5-11 0,-15-6 0,4-1 0,46 12 0,-32-18 0,6 0-823,25 6 0,7-1 823,-29-11 0,2-1 0,-1-1 0,0 3 0,0-1 0,1-1 0,0-2 0,1-3 0,-4 1-265,6 1 0,-2-1 265,10 1 0,-3 0 0,-24-2 0,-2-1 0,2-2 0,-2 1 0,43-2 0,-3-3 0,-28-2 0,3-1 0,-6 2 0,1-1 0,5 0 0,0-1 0,2 4 0,0 1-216,-3 2 1,1 2 215,-3-1 0,2 2 0,8 4 0,-4 1 1562,18 0-1562,4 5 0,-5-14 0,-34 2 0,3-1 281,10-1 0,0 0-281,-14 0 0,-3 0 0,40 0 0,-43 0 483,12 0-483,-11 0 0,11 0 0,-9 0 0,21 0 0,20 0 0,-26-2 0,4 0-205,2 1 1,1-2 204,-4 0 0,0-1 0,3-1 0,-3 0 0,25 1 0,-40-1 0,-2 1 0,31 1 0,-7-3 0,22-3 0,-48 5 0,1-2 0,7-1 0,2-2 0,14-1 0,1-2 0,-18 1 0,0 0-287,21-5 1,1 2 286,-11 5 0,-3 1 0,0-2 0,0 1 198,-3 4 1,-1 2-199,-11 0 0,0 0 0,1 1 0,0 2 0,48 0 0,-6-3 0,-34-1 0,2-2-208,-1-2 1,2 1 207,11-3 0,3 1 0,11 1 0,-2 1 0,-17 1 0,0 2-156,20 0 1,2 0 155,-13-3 0,1 0 0,14-1 0,6-1-703,-16 2 1,3 0-1,-1-1 703,-8-1 0,-2-1 0,4 0 0,16 0 0,4 0 0,-4-3 0,-19 0 0,-3-3 0,-1-1-443,4 0 1,0-2-1,-1-1 443,-6 1 0,0-2 0,-3-1 0,25-15 0,-3 1-48,-8 6 1,-4 1 47,-13-2 0,-5 1 721,23-5-721,-28 10 0,-2 0 0,29-22 0,-35 21 0,1-1 0,5-6 0,-3-1 2021,16-20-2021,-12 12 0,0-1 0,-14 7 0,-1 0 775,4-1 1,-1 1-776,14-18 549,-1 1-549,-19 10 0,10-22 0,-20 17 0,0-16 0,-7-3 0,-7-5 0,-2-15 0,-11 11 0,-10-1 0,-3 7 0,-6 7 0,-2 5 0,-2 6 0,-2 11 0,-5-2 0,8 16 0,-7 0 0,-1 1 0,-11 4 0,-25-16 0,18 17 0,-7-1 0,-28-6 0,-11-4-838,31 8 1,-6-4 0,-1 0-1,0 1 838,0 2 0,-1 2 0,-1-2 0,-3-1 0,2-2 0,-5-3 0,-1 0 0,2 0 0,5 3 0,2 0 0,2 2 0,3 1 0,0 0 0,-19-8 0,1 2 0,6 2-211,-6-3 1,8 6 210,22 10 0,0 2 0,-10-3 0,-4 1 0,-8 2 0,-4 1-549,-3-5 0,-3 2 549,22 6 0,-3 2 0,4 0 0,-5-3 0,2 1-212,-11 4 1,1 1 211,15 1 0,1 2 0,-3 0 0,-6 1 0,-9-2 0,-10 0 0,-1-1 81,-6-3 1,-2-1 0,-1 0-82,21 2 0,-1 1 0,0-1 0,1 1 0,-2-2 0,-1 0 0,2 0 0,4 2-422,0 0 1,5 0 0,-3 2 421,-10 1 0,-2 0 0,-3 1 0,13 0 0,-3 1 0,0-1 0,1-1-222,3 0 0,-1-2 1,1 1-1,1 0 222,-2 2 0,0 1 0,1 0 0,5-2 0,-1-3 0,5-1 0,2 1 80,-19 4 1,6 1-81,19-3 0,2 1 0,-9 1 0,1 1 0,10 1 0,1 1 1186,1 1 1,1 0-1187,0 2 0,0 0 0,-45 3 0,35-1 0,0-1 0,5-1 0,2 1 1846,-36 8-1846,32-6 2504,16-1-2504,-3-5 314,-19 2-314,7-3 0,-10 1 0,-3-2 0,7 0 0,-8 0 0,10-4 0,20 1 0,4-2 0,26 3 0,2 2 0,3 0 0,-2 0 0,6-2 0,-2 2 0,3-3 0,-3 1 0,1 0 0,-3-1 0,2 1 0,-4-3 0,-1 1 0,-9-5 0,-30-7 0,0-2 0,-6-2 0,18 7 0,22 7 0,5 1 0,3 5 0,3-2 0,-1 2 0,2 0 0,-3 0 0,1 0 0,-4-1 0,0 0 0,-1-2 0,-4 3 0,0-2 0,-8 0 0,1 0 0,-6-2 0,5 0 0,2 2 0,8 0 0,5 2 0,3 0 0,1 0 0,-2-1 0,-2-1 0,-5-3 0,-3 1 0,-2-3 0,4 3 0,3 1 0,3-1 0,2 2 0,-1 0 0,1 1 0,3 1 0,1 0 0</inkml:trace>
  <inkml:trace contextRef="#ctx0" brushRef="#br0" timeOffset="1946">3864 3832 24575,'0'46'0,"0"7"0,0 5 0,3 18 0,0-4 0,3 16 0,4-8 0,-1-15 0,1-15 0,-1-20 0,-2-7 0,14-6 0,19 0 0,9-4 0,10-2 0,7-3 0,5-3-395,12 3 1,2-1 394,0-6 0,-1-2 0,-5 1 0,0 0 0,-3 0 0,-2 0 0,-6-2 0,-3 1 0,31 0 0,-43-1 0,-26 2 0,-19 0 0,-6 0 0</inkml:trace>
</inkml:ink>
</file>

<file path=ppt/ink/ink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10T05:45:24.571"/>
    </inkml:context>
    <inkml:brush xml:id="br0">
      <inkml:brushProperty name="width" value="0.05" units="cm"/>
      <inkml:brushProperty name="height" value="0.05" units="cm"/>
      <inkml:brushProperty name="color" value="#E71224"/>
    </inkml:brush>
  </inkml:definitions>
  <inkml:trace contextRef="#ctx0" brushRef="#br0">4294 51 24575,'-40'0'0,"-7"0"0,-43-3 0,27 1 0,-3 0-736,-1-1 1,-2-1 735,-19 0 0,-3 0 0,0 0 0,1 0 0,9 2 0,1 0 0,1 0 0,2 0 0,17 1 0,1-1 0,-12 2 0,0 0 0,9-2 0,0 1 234,-6-1 0,3 1-234,10 1 0,2-1 0,-2 0 0,0 0 246,-42 1-246,1 0 0,37 0 0,25 0 749,8 0-749,9 2 8,-2 0-8,-2 1 0,-1 1 0,-3-1 0,-11 4 0,-1 2 0,-18 3 0,-13 7 0,-9-2 0,-11 5 0,1 2 0,7 1 0,31-9 0,-1 2 0,-39 17 0,-1-1 0,11 0 0,22-11 0,3-1 0,2 5 0,3-2 0,-12 12 0,2 0 0,-4-2 0,9 6 0,-2-5 0,13 1 0,0 2 0,9-1 0,1 3 0,-7 16 0,-5 5 0,-2 7 0,-5 6 0,14-12 0,-3 15 0,8-10 0,4 1 0,-5 8 0,8-3 0,-1 7 0,10 9 0,8 9 0,3-11 0,3-37 0,0-2 0,0 22 0,-4-2 0,-2 8 0,3-14 0,1 22 0,7-13 0,1 6 0,8-4 0,5 0 0,3-8 0,13 20 0,-4-11 0,4 3 0,-2-5 0,-3-19 0,2 7 0,-5-18 0,-4-2 0,4-6 0,6 5 0,20 3 0,3 7 0,10-2 0,-2-1 0,7 1 0,15-1 0,2-4 0,-35-21 0,-1-1 0,38 9 0,-37-16 0,0-1 0,27 6 0,-27-8 0,2-1 0,3 3 0,1 0 0,7 1 0,0 0 0,-4-2 0,1 0 0,9 0 0,1 0-234,-7-4 0,-1 1 234,10 3 0,0 0 0,-7-1 0,0-1 0,5-1 0,1 0 0,2-3 0,1 0-467,11-2 0,3-1 467,-3 1 0,2 0-515,-17-1 1,3-1-1,-1 1 515,23 1 0,-1 0 0,2 0 0,2 0 0,-30 0 0,0 0 0,-1 0 0,20 0 0,1 0 0,-18-1 0,3 0 0,-1 0 0,25-1 0,1-1 0,-28 0 0,1-2 0,-4 1-326,9 0 0,-2 0 326,20 1 0,-3-2 0,-40 0 0,-1 0 0,10 0 0,4-1 0,12-7 0,1-1 0,-14 2 0,3 0 0,-1-2 0,5-2 0,0 2-530,27-1 0,2 1 530,-28 3 0,2 0 0,3 1 0,14 1 0,3 1 0,-3 0 0,-12-1 0,-2 1 0,-1 0 0,-4 2 0,-1-1 0,-2-1-93,26-5 1,-2 0 92,-3 2 0,-3 1 0,-10-3 0,-1 0 504,1-1 0,-2 0-504,-12 1 0,-2 0 0,-3-3 0,2-1 0,25-4 0,5-1-630,5-4 0,5-2 630,-15 4 0,4-2 0,-1 0 0,-7 2 0,0 0 0,-2 1 0,-7 0 0,0 1 0,-4 0 517,19-5 0,-6 2-517,-22 5 0,-4 2 503,-4-1 1,-1 1-504,34-11 386,-9-4-386,1-5 1101,-27 12 1,0-2-1102,33-20 465,-2 3-465,-9-1 0,-21 15 0,1-8 0,3 4 0,-2-2 0,3-5 0,-7 1 0,3-14 0,7-12 0,-2-15 0,-5-1 0,-26 32 0,-2 0 0,16-37 0,-2-2 0,-1-1 0,-15 19 0,-1-17 0,-13 22 0,-1-1 0,-5 5 0,0 3 0,-5-5 0,-1-16 0,-10 5 0,-3 3 0,-8-4 0,-10 1 0,-4-4 0,12 29 0,-2 0 0,-22-25 0,16 26 0,-3 0 0,0 8 0,0 2 0,1-2 0,0 2 0,-4 2 0,0 3 0,-30-16 0,6 6 0,-12 1 0,0 0 0,27 15 0,-8 0-690,-1 0 0,-6-2 1,-2 2 689,-3 2 0,-3 1 0,-3-1-648,5 1 1,-3-2 0,-2 1 0,1 1 647,-20-2 0,1 2 0,3 1 0,9 1 0,2 2 0,1-1-344,2 0 1,2 1-1,3 1 344,-12 2 0,4 1-118,6-1 0,3 1 118,10 5 0,3 2 0,6 0 0,3 1 1636,-43-3-1636,35 4 0,-2 0 0,-5 2 0,-1-1 895,-1-1 0,-4 0-895,-23 1 0,-1 0 0,19-3 0,-1 0-257,3 3 0,-6 2 1,1-2 256,1-1 0,1-1 0,-1 1 0,0 2 0,0 0 0,0-1-244,-3-1 0,1-1 0,5 1 244,-6 2 0,6 0 0,12-1 0,6 1 0,-18 3 787,35 0-787,5 0 2029,-1 2-2029,-2 1 0,-8 1 1185,-11 1-1185,7 0 0,-7 0 0,12-2 0,4 1 0,-14-2 0,6 3 0,-5-2 0,9 1 0,-1-4 0,8 4 0,3-2 0,13 2 0,9-2 0,1 0 0,3-2 0,-1 1 0,5 0 0,-1 0 0,3-1 0,1 0 0,1 0 0,0 0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13T23:57:58.674"/>
    </inkml:context>
    <inkml:brush xml:id="br0">
      <inkml:brushProperty name="width" value="0.1" units="cm"/>
      <inkml:brushProperty name="height" value="0.1" units="cm"/>
      <inkml:brushProperty name="color" value="#004F8B"/>
    </inkml:brush>
  </inkml:definitions>
  <inkml:trace contextRef="#ctx0" brushRef="#br0">0 1 24575,'27'0'0,"28"0"0,5 0 0,33 0-1237,-40 0 0,1 0 1237,7 0 0,2 0 0,15 0 0,2 0 0,-1 0 0,1 0-1043,6 0 1,1 0 1042,5 0 0,1 0 0,1 0 0,2 0 0,-24 0 0,2 0 0,-1 0 0,0 0 0,-1 0 0,-2 0 0,18 0 0,-3 0 0,10 4 0,-2 1-155,-23-4 1,-1 0 154,6 3 0,0 1 0,-2-5 0,-4 0 0,30 0 0,-6 0 0,-35 0 0,-4 0 1038,-28 0-1038,2 0 2207,-17 0-2207,5 0 0,-10 0 0,-1 0 0</inkml:trace>
</inkml:ink>
</file>

<file path=ppt/ink/ink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10T05:45:33.256"/>
    </inkml:context>
    <inkml:brush xml:id="br0">
      <inkml:brushProperty name="width" value="0.05" units="cm"/>
      <inkml:brushProperty name="height" value="0.05" units="cm"/>
      <inkml:brushProperty name="color" value="#E71224"/>
    </inkml:brush>
  </inkml:definitions>
  <inkml:trace contextRef="#ctx0" brushRef="#br0">2535 251 24575,'-29'0'0,"-9"0"0,-24 0 0,-35 0 0,36 3 0,-3 1-510,-10 1 1,-2 1 509,-9 0 0,1 1 0,9 1 0,1 1 0,-2-2 0,0 0 0,8 3 0,1 1 74,2 0 1,1 1-75,8 2 0,3 0 0,-41 18 0,25-3 0,-7 12 0,27-14 765,-13 9-765,10-5 105,-4 5-105,3 3 0,-7 13 0,13 3 0,15-14 0,0 2 0,2-3 0,1 2 0,-25 40 0,27-38 0,1-1 0,-15 29 0,-5 16 0,23-43 0,1 1 0,1 2 0,1 0 0,-16 44 0,19-44 0,1 0 0,-14 40 0,4-3 0,4 10 0,8-11 0,11-30 0,0 2 0,2 2 0,0 0 0,0 4 0,2 1 0,1 8 0,2 1 0,1-6 0,1-1 0,2-3 0,1-1 0,2 0 0,3-3 0,13 33 0,4-9 0,3-7 0,-4-24 0,5 2 0,6-8 0,5-1 0,25 6 0,-28-22 0,3 0 0,0-2 0,4-1 0,17 9 0,2-2 0,-7-5 0,-1-2 0,-5-1 0,1-2 0,-3-3 0,-2-3 0,27 0 0,-7 0 0,9-7 0,-26 3 0,0-5 0,-12 0 0,-8 1 0,4-3 0,2 3 0,1-5 0,29 4 0,-22-5 0,4 0 0,13 1 0,3 1 0,8 0 0,0-1 0,-13-1 0,0 0-214,9 2 1,0-1 213,-13-1 0,-1 0 0,9 1 0,0 1 0,4-1 0,-1 1 0,-13-1 0,-1 0 0,3 0 0,0 0 0,-2 1 0,-3-1 0,40 0 0,-1 0 0,-38-2 0,1 1 0,-4-2 0,3 1-559,23 2 1,5 0 558,10 0 0,1-1 0,-3 0 0,1 0 0,-21 1 0,1 0 0,-3-1 0,17-2 0,-4 1 0,-10 1 0,-1-1-294,-2 0 0,-1-2 294,2 1 0,-1 0 0,-11 0 0,1 0 195,14 0 1,-3 0-196,17 0 0,-27 0 0,-12 0 1105,-16 0-1105,23 0 636,22 0-636,19 0 0,-35-1 0,3-1-245,4 0 0,2 0 245,0 0 0,3 0 0,11-2 0,0 1 0,-15 2 0,-1 1 0,2-4 0,1-1 0,8 3 0,-2-1 0,-23-2 0,0-2 0,7 1 0,0 0 0,33-9 0,-34 3 0,6-3 0,-15 4 0,-5-1 490,-6 3-490,6-3 0,-4 4 0,16-4 0,17 4 0,-4 0 0,12 5 0,-16-2 0,4 4 0,-17-1 0,-5 0 0,1 0 0,2-8 0,7 3 0,22-9 0,-2 7 0,-11-5 0,-1 6 0,-23-1 0,-4 4 0,1-4 0,-12 3 0,15-3 0,-15-2 0,9 0 0,-2-4 0,5-1 0,-1-2 0,20-11 0,-8 0 0,31-12 0,-14-4 0,-6 8 0,7-17 0,-3 6 0,0-4 0,-26 23 0,-1 1 0,12-12 0,10-8 0,-7 1 0,-7-3 0,0-1 0,-19 11 0,10-14 0,-14 8 0,6-17 0,-10 14 0,-5-10 0,-3 11 0,-1-6 0,1-2 0,-6 4 0,1-4 0,-4-1 0,-2 6 0,-1-12 0,-2 3 0,0-10 0,0 19 0,-2-1 0,-1 16 0,-1-7 0,-5-1 0,-1-1 0,-6 2 0,2 2 0,-1 3 0,-6-9 0,1 7 0,-6-6 0,-2 4 0,0 9 0,-8-7 0,0 9 0,4 1 0,-1-1 0,1 4 0,-5-4 0,-7-2 0,9 7 0,4 4 0,11 5 0,1 2 0,-4-5 0,-18-15 0,3 3 0,-28-15 0,0 2 0,1 3 0,-20-9 0,15 12 0,-5 1 0,4 2 0,17 11 0,-1-1 0,-6 1 0,-4 1 0,13 4 0,-5-2 0,-2-1 0,-3 0-675,-11-4 0,-6-2 675,14 7 0,-4 0 0,1 1 0,-26-9 0,1 3 0,1 1 0,0 1 0,-2 1 0,3 2 0,19 5 0,2 2-279,-10-1 0,0 1 279,6 1 0,3 3 0,13 2 0,1 2-20,-6 0 0,1 0 20,9 2 0,1 1 0,-3-1 0,-2 0 0,-8 2 0,-1-1-374,0-1 1,-3 0 373,-16-1 0,-6 0-259,14 0 0,-2 0 1,-1 1 258,2 0 0,1 1 0,-1-1 0,-1 1 0,-1-1 0,3 1-63,6 2 1,3 1 0,4-1 62,-7-1 0,4 0 18,6 3 1,5-1-19,-25-1 708,30 2-708,13 1 0,7 0 0,-2 3 2098,-19-2-2098,-2 1 815,-3 1-815,-1-1 0,1 5 0,-6-1 0,-26 2 0,16-1 0,-10-3 0,14 1 0,8-1 0,-11 0 0,-4 0 0,3 1 0,4-1 0,16-2 0,8-1 0,2-2 0,3 0 0,4 0 0,-10 2 0,10-2 0,-9 2 0,0-2 0,-2 3 0,-9-3 0,-7 2 0,-8-2 0,-20 0 0,5 0 0,8 0 0,3 0 0,28 0 0,-6 0 0,18 2 0,6-2 0,4 2 0,12-2 0,-2 0 0,8 2 0,-3-2 0,4 3 0,-2-2 0,2 2 0,-1-2 0,0 3 0,-2 1 0,-1-1 0,2 1 0,-2 0 0,5-1 0,-1 0 0,-2 1 0,-1 4 0,-6 4 0,-4 3 0,1 2 0,2-2 0,6-4 0,3-3 0,3-4 0,-1-3 0,5 1 0,-3-3 0,2 3 0,-2-1 0,1 3 0,-1-1 0,-1-1 0,2-1 0,1-2 0</inkml:trace>
</inkml:ink>
</file>

<file path=ppt/ink/ink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12T01:16:37.328"/>
    </inkml:context>
    <inkml:brush xml:id="br0">
      <inkml:brushProperty name="width" value="0.05" units="cm"/>
      <inkml:brushProperty name="height" value="0.05" units="cm"/>
      <inkml:brushProperty name="color" value="#E71224"/>
    </inkml:brush>
  </inkml:definitions>
  <inkml:trace contextRef="#ctx0" brushRef="#br0">1280 257 24575,'-15'2'0,"-18"7"0,-27 7 0,-12 5 0,28-7 0,0 1 0,-27 8 0,32-6 0,-3 1 0,-11 3 0,-2 1-398,5 2 0,-1 2 398,-8 0 0,1 2 0,8 1 0,4 1 196,-17 15-196,27-15 0,2 1 0,-11 20 0,-5 8 0,11-2 0,5-6 0,4 2 600,7-2-600,2-4 0,6 5 0,5-12 0,3 3 0,1-2 0,-2 1 0,4 7 0,-2 8 0,6-1 0,-3 10 0,3-9 0,-1 1 0,0 2 0,-1-9 0,2 8 0,0-8 0,2 0 0,0-2 0,4 1 0,-1-4 0,5 12 0,0-12 0,5 10 0,6-1 0,-1-6 0,6 9 0,-1-8 0,1-2 0,5 1 0,-5-10 0,17 15 0,0 4 0,-14-26 0,1 0 0,-1 4 0,2 2-637,21 10 0,3 2 637,-8-3 0,2 2-535,0-7 0,3 1 1,-1-2 534,8 7 0,0-3 0,-12-11 0,2 0 0,-3-3-196,5 5 1,-2-3 195,2-2 0,-1-2 0,-7-6 0,-1-2 0,2-3 0,1-1 0,-3-2 0,2-1 0,9-1 0,2-3 0,-3-4 0,2-3-527,20 2 1,4-2 526,-5-2 0,-1-1 0,0 2 0,-1-1 0,-4 0 0,-3 1 0,-2-1 0,-2 1 536,-3-1 0,-4 1-536,-9 0 0,-4-1 1570,19-3-1570,-9-7 427,8-3-427,8-5 1253,8-2-1253,-15 4 0,11 0 0,-4-3 0,-2-2 0,-7-5 0,-5-3 0,-1-4-481,-19 10 0,0-3 481,13-6 0,8-4 0,-5 2 0,-1 1 0,0-1 0,15-13 0,2 1 0,-5 8 0,-2 2 0,1-6 0,-2 1 0,-11 12 0,-1 0 0,-2-5 0,-3 1 0,2-6 0,9-19 0,-2-1 0,-25 27 0,0-2 0,-1-3 0,-1 0 0,11-31 0,-5 4 962,-7 8-962,-2 14 0,-6-7 0,-5 2 0,-1-8 0,-3-15 0,-1 0 0,-3 28 0,-1-1 0,1-5 0,-1 1 0,-2-25 0,0 32 0,1 1 0,-4-26 0,-2-1 0,4 27 0,0-1 0,-9-33 0,4 6 0,-8-2 0,9 19 0,-6-16 0,0 6 0,-1 4 0,-7-2 0,1 5 0,-2 4 0,-3-2 0,7 10 0,-3 2 0,2 3 0,0 2 0,-5-1 0,-8-4 0,-2 4 0,-15-9 0,3 9 0,-6-2 0,0 3 0,6 2 0,11 14 0,-4 1 0,-13-6 0,-4 0-639,-2 1 0,-2 0 639,9 3 0,-2 0 0,-1 0 0,0-1 0,-1 0 0,2 1 0,3 1 0,2 1 0,-1 0 0,-4-1 0,0 0 0,4 2 0,0 0 0,3 3 0,4 2 0,4 2 0,-9 0 0,6 2 0,4 3 0,-12-1 1278,-6-1-1278,12 3 0,-1-1 0,5 1 0,-3-1-380,-18 0 1,-4 1 379,6 0 0,1 1 0,-4-2 0,-1 1 0,-1 1 0,3 1 0,13-1 0,1 0 0,0 0 0,1 2 0,4-2 0,1 2 0,-17 0 0,-8 3 0,24 2 0,1 1 759,-3 3-759,-9-2 0,3 2 0,1-4 0,16 1 0,2 1 0,5 1 0,-7 5 0,-14 6 0,-9 3 0,7 2 0,5-4 0,27-8 0,1 1 0,6-4 0,1 0 0,3-2 0,1-5 0,5 0 0,0 0 0,-2 1 0,1 2 0,-2 0 0,3-1 0,-3 1 0,2 1 0,-3 4 0,-3 9 0,-1 1 0,0 2 0,3-5 0,4-9 0,1-2 0,1-5 0,0-1 0</inkml:trace>
</inkml:ink>
</file>

<file path=ppt/ink/ink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12T01:17:26.249"/>
    </inkml:context>
    <inkml:brush xml:id="br0">
      <inkml:brushProperty name="width" value="0.05" units="cm"/>
      <inkml:brushProperty name="height" value="0.05" units="cm"/>
      <inkml:brushProperty name="color" value="#E71224"/>
    </inkml:brush>
  </inkml:definitions>
  <inkml:trace contextRef="#ctx0" brushRef="#br0">1488 257 24575,'-17'2'0,"-22"7"0,-30 7 0,-15 5 0,33-7 0,0 1 0,-32 8 0,37-6 0,-2 1 0,-14 3 0,-1 1-398,4 2 0,0 2 398,-10 0 0,2 2 0,8 1 0,6 1 196,-20 15-196,31-15 0,2 1 0,-12 20 0,-6 8 0,12-2 0,8-6 0,2 2 600,9-2-600,3-4 0,7 5 0,6-12 0,2 3 0,2-2 0,-2 1 0,4 7 0,-2 8 0,7-1 0,-3 10 0,3-9 0,-2 1 0,1 2 0,-1-9 0,2 8 0,0-8 0,2 0 0,1-2 0,4 1 0,-2-4 0,7 12 0,0-12 0,5 10 0,8-1 0,-3-6 0,9 9 0,-1-8 0,-1-2 0,8 1 0,-7-10 0,19 15 0,1 4 0,-16-26 0,1 0 0,-2 4 0,4 2-637,23 10 0,4 2 637,-9-3 0,2 2-535,-1-7 0,6 1 1,-3-2 534,9 7 0,1-3 0,-14-11 0,1 0 0,-2-3-196,5 5 1,-2-3 195,2-2 0,0-2 0,-10-6 0,0-2 0,3-3 0,0-1 0,-3-2 0,1-1 0,12-1 0,2-3 0,-4-4 0,3-3-527,24 2 1,3-2 526,-5-2 0,-2-1 0,2 2 0,-2-1 0,-6 0 0,-2 1 0,-4-1 0,-1 1 536,-4-1 0,-3 1-536,-13 0 0,-4-1 1570,23-3-1570,-10-7 427,8-3-427,10-5 1253,9-2-1253,-18 4 0,14 0 0,-6-3 0,-1-2 0,-9-5 0,-6-3 0,0-4-481,-24 10 0,2-3 481,15-6 0,8-4 0,-5 2 0,-1 1 0,-1-1 0,18-13 0,3 1 0,-7 8 0,-1 2 0,0-6 0,-3 1 0,-11 12 0,-2 0 0,-1-5 0,-6 1 0,4-6 0,11-19 0,-4-1 0,-28 27 0,0-2 0,-2-3 0,-1 0 0,14-31 0,-7 4 962,-7 8-962,-4 14 0,-6-7 0,-5 2 0,-2-8 0,-4-15 0,-1 0 0,-3 28 0,-1-1 0,1-5 0,-1 1 0,-4-25 0,2 32 0,0 1 0,-4-26 0,-3-1 0,6 27 0,-1-1 0,-10-33 0,4 6 0,-8-2 0,9 19 0,-7-16 0,1 6 0,-2 4 0,-8-2 0,2 5 0,-2 4 0,-5-2 0,9 10 0,-4 2 0,3 3 0,-1 2 0,-6-1 0,-7-4 0,-5 4 0,-16-9 0,3 9 0,-6-2 0,-1 3 0,7 2 0,13 14 0,-4 1 0,-17-6 0,-3 0-639,-2 1 0,-4 0 639,12 3 0,-4 0 0,1 0 0,-2-1 0,1 0 0,0 1 0,5 1 0,1 1 0,0 0 0,-4-1 0,-1 0 0,5 2 0,-1 0 0,4 3 0,5 2 0,5 2 0,-11 0 0,7 2 0,5 3 0,-15-1 1278,-7-1-1278,16 3 0,-3-1 0,6 1 0,-3-1-380,-21 0 1,-4 1 379,6 0 0,1 1 0,-5-2 0,0 1 0,-1 1 0,3 1 0,14-1 0,3 0 0,0 0 0,0 2 0,4-2 0,3 2 0,-21 0 0,-9 3 0,28 2 0,1 1 759,-3 3-759,-10-2 0,2 2 0,2-4 0,19 1 0,2 1 0,4 1 0,-6 5 0,-17 6 0,-9 3 0,6 2 0,7-4 0,31-8 0,1 1 0,7-4 0,1 0 0,4-2 0,2-5 0,4 0 0,1 0 0,-2 1 0,1 2 0,-3 0 0,3-1 0,-2 1 0,2 1 0,-4 4 0,-4 9 0,0 1 0,0 2 0,3-5 0,5-9 0,0-2 0,2-5 0,0-1 0</inkml:trace>
</inkml:ink>
</file>

<file path=ppt/ink/ink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12T01:17:26.250"/>
    </inkml:context>
    <inkml:brush xml:id="br0">
      <inkml:brushProperty name="width" value="0.05" units="cm"/>
      <inkml:brushProperty name="height" value="0.05" units="cm"/>
      <inkml:brushProperty name="color" value="#E71224"/>
    </inkml:brush>
  </inkml:definitions>
  <inkml:trace contextRef="#ctx0" brushRef="#br0">1 596 24575,'104'12'0,"0"1"0,0-1 0,1 1 0,-2-1 0,2 1 0,0 0 0,-2-1 0,6 2 0,6 0 0,-1 1 0,-4-2 0,-8-1 0,-14-2 0,-16-4 0,2-5 0,-13-1 0,3 2 0,1 1 0,11-1 0,-3 0 0,-17 1 0,1 0 0,19 1 0,-1-1 0,28 3 0,-45-3 0,0 1 0,3 1 0,0-1 0,-2-1 0,2-2 0,8 3 0,3-1 0,-3 0 0,-2 0 0,-12-1 0,0 0 0,5 3 0,2 0 0,2-2 0,-1 0 0,39 3 0,-23-2 0,3-1 0,-15-1 0,-1-1 0,2 1 0,3-1-373,12 0 0,2-2 373,-16 1 0,0 0 0,9 0 0,1 0 0,5 2 0,-2 0 0,-20-1 0,-2 1 0,13 1 0,-2 1-3207,-9-1 0,-1 0 3207,44 3 0,-46-4 0,-2 0 0,38 0 0,-4-2 0,11 3 376,-22 0-376,16 0 6784,4-1-6784,-15 0 0,10 1 0,-16 3 0,4 2 0,22-2 0,-9 3 0,-33-3 0,3 0 0,-8 1 0,1 0 0,4 1 0,1 1 0,9 2 0,0 1 0,-7-4 0,0-1 0,9 3 0,0 0 0,0-2 0,-3-2 0,-4 1 0,-2 0 0,8-2 0,0 0-213,5 4 1,-2-1 212,-7-2 0,-3-1 0,5 5 0,-3 0 0,-6-5 0,-2 1 0,0 1 0,-1 0 0,2-2 0,2 0 0,10 2 0,-3 0 0,-14-1 0,-2 0 0,20 0 0,0-1 0,-16 1 0,0 0 0,17 0 0,2-1 0,0 1 0,-3-1 0,-8-1 0,-3-1 0,0 1 0,-2-2 0,33-1 0,5 1 0,-6 1 0,-7-3 0,11 5 425,-9-4-425,8 2 0,10-3 0,-3 0 0,-46 0 0,4 0 0,13-2 0,1 1 0,-13 0 0,2 1-476,22-2 0,4 0 476,-2 2 0,0 0 0,-7 0 0,1 0 0,3 2 0,2-1 0,-10 0 0,-2-1-175,-10 2 0,-1-1 175,15-1 0,-2 0 0,26 0 0,-34 2 0,3-1 0,-9 0 0,-1-1 0,-7 2 0,-2-1 0,3-1 0,-3 0 0,26 0 0,3 0 935,9-2-935,5-2 367,-1 1-367,-41 1 0,-2 1 0,29-1 0,8-4 0,-22 0 0,6-1 0,13 1 0,-9 0 0,-1 1 0,0-3 0,-28 3 0,12 0 0,1-3 0,2 2 0,19-5 0,-3 0 0,-5 3 0,16-1 0,-26 2 0,33-5 0,-10 0 0,-5-4 0,21 1 0,-1 0 0,-7 3 0,-36 6 0,1 0 0,21-3 0,2 0 0,-23 0 0,-7 3 0,6-3 0,18 0 0,-1-4 0,23-5 0,-10 3 0,-3-2 0,4 4 0,-31 2 0,11-4 0,-18 6 0,4 0 0,17-7 0,3 2 0,5-6 0,8 4 0,-26 5 0,30-3 0,-23 3 0,15-2 0,5-2 0,-2-5 0,-1 3 0,-35 1 0,-2-1 0,36-5 0,-33 6 0,2 1 0,43-9 0,-21 5 0,2 0 0,-23 2 0,0 2 0,-8-1 0,-12 3 0,9-3 0,1 2 0,-11 3 0,5-2 0,-7 0 0,1 2 0,8-4 0,-16 6 0,3-2 0,-2 1 0,9-5 0,10 1 0,7-5 0,-12 6 0,8-6 0,-11 4 0,8-2 0,5 1 0,-12 3 0,10-3 0,-9 4 0,-4-1 0,3 5 0,-17-1 0,9-2 0,6-4 0,-8 5 0,9-3 0,-16 5 0,-2 1 0,1 0 0,3-2 0,-4 2 0,2 0 0,-11 4 0,1 1 0,-11-2 0,2 4 0,1-2 0,0 1 0,3 0 0,-1-2 0,-2 3 0,1-2 0,-1 1 0,3 0 0,3-2 0,0 1 0,1 0 0,-4-1 0,0 1 0,-1-2 0,-1 1 0,2-1 0,2-1 0,3 1 0,-4-1 0,0 3 0,-4-1 0,1 1 0,2-3 0,-1 1 0,2-1 0,1-1 0,-3 2 0,2-1 0,-5 2 0,1 1 0,-3 0 0,-1 2 0</inkml:trace>
</inkml:ink>
</file>

<file path=ppt/ink/ink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14T00:59:16.942"/>
    </inkml:context>
    <inkml:brush xml:id="br0">
      <inkml:brushProperty name="width" value="0.05" units="cm"/>
      <inkml:brushProperty name="height" value="0.05" units="cm"/>
    </inkml:brush>
  </inkml:definitions>
  <inkml:trace contextRef="#ctx0" brushRef="#br0">0 378 24575,'22'0'0,"-3"0"0,10 0 0,1-6 0,1 5 0,7-11 0,0 11 0,0-10 0,7 9 0,-5-9 0,5 4 0,1 0 0,-7-5 0,14 5 0,-6 0 0,1-5 0,5 10 0,-14-9 0,14 10 0,-13-5 0,5 0 0,-7 5 0,0-5 0,0 6 0,0 0 0,-1-5 0,1 3 0,-7-4 0,6 6 0,-6 0 0,6 0 0,-5 0 0,4 0 0,-12-5 0,13 4 0,-13-4 0,6 5 0,-7 0 0,6-6 0,-4 5 0,-1-5 0,-2 1 0,-5 4 0,0-5 0,-1 6 0,-5 0 0,5 0 0,-5 0 0,11 0 0,-10 0 0,9 0 0,-3 0 0,11 0 0,-4 0 0,4 0 0,-6 0 0,0 0 0,7 0 0,-6 5 0,6 2 0,-1 5 0,-4-1 0,-1-4 0,-3 3 0,-9-4 0,4 1 0,-5-3 0,-1-4 0,0 5 0,-4 0 0,-1 5 0,-1-5 0,1-1 0,0-8 0,-5 3 0,-6-3 0,-4 4 0,-1-5 0,-4 4 0,-2-9 0,-5 4 0,-2-6 0,-5 6 0,4-5 0,-11 4 0,4-11 0,-6 4 0,-7-5 0,5 6 0,1-4 0,3 3 0,11-3 0,-5 5 0,7 5 0,5-3 0,2 5 0,6-1 0,5-3 0,-4 4 0,4-5 0,-11 0 0,5 4 0,-11-4 0,4 9 0,-5-10 0,6 10 0,1-4 0,5 0 0,1 4 0,-1-4 0,5 9 0,6 2 0,1-1 0,3-1 0</inkml:trace>
  <inkml:trace contextRef="#ctx0" brushRef="#br0" timeOffset="1737">2035 410 24575,'-10'0'0,"-6"0"0,-8 0 0,0 0 0,-13 0 0,-2 0 0,-1 0 0,-5 0 0,7 5 0,6 2 0,3 5 0,6-6 0,5 4 0,2-9 0,11 8 0,0-4 0,5 5 0,0-1 0,0 1 0,0-1 0,0 1 0,0 0 0,-5-5 0,4 4 0,-8-3 0,3 0 0,0 3 0,-3-3 0,8-5 0,-4-1 0,5-10 0,0 4 0,0 2 0</inkml:trace>
</inkml:ink>
</file>

<file path=ppt/ink/ink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14T19:19:26.766"/>
    </inkml:context>
    <inkml:brush xml:id="br0">
      <inkml:brushProperty name="width" value="0.05" units="cm"/>
      <inkml:brushProperty name="height" value="0.05" units="cm"/>
    </inkml:brush>
  </inkml:definitions>
  <inkml:trace contextRef="#ctx0" brushRef="#br0">0 378 24575,'19'0'0,"-3"0"0,9 0 0,0-6 0,2 5 0,5-11 0,1 11 0,-1-10 0,7 9 0,-5-9 0,5 4 0,-1 0 0,-4-5 0,11 5 0,-4 0 0,-1-5 0,5 10 0,-11-9 0,12 10 0,-12-5 0,4 0 0,-5 5 0,-1-5 0,0 6 0,1 0 0,-1-5 0,0 3 0,-5-4 0,4 6 0,-5 0 0,7 0 0,-7 0 0,5 0 0,-10-5 0,10 4 0,-10-4 0,4 5 0,-5 0 0,5-6 0,-4 5 0,0-5 0,-3 1 0,-3 4 0,0-5 0,-1 6 0,-5 0 0,4 0 0,-3 0 0,9 0 0,-9 0 0,8 0 0,-3 0 0,10 0 0,-4 0 0,4 0 0,-5 0 0,0 0 0,5 0 0,-4 5 0,4 2 0,0 5 0,-4-1 0,0-4 0,-3 3 0,-8-4 0,4 1 0,-5-3 0,0-4 0,-1 5 0,-3 0 0,-1 5 0,0-5 0,0-1 0,1-8 0,-6 3 0,-4-3 0,-4 4 0,1-5 0,-5 4 0,-2-9 0,-4 4 0,-1-6 0,-5 6 0,4-5 0,-10 4 0,4-11 0,-6 4 0,-6-5 0,5 6 0,1-4 0,2 3 0,10-3 0,-5 5 0,7 5 0,4-3 0,1 5 0,5-1 0,5-3 0,-4 4 0,4-5 0,-10 0 0,5 4 0,-10-4 0,4 9 0,-5-10 0,5 10 0,1-4 0,6 0 0,-1 4 0,0-4 0,4 9 0,4 2 0,2-1 0,3-1 0</inkml:trace>
  <inkml:trace contextRef="#ctx0" brushRef="#br0" timeOffset="1">1739 410 24575,'-9'0'0,"-4"0"0,-8 0 0,0 0 0,-10 0 0,-2 0 0,-1 0 0,-5 0 0,6 5 0,7 2 0,0 5 0,6-6 0,6 4 0,0-9 0,9 8 0,1-4 0,4 5 0,0-1 0,0 1 0,0-1 0,0 1 0,0 0 0,-4-5 0,3 4 0,-7-3 0,3 0 0,0 3 0,-3-3 0,7-5 0,-3-1 0,4-10 0,0 4 0,0 2 0</inkml:trace>
</inkml:ink>
</file>

<file path=ppt/ink/ink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10T03:48:17.130"/>
    </inkml:context>
    <inkml:brush xml:id="br0">
      <inkml:brushProperty name="width" value="0.05" units="cm"/>
      <inkml:brushProperty name="height" value="0.05" units="cm"/>
      <inkml:brushProperty name="color" value="#E71224"/>
    </inkml:brush>
  </inkml:definitions>
  <inkml:trace contextRef="#ctx0" brushRef="#br0">51 66 24575,'2'15'0,"-1"2"0,-1 16 0,0 3 0,0 11 0,0 2 0,0-7 0,-2 7 0,1-11 0,-1 0 0,2-1 0,0-6 0,0 1 0,0 7 0,-2 2 0,2 1 0,-3 4 0,1-8 0,2-3 0,-2 4 0,2-7 0,0 8 0,0 4 0,0-2 0,0 10 0,0-2 0,0-4 0,0 0 0,0-14 0,0-4 0,0 2 0,0 1 0,0 7 0,0 15 0,0 8 0,0 6 0,0 1 0,0-13 0,2 1 0,-2-9 0,3-2 0,-3 0 0,0 2 0,0 8 0,0 18 0,0-2 0,0 4 0,0-10 0,0-14 0,0-15 0,0-1 0,0-11 0,0 15 0,2 6 0,-2-2 0,3 8 0,-3-12 0,0 2 0,0 1 0,0 6 0,0 14 0,0-11 0,0 2 0,0 38 0,0 7 0,0-33 0,0-15 0,0-8 0,0 7 0,0-11 0,0 11 0,0-4 0,2-1 0,-2-4 0,2 0 0,-2 4 0,0 18 0,0 10 0,0 7 0,-3 16 0,2-13 0,-1-11 0,2-17 0,0-27 0,0-2 0,0-6 0,0 0 0,0 9 0,4 12 0,4 9 0,0 19 0,2-5 0,-5 0 0,0-8 0,0-1 0,-3-5 0,3 0 0,-5-19 0,2-2 0,0-9 0,-2 6 0,4 16 0,1 20 0,1 6 0,3 27 0,-8-42 0,1 1 0,1 2 0,-1 0 0,-1 5 0,-1-3 0,3 32 0,-3-14 0,0-15 0,0-3 0,0-3 0,0 18 0,0-8 0,0 22 0,0 2 0,0-11 0,0 4 0,0-16 0,2 0 0,1 17 0,3-9 0,-1-10 0,0-2 0,1-18 0,-1 2 0,2-6 0,-5-16 0,0-2 0,-2-4 0,1 0 0,0 9 0,0 5 0,-1 10 0,0 21 0,3 8 0,-2 2 0,3 0 0,-3-21 0,1-1 0,-2-3 0,2 7 0,-1 1 0,6 22 0,-3-17 0,9 24 0,-1-19 0,1 5 0,0-15 0,-7-19 0,0-11 0,-4-9 0,1 3 0,-2-2 0,2 3 0,-2-9 0,2-3 0,-3-3 0,2-3 0,-2-1 0</inkml:trace>
  <inkml:trace contextRef="#ctx0" brushRef="#br0" timeOffset="2937">136 7741 24575,'42'0'0,"20"0"0,-11 0 0,2 0 0,39 0 0,-38-1 0,0-1 0,3-2 0,1 0-889,12 2 1,7 0 888,-8 0 0,6-1 0,1 1-609,8 2 0,2 0 1,1 0 608,2-1 0,2 0 0,2-1-655,-9 1 1,4 0 0,0-1 0,-3 0 654,13 0 0,-2-2 0,-2 1 0,0 0 0,-1 0 0,-3 0-282,-11 1 1,-2 0 0,-5 1 281,8-1 0,-5 0 472,-8 2 1,-3 0-473,-6 1 0,-5-2 1920,3 0-1920,-11 0 2987,-24-2-2987,-7 1 1212,5-2-1212,8 0 0,2 0 0,28-1 0,-2 0 0,0 2 0,-6-2 0,-14 5 0,-3-4 0,7 2 0,5-1 0,-1 1 0,-6 2 0,-11 0 0,0 0 0,23 0 0,6 0 0,18 0 0,-24 0 0,3 0 0,1 0 0,1 0 0,11 0 0,0 0 0,-10 0 0,-5 0 0,15 0 0,-8 0 0,-7 0 0,10 0 0,16 0 0,-1-2 0,-22 1 0,1 1 0,44-3 0,-44 3 0,0 0 0,41 0 0,-18 0 0,-11 0 0,-11 0 0,-16 0 0,4 0 0,1 0 0,6 0 0,1 3 0,21 0 0,-11 2 0,2-2 0,-13 1 0,-18-4 0,-4 2 0,-7-2 0,-1 0 0,4 0 0,-5 0 0,-2 0 0,-8 0 0,-4 0 0,0 0 0,-1 0 0,1 0 0,0 0 0,-2 0 0,2 0 0,-3 0 0,0 0 0</inkml:trace>
  <inkml:trace contextRef="#ctx0" brushRef="#br0" timeOffset="7392">5570 0 24575,'0'21'0,"0"15"0,2 20 0,-1 7 0,1 18 0,-2-14 0,0 19 0,0-14 0,0-2 0,3-9 0,-3-1 0,4-13 0,-3 14 0,3-4 0,-3 6 0,4 18 0,-2 7 0,1-38 0,1 4 0,6 26 0,1 3-345,-3-19 1,1 0 344,8 26 0,1-1 0,-6-24 0,-1-4 0,3-1 0,-1-3 0,-3-3 0,0-3 0,11 25 0,-8-6 0,6-2 0,-9-13 689,3-5-689,-7-8 0,-1-11 0,-3 1 0,1 7 0,0-3 0,1 13 0,2 2 0,-2 0 0,2 12 0,2 5 0,-1-1 0,0 6 0,-3-13 0,0-5 0,0 4 0,0 7 0,2-2 0,-3 13 0,0-16 0,-4 1 0,0 5 0,0-7 0,0 28 0,3-2 0,-2-6 0,1-7 0,-2-20 0,0-2 0,0 17 0,0-4 0,0-4 0,0 0 0,0-13 0,0 7 0,0 6 0,0-10 0,-2 9 0,2-8 0,-2 0 0,2 5 0,0-9 0,0 0 0,0 6 0,2-2 0,-2 14 0,5 13 0,0-6 0,1 3 0,0-18 0,-2-12 0,-4-3 0,2-9 0,0 0 0,0 1 0,4-5 0,-3 0 0,0-7 0,-3-5 0,2 0 0,-2 3 0,4 5 0,-4 1 0,2 5 0,-2-3 0,0 0 0,0 8 0,0 3 0,0 22 0,0 3 0,0 7 0,0 1 0,0-10 0,0-4 0,0 10 0,2-21 0,-1 5 0,4-21 0,-4-7 0,2-4 0,-3 1 0,0-3 0,2 6 0,-2 2 0,2 5 0,-2 12 0,0-4 0,0-1 0,1-10 0,0-10 0,0-6 0,-1 0 0,0-2 0,0 1 0,0 4 0,0 1 0,0 12 0,0 1 0,0 6 0,0 1 0,0-4 0,0 5 0,0 3 0,0 8 0,2-8 0,-2-1 0,2-14 0,-2-5 0,0 4 0,2 2 0,1 17 0,4 10 0,-2-4 0,2 1 0,-4-23 0,0-4 0,-2-7 0,0-6 0,-1-1 0,0-3 0,0-2 0,2 1 0,-2-1 0,3-1 0,-3 1 0,2 1 0,-2 3 0,0 3 0,0 2 0,0-2 0,0-1 0,0-5 0,0 0 0,0-1 0,0-1 0,0 1 0,0 1 0,0-1 0,0-1 0,0-1 0</inkml:trace>
  <inkml:trace contextRef="#ctx0" brushRef="#br0" timeOffset="11914">0 277 24575,'79'0'0,"-19"1"0,8 1 0,7 0 0,7 0 0,2 0-1410,2-1 0,0 1 0,1 0 1410,3 0 0,0 1 0,0 0 0,-4-3 0,1 0 0,-4 1 0,-14 0 0,-1 0 0,0 0-230,1 0 1,1-1 0,1-1 229,7 1 0,0 0 0,-3 0 0,10 0 0,-1 0 9,-12 0 1,4 0 0,-4 0-10,13 0 0,-3 0-243,-2 0 1,-1 0 242,3 2 0,-5-1 926,-24-1 0,-4 1-926,37 2 1602,-26-1-1602,-2-2 1282,-8 3-1282,-12-3 638,4 0-638,-1 0 0,11-3 0,-1 3 0,45-2 0,-41 2 0,3 0 0,11 0 0,1 0 0,2 0 0,-5 0 0,20 0 0,-21 0 0,-24 0 0,-20 0 0,-2-2 0,-5 2 0,8-2 0,10 2 0,11 0 0,3 0 0,10 0 0,-5 0 0,6 0 0,-2 0 0,-16 0 0,-1 0 0,-6 0 0,39 3 0,7 3 0,14 3 0,-9-2 0,-35-3 0,2-4 0,-14 0 0,-10 0 0,-1 0 0,-6 0 0,10 0 0,8 0 0,4 0 0,7 0 0,-5 0 0,-5 0 0,-3 0 0,-12-2 0,-2 2 0,0-2 0,-4 1 0,4 0 0,-11 0 0,0 1 0,-4 0 0,3-2 0,6 2 0,14-2 0,-3 2 0,0 0 0,-11 0 0,-11 0 0,0 0 0,0 0 0,1-1 0,1 0 0,1 0 0,-2 1 0,0 0 0,-4 0 0,0 0 0</inkml:trace>
</inkml:ink>
</file>

<file path=ppt/ink/ink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10T03:49:47.447"/>
    </inkml:context>
    <inkml:brush xml:id="br0">
      <inkml:brushProperty name="width" value="0.05" units="cm"/>
      <inkml:brushProperty name="height" value="0.05" units="cm"/>
      <inkml:brushProperty name="color" value="#E71224"/>
    </inkml:brush>
  </inkml:definitions>
  <inkml:trace contextRef="#ctx0" brushRef="#br0">51 66 24575,'2'15'0,"-1"2"0,-1 16 0,0 3 0,0 11 0,0 2 0,0-7 0,-2 7 0,1-11 0,-1 0 0,2-1 0,0-6 0,0 1 0,0 7 0,-2 2 0,2 1 0,-3 4 0,1-8 0,2-3 0,-2 4 0,2-7 0,0 8 0,0 4 0,0-2 0,0 10 0,0-2 0,0-4 0,0 0 0,0-14 0,0-4 0,0 2 0,0 1 0,0 7 0,0 15 0,0 8 0,0 6 0,0 1 0,0-13 0,2 1 0,-2-9 0,3-2 0,-3 0 0,0 2 0,0 8 0,0 18 0,0-2 0,0 4 0,0-10 0,0-14 0,0-15 0,0-1 0,0-11 0,0 15 0,2 6 0,-2-2 0,3 8 0,-3-12 0,0 2 0,0 1 0,0 6 0,0 14 0,0-11 0,0 2 0,0 38 0,0 7 0,0-33 0,0-15 0,0-8 0,0 7 0,0-11 0,0 11 0,0-4 0,2-1 0,-2-4 0,2 0 0,-2 4 0,0 18 0,0 10 0,0 7 0,-3 16 0,2-13 0,-1-11 0,2-17 0,0-27 0,0-2 0,0-6 0,0 0 0,0 9 0,4 12 0,4 9 0,0 19 0,2-5 0,-5 0 0,0-8 0,0-1 0,-3-5 0,3 0 0,-5-19 0,2-2 0,0-9 0,-2 6 0,4 16 0,1 20 0,1 6 0,3 27 0,-8-42 0,1 1 0,1 2 0,-1 0 0,-1 5 0,-1-3 0,3 32 0,-3-14 0,0-15 0,0-3 0,0-3 0,0 18 0,0-8 0,0 22 0,0 2 0,0-11 0,0 4 0,0-16 0,2 0 0,1 17 0,3-9 0,-1-10 0,0-2 0,1-18 0,-1 2 0,2-6 0,-5-16 0,0-2 0,-2-4 0,1 0 0,0 9 0,0 5 0,-1 10 0,0 21 0,3 8 0,-2 2 0,3 0 0,-3-21 0,1-1 0,-2-3 0,2 7 0,-1 1 0,6 22 0,-3-17 0,9 24 0,-1-19 0,1 5 0,0-15 0,-7-19 0,0-11 0,-4-9 0,1 3 0,-2-2 0,2 3 0,-2-9 0,2-3 0,-3-3 0,2-3 0,-2-1 0</inkml:trace>
  <inkml:trace contextRef="#ctx0" brushRef="#br0" timeOffset="1">136 7741 24575,'42'0'0,"20"0"0,-11 0 0,2 0 0,39 0 0,-38-1 0,0-1 0,3-2 0,1 0-889,12 2 1,7 0 888,-8 0 0,6-1 0,1 1-609,8 2 0,2 0 1,1 0 608,2-1 0,2 0 0,2-1-655,-9 1 1,4 0 0,0-1 0,-3 0 654,13 0 0,-2-2 0,-2 1 0,0 0 0,-1 0 0,-3 0-282,-11 1 1,-2 0 0,-5 1 281,8-1 0,-5 0 472,-8 2 1,-3 0-473,-6 1 0,-5-2 1920,3 0-1920,-11 0 2987,-24-2-2987,-7 1 1212,5-2-1212,8 0 0,2 0 0,28-1 0,-2 0 0,0 2 0,-6-2 0,-14 5 0,-3-4 0,7 2 0,5-1 0,-1 1 0,-6 2 0,-11 0 0,0 0 0,23 0 0,6 0 0,18 0 0,-24 0 0,3 0 0,1 0 0,1 0 0,11 0 0,0 0 0,-10 0 0,-5 0 0,15 0 0,-8 0 0,-7 0 0,10 0 0,16 0 0,-1-2 0,-22 1 0,1 1 0,44-3 0,-44 3 0,0 0 0,41 0 0,-18 0 0,-11 0 0,-11 0 0,-16 0 0,4 0 0,1 0 0,6 0 0,1 3 0,21 0 0,-11 2 0,2-2 0,-13 1 0,-18-4 0,-4 2 0,-7-2 0,-1 0 0,4 0 0,-5 0 0,-2 0 0,-8 0 0,-4 0 0,0 0 0,-1 0 0,1 0 0,0 0 0,-2 0 0,2 0 0,-3 0 0,0 0 0</inkml:trace>
  <inkml:trace contextRef="#ctx0" brushRef="#br0" timeOffset="2">5570 0 24575,'0'21'0,"0"15"0,2 20 0,-1 7 0,1 18 0,-2-14 0,0 19 0,0-14 0,0-2 0,3-9 0,-3-1 0,4-13 0,-3 14 0,3-4 0,-3 6 0,4 18 0,-2 7 0,1-38 0,1 4 0,6 26 0,1 3-345,-3-19 1,1 0 344,8 26 0,1-1 0,-6-24 0,-1-4 0,3-1 0,-1-3 0,-3-3 0,0-3 0,11 25 0,-8-6 0,6-2 0,-9-13 689,3-5-689,-7-8 0,-1-11 0,-3 1 0,1 7 0,0-3 0,1 13 0,2 2 0,-2 0 0,2 12 0,2 5 0,-1-1 0,0 6 0,-3-13 0,0-5 0,0 4 0,0 7 0,2-2 0,-3 13 0,0-16 0,-4 1 0,0 5 0,0-7 0,0 28 0,3-2 0,-2-6 0,1-7 0,-2-20 0,0-2 0,0 17 0,0-4 0,0-4 0,0 0 0,0-13 0,0 7 0,0 6 0,0-10 0,-2 9 0,2-8 0,-2 0 0,2 5 0,0-9 0,0 0 0,0 6 0,2-2 0,-2 14 0,5 13 0,0-6 0,1 3 0,0-18 0,-2-12 0,-4-3 0,2-9 0,0 0 0,0 1 0,4-5 0,-3 0 0,0-7 0,-3-5 0,2 0 0,-2 3 0,4 5 0,-4 1 0,2 5 0,-2-3 0,0 0 0,0 8 0,0 3 0,0 22 0,0 3 0,0 7 0,0 1 0,0-10 0,0-4 0,0 10 0,2-21 0,-1 5 0,4-21 0,-4-7 0,2-4 0,-3 1 0,0-3 0,2 6 0,-2 2 0,2 5 0,-2 12 0,0-4 0,0-1 0,1-10 0,0-10 0,0-6 0,-1 0 0,0-2 0,0 1 0,0 4 0,0 1 0,0 12 0,0 1 0,0 6 0,0 1 0,0-4 0,0 5 0,0 3 0,0 8 0,2-8 0,-2-1 0,2-14 0,-2-5 0,0 4 0,2 2 0,1 17 0,4 10 0,-2-4 0,2 1 0,-4-23 0,0-4 0,-2-7 0,0-6 0,-1-1 0,0-3 0,0-2 0,2 1 0,-2-1 0,3-1 0,-3 1 0,2 1 0,-2 3 0,0 3 0,0 2 0,0-2 0,0-1 0,0-5 0,0 0 0,0-1 0,0-1 0,0 1 0,0 1 0,0-1 0,0-1 0,0-1 0</inkml:trace>
  <inkml:trace contextRef="#ctx0" brushRef="#br0" timeOffset="3">0 277 24575,'79'0'0,"-19"1"0,8 1 0,7 0 0,7 0 0,2 0-1410,2-1 0,0 1 0,1 0 1410,3 0 0,0 1 0,0 0 0,-4-3 0,1 0 0,-4 1 0,-14 0 0,-1 0 0,0 0-230,1 0 1,1-1 0,1-1 229,7 1 0,0 0 0,-3 0 0,10 0 0,-1 0 9,-12 0 1,4 0 0,-4 0-10,13 0 0,-3 0-243,-2 0 1,-1 0 242,3 2 0,-5-1 926,-24-1 0,-4 1-926,37 2 1602,-26-1-1602,-2-2 1282,-8 3-1282,-12-3 638,4 0-638,-1 0 0,11-3 0,-1 3 0,45-2 0,-41 2 0,3 0 0,11 0 0,1 0 0,2 0 0,-5 0 0,20 0 0,-21 0 0,-24 0 0,-20 0 0,-2-2 0,-5 2 0,8-2 0,10 2 0,11 0 0,3 0 0,10 0 0,-5 0 0,6 0 0,-2 0 0,-16 0 0,-1 0 0,-6 0 0,39 3 0,7 3 0,14 3 0,-9-2 0,-35-3 0,2-4 0,-14 0 0,-10 0 0,-1 0 0,-6 0 0,10 0 0,8 0 0,4 0 0,7 0 0,-5 0 0,-5 0 0,-3 0 0,-12-2 0,-2 2 0,0-2 0,-4 1 0,4 0 0,-11 0 0,0 1 0,-4 0 0,3-2 0,6 2 0,14-2 0,-3 2 0,0 0 0,-11 0 0,-11 0 0,0 0 0,0 0 0,1-1 0,1 0 0,1 0 0,-2 1 0,0 0 0,-4 0 0,0 0 0</inkml:trace>
</inkml:ink>
</file>

<file path=ppt/ink/ink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14T01:06:20.085"/>
    </inkml:context>
    <inkml:brush xml:id="br0">
      <inkml:brushProperty name="width" value="0.05" units="cm"/>
      <inkml:brushProperty name="height" value="0.05" units="cm"/>
      <inkml:brushProperty name="color" value="#E71224"/>
    </inkml:brush>
  </inkml:definitions>
  <inkml:trace contextRef="#ctx0" brushRef="#br0">112 32 24575,'8'9'0,"-1"-2"0,0 1 0,3-1 0,8 6 0,27 17 0,20 12 0,14 16 0,-26-22 0,-1 1 0,23 18 0,-25-21 0,1-1 0,22 11 0,-2-7 0,2-7 0,-26-11 0,3-2 0,11 3 0,-1-4 0,3 0 0,-14-5 0,-29-6 0,14-6 0,10-11 0,7 0 0,-12 0 0,-21 6 0</inkml:trace>
  <inkml:trace contextRef="#ctx0" brushRef="#br0" timeOffset="1">1059 31 24575,'-43'36'0,"2"-5"0,-3 8 0,-14 8 0,-6 6 0,17-15 0,-1 2 0,-27 19 0,26-20 0,2-1 0,-8 12 0,1-5 0,22-12 0,12-16 0,1 0 0,5-7 0,1 1 0,3-4 0,1 1 0,4-4 0,0 1 0,3-2 0,-1-1 0,1 4 0,-2 0 0,-1 3 0,2-2 0,2-4 0,1-1 0,2-2 0</inkml:trace>
  <inkml:trace contextRef="#ctx0" brushRef="#br0" timeOffset="2">735 0 24575,'-3'88'0,"-1"4"0,1-35 0,0 2 0,-1 6 0,1-1 0,1-12 0,0-2 0,0 3 0,1-1 0,1 38 0,-2-29 0,1-12 0,-1-19 0,2-16 0,0-4 0,0-9 0,0 1 0,0-5 0</inkml:trace>
  <inkml:trace contextRef="#ctx0" brushRef="#br0" timeOffset="3">1 397 24575,'96'0'0,"-36"-2"0,7 0 0,-1 1 0,5 1 0,2 0-1574,-1-1 0,1 0 1,3 0 1573,-2-1 0,4 1 0,1 0 0,1 0 0,2 0 0,2 1 0,-1 0 0,-4 0 0,8-2 0,-4 0 0,-1 1 479,-3 1 1,-1 0-1,-16 0-479,-5 0 0,-32 0 0,-20 0 0</inkml:trace>
</inkml:ink>
</file>

<file path=ppt/ink/ink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10T03:49:58.530"/>
    </inkml:context>
    <inkml:brush xml:id="br0">
      <inkml:brushProperty name="width" value="0.05" units="cm"/>
      <inkml:brushProperty name="height" value="0.05" units="cm"/>
      <inkml:brushProperty name="color" value="#E71224"/>
    </inkml:brush>
  </inkml:definitions>
  <inkml:trace contextRef="#ctx0" brushRef="#br0">51 66 24575,'2'15'0,"-1"2"0,-1 16 0,0 3 0,0 11 0,0 2 0,0-7 0,-2 7 0,1-11 0,-1 0 0,2-1 0,0-6 0,0 1 0,0 7 0,-2 2 0,2 1 0,-3 4 0,1-8 0,2-3 0,-2 4 0,2-7 0,0 8 0,0 4 0,0-2 0,0 10 0,0-2 0,0-4 0,0 0 0,0-14 0,0-4 0,0 2 0,0 1 0,0 7 0,0 15 0,0 8 0,0 6 0,0 1 0,0-13 0,2 1 0,-2-9 0,3-2 0,-3 0 0,0 2 0,0 8 0,0 18 0,0-2 0,0 4 0,0-10 0,0-14 0,0-15 0,0-1 0,0-11 0,0 15 0,2 6 0,-2-2 0,3 8 0,-3-12 0,0 2 0,0 1 0,0 6 0,0 14 0,0-11 0,0 2 0,0 38 0,0 7 0,0-33 0,0-15 0,0-8 0,0 7 0,0-11 0,0 11 0,0-4 0,2-1 0,-2-4 0,2 0 0,-2 4 0,0 18 0,0 10 0,0 7 0,-3 16 0,2-13 0,-1-11 0,2-17 0,0-27 0,0-2 0,0-6 0,0 0 0,0 9 0,4 12 0,4 9 0,0 19 0,2-5 0,-5 0 0,0-8 0,0-1 0,-3-5 0,3 0 0,-5-19 0,2-2 0,0-9 0,-2 6 0,4 16 0,1 20 0,1 6 0,3 27 0,-8-42 0,1 1 0,1 2 0,-1 0 0,-1 5 0,-1-3 0,3 32 0,-3-14 0,0-15 0,0-3 0,0-3 0,0 18 0,0-8 0,0 22 0,0 2 0,0-11 0,0 4 0,0-16 0,2 0 0,1 17 0,3-9 0,-1-10 0,0-2 0,1-18 0,-1 2 0,2-6 0,-5-16 0,0-2 0,-2-4 0,1 0 0,0 9 0,0 5 0,-1 10 0,0 21 0,3 8 0,-2 2 0,3 0 0,-3-21 0,1-1 0,-2-3 0,2 7 0,-1 1 0,6 22 0,-3-17 0,9 24 0,-1-19 0,1 5 0,0-15 0,-7-19 0,0-11 0,-4-9 0,1 3 0,-2-2 0,2 3 0,-2-9 0,2-3 0,-3-3 0,2-3 0,-2-1 0</inkml:trace>
  <inkml:trace contextRef="#ctx0" brushRef="#br0" timeOffset="1">136 7741 24575,'42'0'0,"20"0"0,-11 0 0,2 0 0,39 0 0,-38-1 0,0-1 0,3-2 0,1 0-889,12 2 1,7 0 888,-8 0 0,6-1 0,1 1-609,8 2 0,2 0 1,1 0 608,2-1 0,2 0 0,2-1-655,-9 1 1,4 0 0,0-1 0,-3 0 654,13 0 0,-2-2 0,-2 1 0,0 0 0,-1 0 0,-3 0-282,-11 1 1,-2 0 0,-5 1 281,8-1 0,-5 0 472,-8 2 1,-3 0-473,-6 1 0,-5-2 1920,3 0-1920,-11 0 2987,-24-2-2987,-7 1 1212,5-2-1212,8 0 0,2 0 0,28-1 0,-2 0 0,0 2 0,-6-2 0,-14 5 0,-3-4 0,7 2 0,5-1 0,-1 1 0,-6 2 0,-11 0 0,0 0 0,23 0 0,6 0 0,18 0 0,-24 0 0,3 0 0,1 0 0,1 0 0,11 0 0,0 0 0,-10 0 0,-5 0 0,15 0 0,-8 0 0,-7 0 0,10 0 0,16 0 0,-1-2 0,-22 1 0,1 1 0,44-3 0,-44 3 0,0 0 0,41 0 0,-18 0 0,-11 0 0,-11 0 0,-16 0 0,4 0 0,1 0 0,6 0 0,1 3 0,21 0 0,-11 2 0,2-2 0,-13 1 0,-18-4 0,-4 2 0,-7-2 0,-1 0 0,4 0 0,-5 0 0,-2 0 0,-8 0 0,-4 0 0,0 0 0,-1 0 0,1 0 0,0 0 0,-2 0 0,2 0 0,-3 0 0,0 0 0</inkml:trace>
  <inkml:trace contextRef="#ctx0" brushRef="#br0" timeOffset="2">5570 0 24575,'0'21'0,"0"15"0,2 20 0,-1 7 0,1 18 0,-2-14 0,0 19 0,0-14 0,0-2 0,3-9 0,-3-1 0,4-13 0,-3 14 0,3-4 0,-3 6 0,4 18 0,-2 7 0,1-38 0,1 4 0,6 26 0,1 3-345,-3-19 1,1 0 344,8 26 0,1-1 0,-6-24 0,-1-4 0,3-1 0,-1-3 0,-3-3 0,0-3 0,11 25 0,-8-6 0,6-2 0,-9-13 689,3-5-689,-7-8 0,-1-11 0,-3 1 0,1 7 0,0-3 0,1 13 0,2 2 0,-2 0 0,2 12 0,2 5 0,-1-1 0,0 6 0,-3-13 0,0-5 0,0 4 0,0 7 0,2-2 0,-3 13 0,0-16 0,-4 1 0,0 5 0,0-7 0,0 28 0,3-2 0,-2-6 0,1-7 0,-2-20 0,0-2 0,0 17 0,0-4 0,0-4 0,0 0 0,0-13 0,0 7 0,0 6 0,0-10 0,-2 9 0,2-8 0,-2 0 0,2 5 0,0-9 0,0 0 0,0 6 0,2-2 0,-2 14 0,5 13 0,0-6 0,1 3 0,0-18 0,-2-12 0,-4-3 0,2-9 0,0 0 0,0 1 0,4-5 0,-3 0 0,0-7 0,-3-5 0,2 0 0,-2 3 0,4 5 0,-4 1 0,2 5 0,-2-3 0,0 0 0,0 8 0,0 3 0,0 22 0,0 3 0,0 7 0,0 1 0,0-10 0,0-4 0,0 10 0,2-21 0,-1 5 0,4-21 0,-4-7 0,2-4 0,-3 1 0,0-3 0,2 6 0,-2 2 0,2 5 0,-2 12 0,0-4 0,0-1 0,1-10 0,0-10 0,0-6 0,-1 0 0,0-2 0,0 1 0,0 4 0,0 1 0,0 12 0,0 1 0,0 6 0,0 1 0,0-4 0,0 5 0,0 3 0,0 8 0,2-8 0,-2-1 0,2-14 0,-2-5 0,0 4 0,2 2 0,1 17 0,4 10 0,-2-4 0,2 1 0,-4-23 0,0-4 0,-2-7 0,0-6 0,-1-1 0,0-3 0,0-2 0,2 1 0,-2-1 0,3-1 0,-3 1 0,2 1 0,-2 3 0,0 3 0,0 2 0,0-2 0,0-1 0,0-5 0,0 0 0,0-1 0,0-1 0,0 1 0,0 1 0,0-1 0,0-1 0,0-1 0</inkml:trace>
  <inkml:trace contextRef="#ctx0" brushRef="#br0" timeOffset="3">0 277 24575,'79'0'0,"-19"1"0,8 1 0,7 0 0,7 0 0,2 0-1410,2-1 0,0 1 0,1 0 1410,3 0 0,0 1 0,0 0 0,-4-3 0,1 0 0,-4 1 0,-14 0 0,-1 0 0,0 0-230,1 0 1,1-1 0,1-1 229,7 1 0,0 0 0,-3 0 0,10 0 0,-1 0 9,-12 0 1,4 0 0,-4 0-10,13 0 0,-3 0-243,-2 0 1,-1 0 242,3 2 0,-5-1 926,-24-1 0,-4 1-926,37 2 1602,-26-1-1602,-2-2 1282,-8 3-1282,-12-3 638,4 0-638,-1 0 0,11-3 0,-1 3 0,45-2 0,-41 2 0,3 0 0,11 0 0,1 0 0,2 0 0,-5 0 0,20 0 0,-21 0 0,-24 0 0,-20 0 0,-2-2 0,-5 2 0,8-2 0,10 2 0,11 0 0,3 0 0,10 0 0,-5 0 0,6 0 0,-2 0 0,-16 0 0,-1 0 0,-6 0 0,39 3 0,7 3 0,14 3 0,-9-2 0,-35-3 0,2-4 0,-14 0 0,-10 0 0,-1 0 0,-6 0 0,10 0 0,8 0 0,4 0 0,7 0 0,-5 0 0,-5 0 0,-3 0 0,-12-2 0,-2 2 0,0-2 0,-4 1 0,4 0 0,-11 0 0,0 1 0,-4 0 0,3-2 0,6 2 0,14-2 0,-3 2 0,0 0 0,-11 0 0,-11 0 0,0 0 0,0 0 0,1-1 0,1 0 0,1 0 0,-2 1 0,0 0 0,-4 0 0,0 0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14T00:01:56.816"/>
    </inkml:context>
    <inkml:brush xml:id="br0">
      <inkml:brushProperty name="width" value="0.1" units="cm"/>
      <inkml:brushProperty name="height" value="0.1" units="cm"/>
      <inkml:brushProperty name="color" value="#004F8B"/>
    </inkml:brush>
  </inkml:definitions>
  <inkml:trace contextRef="#ctx0" brushRef="#br0">88 72 24575,'44'79'0,"1"0"0,0 0 0,5-11 0,7 3 0,-1-8 0,-11-18 0,12-10 0,8 4 0,-6-5 0,-36-23 0,0 1 0,0-1 0,0 0 0,0-4 0,0 3 0,0-9 0,-6 4 0,5-5 0,-5 0 0,6 0 0,0 0 0,0 0 0,6 0 0,-4 0 0,11 6 0,-5-5 0,0 5 0,5-6 0,-12 0 0,32 0 0,-26 0 0,20 0 0,-27 0 0,-6 0 0,-1 0 0,-5 0 0,-1 0 0,0 0 0,6 0 0,2 0 0,11 0 0,2 0 0,14 0 0,-5 0 0,5 0 0,-7 0 0,-1 0 0,1 0 0,-7 0 0,-2 0 0,-6 0 0,-5 0 0,-2 0 0,-6 0 0,0 0 0,1 0 0,-1 0 0,0 0 0,6 0 0,-4 0 0,16 0 0,-9 0 0,11 5 0,-7-4 0,6 10 0,6-10 0,-3 10 0,1-10 0,-16 4 0,5-5 0,-11 0 0,5 0 0,0 0 0,-4 0 0,4 0 0,-6 0 0,1 0 0,-2 0 0,1 0 0,0 0 0,0 0 0,0 0 0,1 0 0,-1 0 0,6 0 0,-4 0 0,4 0 0,-6 0 0,0 0 0,1 0 0,-2 0 0,1 0 0,0 0 0,1 0 0,-1 0 0,0 0 0,6 0 0,-4 0 0,4 0 0,-5 0 0,-1-5 0,0 4 0,1-3 0,-1 4 0,-4 0 0,-2 0 0</inkml:trace>
  <inkml:trace contextRef="#ctx0" brushRef="#br0" timeOffset="2508">75 1 24575,'0'28'0,"0"-1"0,0-4 0,0 6 0,0-10 0,0 16 0,0-17 0,0 6 0,0-9 0,0-5 0,0-8 0,0 6 0,0-7 0,0 8 0,0 1 0,0 0 0,0 0 0,0-1 0,0 0 0,0 1 0,0 0 0,0 12 0,-5-3 0,-2 25 0,-6-11 0,0 12 0,6-13 0,-4 4 0,9-17 0,-8 3 0,9-11 0,-4-1 0,5-8 0,0-12 0,0-2 0,0-6 0,0 7 0,0 1 0,0 4 0,0 1 0</inkml:trace>
  <inkml:trace contextRef="#ctx0" brushRef="#br0" timeOffset="4996">56 66 24575,'21'0'0,"7"0"0,3 6 0,7 6 0,7 9 0,-5 4 0,5-4 0,1 4 0,-7-11 0,7 11 0,-15-12 0,5 5 0,-11-6 0,4 0 0,-6-6 0,0-1 0,7-5 0,-6 0 0,6 0 0,10 0 0,-13 0 0,19 0 0,-21 0 0,11 0 0,-11 0 0,4 0 0,-11 0 0,3 0 0,-9-4 0,4 2 0,-6-7 0,-4 4 0,-2-5 0,-4 5 0,0 1 0</inkml:trace>
</inkml:ink>
</file>

<file path=ppt/ink/ink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10T03:50:08.877"/>
    </inkml:context>
    <inkml:brush xml:id="br0">
      <inkml:brushProperty name="width" value="0.05" units="cm"/>
      <inkml:brushProperty name="height" value="0.05" units="cm"/>
      <inkml:brushProperty name="color" value="#E71224"/>
    </inkml:brush>
  </inkml:definitions>
  <inkml:trace contextRef="#ctx0" brushRef="#br0">51 66 24575,'2'15'0,"-1"2"0,-1 16 0,0 3 0,0 11 0,0 2 0,0-7 0,-2 7 0,1-11 0,-1 0 0,2-1 0,0-6 0,0 1 0,0 7 0,-2 2 0,2 1 0,-3 4 0,1-8 0,2-3 0,-2 4 0,2-7 0,0 8 0,0 4 0,0-2 0,0 10 0,0-2 0,0-4 0,0 0 0,0-14 0,0-4 0,0 2 0,0 1 0,0 7 0,0 15 0,0 8 0,0 6 0,0 1 0,0-13 0,2 1 0,-2-9 0,3-2 0,-3 0 0,0 2 0,0 8 0,0 18 0,0-2 0,0 4 0,0-10 0,0-14 0,0-15 0,0-1 0,0-11 0,0 15 0,2 6 0,-2-2 0,3 8 0,-3-12 0,0 2 0,0 1 0,0 6 0,0 14 0,0-11 0,0 2 0,0 38 0,0 7 0,0-33 0,0-15 0,0-8 0,0 7 0,0-11 0,0 11 0,0-4 0,2-1 0,-2-4 0,2 0 0,-2 4 0,0 18 0,0 10 0,0 7 0,-3 16 0,2-13 0,-1-11 0,2-17 0,0-27 0,0-2 0,0-6 0,0 0 0,0 9 0,4 12 0,4 9 0,0 19 0,2-5 0,-5 0 0,0-8 0,0-1 0,-3-5 0,3 0 0,-5-19 0,2-2 0,0-9 0,-2 6 0,4 16 0,1 20 0,1 6 0,3 27 0,-8-42 0,1 1 0,1 2 0,-1 0 0,-1 5 0,-1-3 0,3 32 0,-3-14 0,0-15 0,0-3 0,0-3 0,0 18 0,0-8 0,0 22 0,0 2 0,0-11 0,0 4 0,0-16 0,2 0 0,1 17 0,3-9 0,-1-10 0,0-2 0,1-18 0,-1 2 0,2-6 0,-5-16 0,0-2 0,-2-4 0,1 0 0,0 9 0,0 5 0,-1 10 0,0 21 0,3 8 0,-2 2 0,3 0 0,-3-21 0,1-1 0,-2-3 0,2 7 0,-1 1 0,6 22 0,-3-17 0,9 24 0,-1-19 0,1 5 0,0-15 0,-7-19 0,0-11 0,-4-9 0,1 3 0,-2-2 0,2 3 0,-2-9 0,2-3 0,-3-3 0,2-3 0,-2-1 0</inkml:trace>
  <inkml:trace contextRef="#ctx0" brushRef="#br0" timeOffset="1">136 7741 24575,'42'0'0,"20"0"0,-11 0 0,2 0 0,39 0 0,-38-1 0,0-1 0,3-2 0,1 0-889,12 2 1,7 0 888,-8 0 0,6-1 0,1 1-609,8 2 0,2 0 1,1 0 608,2-1 0,2 0 0,2-1-655,-9 1 1,4 0 0,0-1 0,-3 0 654,13 0 0,-2-2 0,-2 1 0,0 0 0,-1 0 0,-3 0-282,-11 1 1,-2 0 0,-5 1 281,8-1 0,-5 0 472,-8 2 1,-3 0-473,-6 1 0,-5-2 1920,3 0-1920,-11 0 2987,-24-2-2987,-7 1 1212,5-2-1212,8 0 0,2 0 0,28-1 0,-2 0 0,0 2 0,-6-2 0,-14 5 0,-3-4 0,7 2 0,5-1 0,-1 1 0,-6 2 0,-11 0 0,0 0 0,23 0 0,6 0 0,18 0 0,-24 0 0,3 0 0,1 0 0,1 0 0,11 0 0,0 0 0,-10 0 0,-5 0 0,15 0 0,-8 0 0,-7 0 0,10 0 0,16 0 0,-1-2 0,-22 1 0,1 1 0,44-3 0,-44 3 0,0 0 0,41 0 0,-18 0 0,-11 0 0,-11 0 0,-16 0 0,4 0 0,1 0 0,6 0 0,1 3 0,21 0 0,-11 2 0,2-2 0,-13 1 0,-18-4 0,-4 2 0,-7-2 0,-1 0 0,4 0 0,-5 0 0,-2 0 0,-8 0 0,-4 0 0,0 0 0,-1 0 0,1 0 0,0 0 0,-2 0 0,2 0 0,-3 0 0,0 0 0</inkml:trace>
  <inkml:trace contextRef="#ctx0" brushRef="#br0" timeOffset="2">5570 0 24575,'0'21'0,"0"15"0,2 20 0,-1 7 0,1 18 0,-2-14 0,0 19 0,0-14 0,0-2 0,3-9 0,-3-1 0,4-13 0,-3 14 0,3-4 0,-3 6 0,4 18 0,-2 7 0,1-38 0,1 4 0,6 26 0,1 3-345,-3-19 1,1 0 344,8 26 0,1-1 0,-6-24 0,-1-4 0,3-1 0,-1-3 0,-3-3 0,0-3 0,11 25 0,-8-6 0,6-2 0,-9-13 689,3-5-689,-7-8 0,-1-11 0,-3 1 0,1 7 0,0-3 0,1 13 0,2 2 0,-2 0 0,2 12 0,2 5 0,-1-1 0,0 6 0,-3-13 0,0-5 0,0 4 0,0 7 0,2-2 0,-3 13 0,0-16 0,-4 1 0,0 5 0,0-7 0,0 28 0,3-2 0,-2-6 0,1-7 0,-2-20 0,0-2 0,0 17 0,0-4 0,0-4 0,0 0 0,0-13 0,0 7 0,0 6 0,0-10 0,-2 9 0,2-8 0,-2 0 0,2 5 0,0-9 0,0 0 0,0 6 0,2-2 0,-2 14 0,5 13 0,0-6 0,1 3 0,0-18 0,-2-12 0,-4-3 0,2-9 0,0 0 0,0 1 0,4-5 0,-3 0 0,0-7 0,-3-5 0,2 0 0,-2 3 0,4 5 0,-4 1 0,2 5 0,-2-3 0,0 0 0,0 8 0,0 3 0,0 22 0,0 3 0,0 7 0,0 1 0,0-10 0,0-4 0,0 10 0,2-21 0,-1 5 0,4-21 0,-4-7 0,2-4 0,-3 1 0,0-3 0,2 6 0,-2 2 0,2 5 0,-2 12 0,0-4 0,0-1 0,1-10 0,0-10 0,0-6 0,-1 0 0,0-2 0,0 1 0,0 4 0,0 1 0,0 12 0,0 1 0,0 6 0,0 1 0,0-4 0,0 5 0,0 3 0,0 8 0,2-8 0,-2-1 0,2-14 0,-2-5 0,0 4 0,2 2 0,1 17 0,4 10 0,-2-4 0,2 1 0,-4-23 0,0-4 0,-2-7 0,0-6 0,-1-1 0,0-3 0,0-2 0,2 1 0,-2-1 0,3-1 0,-3 1 0,2 1 0,-2 3 0,0 3 0,0 2 0,0-2 0,0-1 0,0-5 0,0 0 0,0-1 0,0-1 0,0 1 0,0 1 0,0-1 0,0-1 0,0-1 0</inkml:trace>
  <inkml:trace contextRef="#ctx0" brushRef="#br0" timeOffset="3">0 277 24575,'79'0'0,"-19"1"0,8 1 0,7 0 0,7 0 0,2 0-1410,2-1 0,0 1 0,1 0 1410,3 0 0,0 1 0,0 0 0,-4-3 0,1 0 0,-4 1 0,-14 0 0,-1 0 0,0 0-230,1 0 1,1-1 0,1-1 229,7 1 0,0 0 0,-3 0 0,10 0 0,-1 0 9,-12 0 1,4 0 0,-4 0-10,13 0 0,-3 0-243,-2 0 1,-1 0 242,3 2 0,-5-1 926,-24-1 0,-4 1-926,37 2 1602,-26-1-1602,-2-2 1282,-8 3-1282,-12-3 638,4 0-638,-1 0 0,11-3 0,-1 3 0,45-2 0,-41 2 0,3 0 0,11 0 0,1 0 0,2 0 0,-5 0 0,20 0 0,-21 0 0,-24 0 0,-20 0 0,-2-2 0,-5 2 0,8-2 0,10 2 0,11 0 0,3 0 0,10 0 0,-5 0 0,6 0 0,-2 0 0,-16 0 0,-1 0 0,-6 0 0,39 3 0,7 3 0,14 3 0,-9-2 0,-35-3 0,2-4 0,-14 0 0,-10 0 0,-1 0 0,-6 0 0,10 0 0,8 0 0,4 0 0,7 0 0,-5 0 0,-5 0 0,-3 0 0,-12-2 0,-2 2 0,0-2 0,-4 1 0,4 0 0,-11 0 0,0 1 0,-4 0 0,3-2 0,6 2 0,14-2 0,-3 2 0,0 0 0,-11 0 0,-11 0 0,0 0 0,0 0 0,1-1 0,1 0 0,1 0 0,-2 1 0,0 0 0,-4 0 0,0 0 0</inkml:trace>
</inkml:ink>
</file>

<file path=ppt/ink/ink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14T01:06:20.085"/>
    </inkml:context>
    <inkml:brush xml:id="br0">
      <inkml:brushProperty name="width" value="0.05" units="cm"/>
      <inkml:brushProperty name="height" value="0.05" units="cm"/>
      <inkml:brushProperty name="color" value="#E71224"/>
    </inkml:brush>
  </inkml:definitions>
  <inkml:trace contextRef="#ctx0" brushRef="#br0">112 32 24575,'8'9'0,"-1"-2"0,0 1 0,3-1 0,8 6 0,27 17 0,20 12 0,14 16 0,-26-22 0,-1 1 0,23 18 0,-25-21 0,1-1 0,22 11 0,-2-7 0,2-7 0,-26-11 0,3-2 0,11 3 0,-1-4 0,3 0 0,-14-5 0,-29-6 0,14-6 0,10-11 0,7 0 0,-12 0 0,-21 6 0</inkml:trace>
  <inkml:trace contextRef="#ctx0" brushRef="#br0" timeOffset="1">1059 31 24575,'-43'36'0,"2"-5"0,-3 8 0,-14 8 0,-6 6 0,17-15 0,-1 2 0,-27 19 0,26-20 0,2-1 0,-8 12 0,1-5 0,22-12 0,12-16 0,1 0 0,5-7 0,1 1 0,3-4 0,1 1 0,4-4 0,0 1 0,3-2 0,-1-1 0,1 4 0,-2 0 0,-1 3 0,2-2 0,2-4 0,1-1 0,2-2 0</inkml:trace>
  <inkml:trace contextRef="#ctx0" brushRef="#br0" timeOffset="2">735 0 24575,'-3'88'0,"-1"4"0,1-35 0,0 2 0,-1 6 0,1-1 0,1-12 0,0-2 0,0 3 0,1-1 0,1 38 0,-2-29 0,1-12 0,-1-19 0,2-16 0,0-4 0,0-9 0,0 1 0,0-5 0</inkml:trace>
  <inkml:trace contextRef="#ctx0" brushRef="#br0" timeOffset="3">1 397 24575,'96'0'0,"-36"-2"0,7 0 0,-1 1 0,5 1 0,2 0-1574,-1-1 0,1 0 1,3 0 1573,-2-1 0,4 1 0,1 0 0,1 0 0,2 0 0,2 1 0,-1 0 0,-4 0 0,8-2 0,-4 0 0,-1 1 479,-3 1 1,-1 0-1,-16 0-479,-5 0 0,-32 0 0,-20 0 0</inkml:trace>
</inkml:ink>
</file>

<file path=ppt/ink/ink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10T03:50:08.877"/>
    </inkml:context>
    <inkml:brush xml:id="br0">
      <inkml:brushProperty name="width" value="0.05" units="cm"/>
      <inkml:brushProperty name="height" value="0.05" units="cm"/>
      <inkml:brushProperty name="color" value="#E71224"/>
    </inkml:brush>
  </inkml:definitions>
  <inkml:trace contextRef="#ctx0" brushRef="#br0">51 66 24575,'2'15'0,"-1"2"0,-1 16 0,0 3 0,0 11 0,0 2 0,0-7 0,-2 7 0,1-11 0,-1 0 0,2-1 0,0-6 0,0 1 0,0 7 0,-2 2 0,2 1 0,-3 4 0,1-8 0,2-3 0,-2 4 0,2-7 0,0 8 0,0 4 0,0-2 0,0 10 0,0-2 0,0-4 0,0 0 0,0-14 0,0-4 0,0 2 0,0 1 0,0 7 0,0 15 0,0 8 0,0 6 0,0 1 0,0-13 0,2 1 0,-2-9 0,3-2 0,-3 0 0,0 2 0,0 8 0,0 18 0,0-2 0,0 4 0,0-10 0,0-14 0,0-15 0,0-1 0,0-11 0,0 15 0,2 6 0,-2-2 0,3 8 0,-3-12 0,0 2 0,0 1 0,0 6 0,0 14 0,0-11 0,0 2 0,0 38 0,0 7 0,0-33 0,0-15 0,0-8 0,0 7 0,0-11 0,0 11 0,0-4 0,2-1 0,-2-4 0,2 0 0,-2 4 0,0 18 0,0 10 0,0 7 0,-3 16 0,2-13 0,-1-11 0,2-17 0,0-27 0,0-2 0,0-6 0,0 0 0,0 9 0,4 12 0,4 9 0,0 19 0,2-5 0,-5 0 0,0-8 0,0-1 0,-3-5 0,3 0 0,-5-19 0,2-2 0,0-9 0,-2 6 0,4 16 0,1 20 0,1 6 0,3 27 0,-8-42 0,1 1 0,1 2 0,-1 0 0,-1 5 0,-1-3 0,3 32 0,-3-14 0,0-15 0,0-3 0,0-3 0,0 18 0,0-8 0,0 22 0,0 2 0,0-11 0,0 4 0,0-16 0,2 0 0,1 17 0,3-9 0,-1-10 0,0-2 0,1-18 0,-1 2 0,2-6 0,-5-16 0,0-2 0,-2-4 0,1 0 0,0 9 0,0 5 0,-1 10 0,0 21 0,3 8 0,-2 2 0,3 0 0,-3-21 0,1-1 0,-2-3 0,2 7 0,-1 1 0,6 22 0,-3-17 0,9 24 0,-1-19 0,1 5 0,0-15 0,-7-19 0,0-11 0,-4-9 0,1 3 0,-2-2 0,2 3 0,-2-9 0,2-3 0,-3-3 0,2-3 0,-2-1 0</inkml:trace>
  <inkml:trace contextRef="#ctx0" brushRef="#br0" timeOffset="1">136 7741 24575,'42'0'0,"20"0"0,-11 0 0,2 0 0,39 0 0,-38-1 0,0-1 0,3-2 0,1 0-889,12 2 1,7 0 888,-8 0 0,6-1 0,1 1-609,8 2 0,2 0 1,1 0 608,2-1 0,2 0 0,2-1-655,-9 1 1,4 0 0,0-1 0,-3 0 654,13 0 0,-2-2 0,-2 1 0,0 0 0,-1 0 0,-3 0-282,-11 1 1,-2 0 0,-5 1 281,8-1 0,-5 0 472,-8 2 1,-3 0-473,-6 1 0,-5-2 1920,3 0-1920,-11 0 2987,-24-2-2987,-7 1 1212,5-2-1212,8 0 0,2 0 0,28-1 0,-2 0 0,0 2 0,-6-2 0,-14 5 0,-3-4 0,7 2 0,5-1 0,-1 1 0,-6 2 0,-11 0 0,0 0 0,23 0 0,6 0 0,18 0 0,-24 0 0,3 0 0,1 0 0,1 0 0,11 0 0,0 0 0,-10 0 0,-5 0 0,15 0 0,-8 0 0,-7 0 0,10 0 0,16 0 0,-1-2 0,-22 1 0,1 1 0,44-3 0,-44 3 0,0 0 0,41 0 0,-18 0 0,-11 0 0,-11 0 0,-16 0 0,4 0 0,1 0 0,6 0 0,1 3 0,21 0 0,-11 2 0,2-2 0,-13 1 0,-18-4 0,-4 2 0,-7-2 0,-1 0 0,4 0 0,-5 0 0,-2 0 0,-8 0 0,-4 0 0,0 0 0,-1 0 0,1 0 0,0 0 0,-2 0 0,2 0 0,-3 0 0,0 0 0</inkml:trace>
  <inkml:trace contextRef="#ctx0" brushRef="#br0" timeOffset="2">5570 0 24575,'0'21'0,"0"15"0,2 20 0,-1 7 0,1 18 0,-2-14 0,0 19 0,0-14 0,0-2 0,3-9 0,-3-1 0,4-13 0,-3 14 0,3-4 0,-3 6 0,4 18 0,-2 7 0,1-38 0,1 4 0,6 26 0,1 3-345,-3-19 1,1 0 344,8 26 0,1-1 0,-6-24 0,-1-4 0,3-1 0,-1-3 0,-3-3 0,0-3 0,11 25 0,-8-6 0,6-2 0,-9-13 689,3-5-689,-7-8 0,-1-11 0,-3 1 0,1 7 0,0-3 0,1 13 0,2 2 0,-2 0 0,2 12 0,2 5 0,-1-1 0,0 6 0,-3-13 0,0-5 0,0 4 0,0 7 0,2-2 0,-3 13 0,0-16 0,-4 1 0,0 5 0,0-7 0,0 28 0,3-2 0,-2-6 0,1-7 0,-2-20 0,0-2 0,0 17 0,0-4 0,0-4 0,0 0 0,0-13 0,0 7 0,0 6 0,0-10 0,-2 9 0,2-8 0,-2 0 0,2 5 0,0-9 0,0 0 0,0 6 0,2-2 0,-2 14 0,5 13 0,0-6 0,1 3 0,0-18 0,-2-12 0,-4-3 0,2-9 0,0 0 0,0 1 0,4-5 0,-3 0 0,0-7 0,-3-5 0,2 0 0,-2 3 0,4 5 0,-4 1 0,2 5 0,-2-3 0,0 0 0,0 8 0,0 3 0,0 22 0,0 3 0,0 7 0,0 1 0,0-10 0,0-4 0,0 10 0,2-21 0,-1 5 0,4-21 0,-4-7 0,2-4 0,-3 1 0,0-3 0,2 6 0,-2 2 0,2 5 0,-2 12 0,0-4 0,0-1 0,1-10 0,0-10 0,0-6 0,-1 0 0,0-2 0,0 1 0,0 4 0,0 1 0,0 12 0,0 1 0,0 6 0,0 1 0,0-4 0,0 5 0,0 3 0,0 8 0,2-8 0,-2-1 0,2-14 0,-2-5 0,0 4 0,2 2 0,1 17 0,4 10 0,-2-4 0,2 1 0,-4-23 0,0-4 0,-2-7 0,0-6 0,-1-1 0,0-3 0,0-2 0,2 1 0,-2-1 0,3-1 0,-3 1 0,2 1 0,-2 3 0,0 3 0,0 2 0,0-2 0,0-1 0,0-5 0,0 0 0,0-1 0,0-1 0,0 1 0,0 1 0,0-1 0,0-1 0,0-1 0</inkml:trace>
  <inkml:trace contextRef="#ctx0" brushRef="#br0" timeOffset="3">0 277 24575,'79'0'0,"-19"1"0,8 1 0,7 0 0,7 0 0,2 0-1410,2-1 0,0 1 0,1 0 1410,3 0 0,0 1 0,0 0 0,-4-3 0,1 0 0,-4 1 0,-14 0 0,-1 0 0,0 0-230,1 0 1,1-1 0,1-1 229,7 1 0,0 0 0,-3 0 0,10 0 0,-1 0 9,-12 0 1,4 0 0,-4 0-10,13 0 0,-3 0-243,-2 0 1,-1 0 242,3 2 0,-5-1 926,-24-1 0,-4 1-926,37 2 1602,-26-1-1602,-2-2 1282,-8 3-1282,-12-3 638,4 0-638,-1 0 0,11-3 0,-1 3 0,45-2 0,-41 2 0,3 0 0,11 0 0,1 0 0,2 0 0,-5 0 0,20 0 0,-21 0 0,-24 0 0,-20 0 0,-2-2 0,-5 2 0,8-2 0,10 2 0,11 0 0,3 0 0,10 0 0,-5 0 0,6 0 0,-2 0 0,-16 0 0,-1 0 0,-6 0 0,39 3 0,7 3 0,14 3 0,-9-2 0,-35-3 0,2-4 0,-14 0 0,-10 0 0,-1 0 0,-6 0 0,10 0 0,8 0 0,4 0 0,7 0 0,-5 0 0,-5 0 0,-3 0 0,-12-2 0,-2 2 0,0-2 0,-4 1 0,4 0 0,-11 0 0,0 1 0,-4 0 0,3-2 0,6 2 0,14-2 0,-3 2 0,0 0 0,-11 0 0,-11 0 0,0 0 0,0 0 0,1-1 0,1 0 0,1 0 0,-2 1 0,0 0 0,-4 0 0,0 0 0</inkml:trace>
</inkml:ink>
</file>

<file path=ppt/ink/ink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14T01:06:20.085"/>
    </inkml:context>
    <inkml:brush xml:id="br0">
      <inkml:brushProperty name="width" value="0.05" units="cm"/>
      <inkml:brushProperty name="height" value="0.05" units="cm"/>
      <inkml:brushProperty name="color" value="#E71224"/>
    </inkml:brush>
  </inkml:definitions>
  <inkml:trace contextRef="#ctx0" brushRef="#br0">112 32 24575,'8'9'0,"-1"-2"0,0 1 0,3-1 0,8 6 0,27 17 0,20 12 0,14 16 0,-26-22 0,-1 1 0,23 18 0,-25-21 0,1-1 0,22 11 0,-2-7 0,2-7 0,-26-11 0,3-2 0,11 3 0,-1-4 0,3 0 0,-14-5 0,-29-6 0,14-6 0,10-11 0,7 0 0,-12 0 0,-21 6 0</inkml:trace>
  <inkml:trace contextRef="#ctx0" brushRef="#br0" timeOffset="1">1059 31 24575,'-43'36'0,"2"-5"0,-3 8 0,-14 8 0,-6 6 0,17-15 0,-1 2 0,-27 19 0,26-20 0,2-1 0,-8 12 0,1-5 0,22-12 0,12-16 0,1 0 0,5-7 0,1 1 0,3-4 0,1 1 0,4-4 0,0 1 0,3-2 0,-1-1 0,1 4 0,-2 0 0,-1 3 0,2-2 0,2-4 0,1-1 0,2-2 0</inkml:trace>
  <inkml:trace contextRef="#ctx0" brushRef="#br0" timeOffset="2">735 0 24575,'-3'88'0,"-1"4"0,1-35 0,0 2 0,-1 6 0,1-1 0,1-12 0,0-2 0,0 3 0,1-1 0,1 38 0,-2-29 0,1-12 0,-1-19 0,2-16 0,0-4 0,0-9 0,0 1 0,0-5 0</inkml:trace>
  <inkml:trace contextRef="#ctx0" brushRef="#br0" timeOffset="3">1 397 24575,'96'0'0,"-36"-2"0,7 0 0,-1 1 0,5 1 0,2 0-1574,-1-1 0,1 0 1,3 0 1573,-2-1 0,4 1 0,1 0 0,1 0 0,2 0 0,2 1 0,-1 0 0,-4 0 0,8-2 0,-4 0 0,-1 1 479,-3 1 1,-1 0-1,-16 0-479,-5 0 0,-32 0 0,-20 0 0</inkml:trace>
</inkml:ink>
</file>

<file path=ppt/ink/ink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10T03:50:16.539"/>
    </inkml:context>
    <inkml:brush xml:id="br0">
      <inkml:brushProperty name="width" value="0.05" units="cm"/>
      <inkml:brushProperty name="height" value="0.05" units="cm"/>
      <inkml:brushProperty name="color" value="#E71224"/>
    </inkml:brush>
  </inkml:definitions>
  <inkml:trace contextRef="#ctx0" brushRef="#br0">51 66 24575,'2'15'0,"-1"2"0,-1 16 0,0 3 0,0 11 0,0 2 0,0-7 0,-2 7 0,1-11 0,-1 0 0,2-1 0,0-6 0,0 1 0,0 7 0,-2 2 0,2 1 0,-3 4 0,1-8 0,2-3 0,-2 4 0,2-7 0,0 8 0,0 4 0,0-2 0,0 10 0,0-2 0,0-4 0,0 0 0,0-14 0,0-4 0,0 2 0,0 1 0,0 7 0,0 15 0,0 8 0,0 6 0,0 1 0,0-13 0,2 1 0,-2-9 0,3-2 0,-3 0 0,0 2 0,0 8 0,0 18 0,0-2 0,0 4 0,0-10 0,0-14 0,0-15 0,0-1 0,0-11 0,0 15 0,2 6 0,-2-2 0,3 8 0,-3-12 0,0 2 0,0 1 0,0 6 0,0 14 0,0-11 0,0 2 0,0 38 0,0 7 0,0-33 0,0-15 0,0-8 0,0 7 0,0-11 0,0 11 0,0-4 0,2-1 0,-2-4 0,2 0 0,-2 4 0,0 18 0,0 10 0,0 7 0,-3 16 0,2-13 0,-1-11 0,2-17 0,0-27 0,0-2 0,0-6 0,0 0 0,0 9 0,4 12 0,4 9 0,0 19 0,2-5 0,-5 0 0,0-8 0,0-1 0,-3-5 0,3 0 0,-5-19 0,2-2 0,0-9 0,-2 6 0,4 16 0,1 20 0,1 6 0,3 27 0,-8-42 0,1 1 0,1 2 0,-1 0 0,-1 5 0,-1-3 0,3 32 0,-3-14 0,0-15 0,0-3 0,0-3 0,0 18 0,0-8 0,0 22 0,0 2 0,0-11 0,0 4 0,0-16 0,2 0 0,1 17 0,3-9 0,-1-10 0,0-2 0,1-18 0,-1 2 0,2-6 0,-5-16 0,0-2 0,-2-4 0,1 0 0,0 9 0,0 5 0,-1 10 0,0 21 0,3 8 0,-2 2 0,3 0 0,-3-21 0,1-1 0,-2-3 0,2 7 0,-1 1 0,6 22 0,-3-17 0,9 24 0,-1-19 0,1 5 0,0-15 0,-7-19 0,0-11 0,-4-9 0,1 3 0,-2-2 0,2 3 0,-2-9 0,2-3 0,-3-3 0,2-3 0,-2-1 0</inkml:trace>
  <inkml:trace contextRef="#ctx0" brushRef="#br0" timeOffset="1">136 7741 24575,'42'0'0,"20"0"0,-11 0 0,2 0 0,39 0 0,-38-1 0,0-1 0,3-2 0,1 0-889,12 2 1,7 0 888,-8 0 0,6-1 0,1 1-609,8 2 0,2 0 1,1 0 608,2-1 0,2 0 0,2-1-655,-9 1 1,4 0 0,0-1 0,-3 0 654,13 0 0,-2-2 0,-2 1 0,0 0 0,-1 0 0,-3 0-282,-11 1 1,-2 0 0,-5 1 281,8-1 0,-5 0 472,-8 2 1,-3 0-473,-6 1 0,-5-2 1920,3 0-1920,-11 0 2987,-24-2-2987,-7 1 1212,5-2-1212,8 0 0,2 0 0,28-1 0,-2 0 0,0 2 0,-6-2 0,-14 5 0,-3-4 0,7 2 0,5-1 0,-1 1 0,-6 2 0,-11 0 0,0 0 0,23 0 0,6 0 0,18 0 0,-24 0 0,3 0 0,1 0 0,1 0 0,11 0 0,0 0 0,-10 0 0,-5 0 0,15 0 0,-8 0 0,-7 0 0,10 0 0,16 0 0,-1-2 0,-22 1 0,1 1 0,44-3 0,-44 3 0,0 0 0,41 0 0,-18 0 0,-11 0 0,-11 0 0,-16 0 0,4 0 0,1 0 0,6 0 0,1 3 0,21 0 0,-11 2 0,2-2 0,-13 1 0,-18-4 0,-4 2 0,-7-2 0,-1 0 0,4 0 0,-5 0 0,-2 0 0,-8 0 0,-4 0 0,0 0 0,-1 0 0,1 0 0,0 0 0,-2 0 0,2 0 0,-3 0 0,0 0 0</inkml:trace>
  <inkml:trace contextRef="#ctx0" brushRef="#br0" timeOffset="2">5570 0 24575,'0'21'0,"0"15"0,2 20 0,-1 7 0,1 18 0,-2-14 0,0 19 0,0-14 0,0-2 0,3-9 0,-3-1 0,4-13 0,-3 14 0,3-4 0,-3 6 0,4 18 0,-2 7 0,1-38 0,1 4 0,6 26 0,1 3-345,-3-19 1,1 0 344,8 26 0,1-1 0,-6-24 0,-1-4 0,3-1 0,-1-3 0,-3-3 0,0-3 0,11 25 0,-8-6 0,6-2 0,-9-13 689,3-5-689,-7-8 0,-1-11 0,-3 1 0,1 7 0,0-3 0,1 13 0,2 2 0,-2 0 0,2 12 0,2 5 0,-1-1 0,0 6 0,-3-13 0,0-5 0,0 4 0,0 7 0,2-2 0,-3 13 0,0-16 0,-4 1 0,0 5 0,0-7 0,0 28 0,3-2 0,-2-6 0,1-7 0,-2-20 0,0-2 0,0 17 0,0-4 0,0-4 0,0 0 0,0-13 0,0 7 0,0 6 0,0-10 0,-2 9 0,2-8 0,-2 0 0,2 5 0,0-9 0,0 0 0,0 6 0,2-2 0,-2 14 0,5 13 0,0-6 0,1 3 0,0-18 0,-2-12 0,-4-3 0,2-9 0,0 0 0,0 1 0,4-5 0,-3 0 0,0-7 0,-3-5 0,2 0 0,-2 3 0,4 5 0,-4 1 0,2 5 0,-2-3 0,0 0 0,0 8 0,0 3 0,0 22 0,0 3 0,0 7 0,0 1 0,0-10 0,0-4 0,0 10 0,2-21 0,-1 5 0,4-21 0,-4-7 0,2-4 0,-3 1 0,0-3 0,2 6 0,-2 2 0,2 5 0,-2 12 0,0-4 0,0-1 0,1-10 0,0-10 0,0-6 0,-1 0 0,0-2 0,0 1 0,0 4 0,0 1 0,0 12 0,0 1 0,0 6 0,0 1 0,0-4 0,0 5 0,0 3 0,0 8 0,2-8 0,-2-1 0,2-14 0,-2-5 0,0 4 0,2 2 0,1 17 0,4 10 0,-2-4 0,2 1 0,-4-23 0,0-4 0,-2-7 0,0-6 0,-1-1 0,0-3 0,0-2 0,2 1 0,-2-1 0,3-1 0,-3 1 0,2 1 0,-2 3 0,0 3 0,0 2 0,0-2 0,0-1 0,0-5 0,0 0 0,0-1 0,0-1 0,0 1 0,0 1 0,0-1 0,0-1 0,0-1 0</inkml:trace>
  <inkml:trace contextRef="#ctx0" brushRef="#br0" timeOffset="3">0 277 24575,'79'0'0,"-19"1"0,8 1 0,7 0 0,7 0 0,2 0-1410,2-1 0,0 1 0,1 0 1410,3 0 0,0 1 0,0 0 0,-4-3 0,1 0 0,-4 1 0,-14 0 0,-1 0 0,0 0-230,1 0 1,1-1 0,1-1 229,7 1 0,0 0 0,-3 0 0,10 0 0,-1 0 9,-12 0 1,4 0 0,-4 0-10,13 0 0,-3 0-243,-2 0 1,-1 0 242,3 2 0,-5-1 926,-24-1 0,-4 1-926,37 2 1602,-26-1-1602,-2-2 1282,-8 3-1282,-12-3 638,4 0-638,-1 0 0,11-3 0,-1 3 0,45-2 0,-41 2 0,3 0 0,11 0 0,1 0 0,2 0 0,-5 0 0,20 0 0,-21 0 0,-24 0 0,-20 0 0,-2-2 0,-5 2 0,8-2 0,10 2 0,11 0 0,3 0 0,10 0 0,-5 0 0,6 0 0,-2 0 0,-16 0 0,-1 0 0,-6 0 0,39 3 0,7 3 0,14 3 0,-9-2 0,-35-3 0,2-4 0,-14 0 0,-10 0 0,-1 0 0,-6 0 0,10 0 0,8 0 0,4 0 0,7 0 0,-5 0 0,-5 0 0,-3 0 0,-12-2 0,-2 2 0,0-2 0,-4 1 0,4 0 0,-11 0 0,0 1 0,-4 0 0,3-2 0,6 2 0,14-2 0,-3 2 0,0 0 0,-11 0 0,-11 0 0,0 0 0,0 0 0,1-1 0,1 0 0,1 0 0,-2 1 0,0 0 0,-4 0 0,0 0 0</inkml:trace>
</inkml:ink>
</file>

<file path=ppt/ink/ink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14T01:26:13.207"/>
    </inkml:context>
    <inkml:brush xml:id="br0">
      <inkml:brushProperty name="width" value="0.05" units="cm"/>
      <inkml:brushProperty name="height" value="0.05" units="cm"/>
      <inkml:brushProperty name="color" value="#E71224"/>
    </inkml:brush>
  </inkml:definitions>
  <inkml:trace contextRef="#ctx0" brushRef="#br0">229 0 24575,'13'34'0,"-1"-1"0,9 6 0,-4-6 0,-5-10 0,1-1 0,-5-4 0,4 6 0,4 6 0,3 11 0,5 3 0,1 10 0,-4-8 0,0-1 0,-1-4 0,-6-12 0,-1-3 0,-1-4 0,0 4 0,7 4 0,-1 5 0,10 13 0,2-6 0,12 16 0,-9-23 0,-5-5 0,-15-18 0,-6-7 0,-4-2 0,14-5 0,-13 3 0,11-3 0</inkml:trace>
  <inkml:trace contextRef="#ctx0" brushRef="#br0" timeOffset="1">1 809 24575,'50'-30'0,"16"-5"0,-12 2 0,5-2-502,6 3 1,2 2 501,-1-2 0,1 1 0,2 2 0,-2 4 0,28-5 329,-11 1-329,-29 11 166,-25 7-166,-11 5 0,-14 1 0,-1 5 0,-4-2 0</inkml:trace>
</inkml:ink>
</file>

<file path=ppt/ink/ink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14T01:26:13.209"/>
    </inkml:context>
    <inkml:brush xml:id="br0">
      <inkml:brushProperty name="width" value="0.05" units="cm"/>
      <inkml:brushProperty name="height" value="0.05" units="cm"/>
      <inkml:brushProperty name="color" value="#E71224"/>
    </inkml:brush>
  </inkml:definitions>
  <inkml:trace contextRef="#ctx0" brushRef="#br0">112 32 24575,'8'9'0,"-1"-2"0,0 1 0,3-1 0,8 6 0,27 17 0,20 12 0,14 16 0,-26-22 0,-1 1 0,23 18 0,-25-21 0,1-1 0,22 11 0,-2-7 0,2-7 0,-26-11 0,3-2 0,11 3 0,-1-4 0,3 0 0,-14-5 0,-29-6 0,14-6 0,10-11 0,7 0 0,-12 0 0,-21 6 0</inkml:trace>
  <inkml:trace contextRef="#ctx0" brushRef="#br0" timeOffset="1">1059 31 24575,'-43'36'0,"2"-5"0,-3 8 0,-14 8 0,-6 6 0,17-15 0,-1 2 0,-27 19 0,26-20 0,2-1 0,-8 12 0,1-5 0,22-12 0,12-16 0,1 0 0,5-7 0,1 1 0,3-4 0,1 1 0,4-4 0,0 1 0,3-2 0,-1-1 0,1 4 0,-2 0 0,-1 3 0,2-2 0,2-4 0,1-1 0,2-2 0</inkml:trace>
  <inkml:trace contextRef="#ctx0" brushRef="#br0" timeOffset="2">735 0 24575,'-3'88'0,"-1"4"0,1-35 0,0 2 0,-1 6 0,1-1 0,1-12 0,0-2 0,0 3 0,1-1 0,1 38 0,-2-29 0,1-12 0,-1-19 0,2-16 0,0-4 0,0-9 0,0 1 0,0-5 0</inkml:trace>
  <inkml:trace contextRef="#ctx0" brushRef="#br0" timeOffset="3">1 397 24575,'96'0'0,"-36"-2"0,7 0 0,-1 1 0,5 1 0,2 0-1574,-1-1 0,1 0 1,3 0 1573,-2-1 0,4 1 0,1 0 0,1 0 0,2 0 0,2 1 0,-1 0 0,-4 0 0,8-2 0,-4 0 0,-1 1 479,-3 1 1,-1 0-1,-16 0-479,-5 0 0,-32 0 0,-20 0 0</inkml:trace>
</inkml:ink>
</file>

<file path=ppt/ink/ink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14T01:26:13.213"/>
    </inkml:context>
    <inkml:brush xml:id="br0">
      <inkml:brushProperty name="width" value="0.05" units="cm"/>
      <inkml:brushProperty name="height" value="0.05" units="cm"/>
      <inkml:brushProperty name="color" value="#E71224"/>
    </inkml:brush>
  </inkml:definitions>
  <inkml:trace contextRef="#ctx0" brushRef="#br0">441 0 24575,'-26'59'0,"6"-6"0,-14 33 0,10-19 0,-5 19 0,7-18 0,1-4 0,11-18 0,-1-6 0,6-8 0,1 5 0,0-9 0,2-3 0,-2-7 0,2-7 0,1-4 0,1-2 0,0-3 0,0-1 0</inkml:trace>
  <inkml:trace contextRef="#ctx0" brushRef="#br0" timeOffset="1">0 312 24575,'23'2'0,"18"8"0,29 5 0,-23-5 0,6 1 0,29 6 0,3-1-333,-22-5 0,0 0 333,23 5 0,-4-2 0,1 1 165,-15-2-165,-35-8 0,-22-2 0,-7-1 0,-3 0 0,1 3 501,0 0-501,0 0 0,-1-1 0,-1-3 0</inkml:trace>
</inkml:ink>
</file>

<file path=ppt/ink/ink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10T03:46:08.934"/>
    </inkml:context>
    <inkml:brush xml:id="br0">
      <inkml:brushProperty name="width" value="0.05" units="cm"/>
      <inkml:brushProperty name="height" value="0.05" units="cm"/>
      <inkml:brushProperty name="color" value="#E71224"/>
    </inkml:brush>
  </inkml:definitions>
  <inkml:trace contextRef="#ctx0" brushRef="#br0">229 0 24575,'13'34'0,"-1"-1"0,9 6 0,-4-6 0,-5-10 0,1-1 0,-5-4 0,4 6 0,4 6 0,3 11 0,5 3 0,1 10 0,-4-8 0,0-1 0,-1-4 0,-6-12 0,-1-3 0,-1-4 0,0 4 0,7 4 0,-1 5 0,10 13 0,2-6 0,12 16 0,-9-23 0,-5-5 0,-15-18 0,-6-7 0,-4-2 0,14-5 0,-13 3 0,11-3 0</inkml:trace>
  <inkml:trace contextRef="#ctx0" brushRef="#br0" timeOffset="943">1 809 24575,'50'-30'0,"16"-5"0,-12 2 0,5-2-502,6 3 1,2 2 501,-1-2 0,1 1 0,2 2 0,-2 4 0,28-5 329,-11 1-329,-29 11 166,-25 7-166,-11 5 0,-14 1 0,-1 5 0,-4-2 0</inkml:trace>
</inkml:ink>
</file>

<file path=ppt/ink/ink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10T03:46:11.981"/>
    </inkml:context>
    <inkml:brush xml:id="br0">
      <inkml:brushProperty name="width" value="0.05" units="cm"/>
      <inkml:brushProperty name="height" value="0.05" units="cm"/>
      <inkml:brushProperty name="color" value="#E71224"/>
    </inkml:brush>
  </inkml:definitions>
  <inkml:trace contextRef="#ctx0" brushRef="#br0">112 32 24575,'8'9'0,"-1"-2"0,0 1 0,3-1 0,8 6 0,27 17 0,20 12 0,14 16 0,-26-22 0,-1 1 0,23 18 0,-25-21 0,1-1 0,22 11 0,-2-7 0,2-7 0,-26-11 0,3-2 0,11 3 0,-1-4 0,3 0 0,-14-5 0,-29-6 0,14-6 0,10-11 0,7 0 0,-12 0 0,-21 6 0</inkml:trace>
  <inkml:trace contextRef="#ctx0" brushRef="#br0" timeOffset="1485">1059 31 24575,'-43'36'0,"2"-5"0,-3 8 0,-14 8 0,-6 6 0,17-15 0,-1 2 0,-27 19 0,26-20 0,2-1 0,-8 12 0,1-5 0,22-12 0,12-16 0,1 0 0,5-7 0,1 1 0,3-4 0,1 1 0,4-4 0,0 1 0,3-2 0,-1-1 0,1 4 0,-2 0 0,-1 3 0,2-2 0,2-4 0,1-1 0,2-2 0</inkml:trace>
  <inkml:trace contextRef="#ctx0" brushRef="#br0" timeOffset="2801">735 0 24575,'-3'88'0,"-1"4"0,1-35 0,0 2 0,-1 6 0,1-1 0,1-12 0,0-2 0,0 3 0,1-1 0,1 38 0,-2-29 0,1-12 0,-1-19 0,2-16 0,0-4 0,0-9 0,0 1 0,0-5 0</inkml:trace>
  <inkml:trace contextRef="#ctx0" brushRef="#br0" timeOffset="3848">1 397 24575,'96'0'0,"-36"-2"0,7 0 0,-1 1 0,5 1 0,2 0-1574,-1-1 0,1 0 1,3 0 1573,-2-1 0,4 1 0,1 0 0,1 0 0,2 0 0,2 1 0,-1 0 0,-4 0 0,8-2 0,-4 0 0,-1 1 479,-3 1 1,-1 0-1,-16 0-479,-5 0 0,-32 0 0,-20 0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14T00:08:42.355"/>
    </inkml:context>
    <inkml:brush xml:id="br0">
      <inkml:brushProperty name="width" value="0.1" units="cm"/>
      <inkml:brushProperty name="height" value="0.1" units="cm"/>
      <inkml:brushProperty name="color" value="#004F8B"/>
    </inkml:brush>
  </inkml:definitions>
  <inkml:trace contextRef="#ctx0" brushRef="#br0">2210 1269 24575,'-28'-11'0,"6"1"0,-15-9 0,11-5 0,-10-3 0,4-4 0,-14 4 0,6 2 0,-6-1 0,1-1 0,5 7 0,-6-5 0,8 11 0,1-4 0,-1 5 0,0 0 0,6 1 0,3 0 0,5 0 0,7 1 0,-5-1 0,10 7 0,-10-6 0,10 5 0,-9-5 0,-7-6 0,2 4 0,-7-9 0,3 9 0,5-4 0,-11-1 0,11 5 0,-5-10 0,7 10 0,0-9 0,0 9 0,0-4 0,0 1 0,0 3 0,5-3 0,-4 4 0,10 1 0,-9 5 0,9-3 0,-4 3 0,-5-5 0,8 5 0,-8-3 0,10 8 0,1-8 0,-1 3 0,1 0 0,-1-4 0,0 9 0,1-8 0,-1 8 0,1-9 0,-6 9 0,4-8 0,-4 8 0,-1-4 0,6 0 0,-6 4 0,7-8 0,-6 2 0,4-3 0,-4-1 0,-5-5 0,2 4 0,-9-10 0,11 10 0,-5-10 0,5 4 0,-7 0 0,-5-4 0,4 3 0,-5-5 0,7 6 0,5-4 0,-4 9 0,4-9 0,-5 10 0,5-5 0,-3 6 0,9 5 0,-5-4 0,7 4 0,-11-5 0,2 6 0,-3-5 0,0 9 0,5-9 0,-1 9 0,-3-9 0,9 4 0,-10-1 0,10-2 0,-4 8 0,5-9 0,1 9 0,4-8 0,-3 8 0,7-4 0,-2 5 0</inkml:trace>
  <inkml:trace contextRef="#ctx0" brushRef="#br0" timeOffset="1733">1 0 24575,'4'16'0,"2"-1"0,4-5 0,1 6 0,0-4 0,5 9 0,-4-9 0,5 10 0,-7-11 0,1 5 0,-1-5 0,1-1 0,-1 1 0,0-6 0,-4 4 0,2-3 0,-2 4 0,3-1 0,2 2 0,-1-1 0,0 0 0,1 6 0,0-4 0,0 4 0,-1-6 0,0 1 0,1-1 0,-5 0 0,3-4 0,-8 2 0,4-3 0,-5 5 0,0 0 0,4 1 0,-3-1 0,9 0 0,-9 1 0,8-1 0,-8 1 0,4-1 0,-5 0 0,4 1 0,2-6 0,-1 0 0,0-5 0</inkml:trace>
</inkml:ink>
</file>

<file path=ppt/ink/ink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10T03:46:17.707"/>
    </inkml:context>
    <inkml:brush xml:id="br0">
      <inkml:brushProperty name="width" value="0.05" units="cm"/>
      <inkml:brushProperty name="height" value="0.05" units="cm"/>
      <inkml:brushProperty name="color" value="#E71224"/>
    </inkml:brush>
  </inkml:definitions>
  <inkml:trace contextRef="#ctx0" brushRef="#br0">441 0 24575,'-26'59'0,"6"-6"0,-14 33 0,10-19 0,-5 19 0,7-18 0,1-4 0,11-18 0,-1-6 0,6-8 0,1 5 0,0-9 0,2-3 0,-2-7 0,2-7 0,1-4 0,1-2 0,0-3 0,0-1 0</inkml:trace>
  <inkml:trace contextRef="#ctx0" brushRef="#br0" timeOffset="1260">0 312 24575,'23'2'0,"18"8"0,29 5 0,-23-5 0,6 1 0,29 6 0,3-1-333,-22-5 0,0 0 333,23 5 0,-4-2 0,1 1 165,-15-2-165,-35-8 0,-22-2 0,-7-1 0,-3 0 0,1 3 501,0 0-501,0 0 0,-1-1 0,-1-3 0</inkml:trace>
</inkml:ink>
</file>

<file path=ppt/ink/ink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10T03:50:08.877"/>
    </inkml:context>
    <inkml:brush xml:id="br0">
      <inkml:brushProperty name="width" value="0.05" units="cm"/>
      <inkml:brushProperty name="height" value="0.05" units="cm"/>
      <inkml:brushProperty name="color" value="#E71224"/>
    </inkml:brush>
  </inkml:definitions>
  <inkml:trace contextRef="#ctx0" brushRef="#br0">51 66 24575,'2'15'0,"-1"2"0,-1 16 0,0 3 0,0 11 0,0 2 0,0-7 0,-2 7 0,1-11 0,-1 0 0,2-1 0,0-6 0,0 1 0,0 7 0,-2 2 0,2 1 0,-3 4 0,1-8 0,2-3 0,-2 4 0,2-7 0,0 8 0,0 4 0,0-2 0,0 10 0,0-2 0,0-4 0,0 0 0,0-14 0,0-4 0,0 2 0,0 1 0,0 7 0,0 15 0,0 8 0,0 6 0,0 1 0,0-13 0,2 1 0,-2-9 0,3-2 0,-3 0 0,0 2 0,0 8 0,0 18 0,0-2 0,0 4 0,0-10 0,0-14 0,0-15 0,0-1 0,0-11 0,0 15 0,2 6 0,-2-2 0,3 8 0,-3-12 0,0 2 0,0 1 0,0 6 0,0 14 0,0-11 0,0 2 0,0 38 0,0 7 0,0-33 0,0-15 0,0-8 0,0 7 0,0-11 0,0 11 0,0-4 0,2-1 0,-2-4 0,2 0 0,-2 4 0,0 18 0,0 10 0,0 7 0,-3 16 0,2-13 0,-1-11 0,2-17 0,0-27 0,0-2 0,0-6 0,0 0 0,0 9 0,4 12 0,4 9 0,0 19 0,2-5 0,-5 0 0,0-8 0,0-1 0,-3-5 0,3 0 0,-5-19 0,2-2 0,0-9 0,-2 6 0,4 16 0,1 20 0,1 6 0,3 27 0,-8-42 0,1 1 0,1 2 0,-1 0 0,-1 5 0,-1-3 0,3 32 0,-3-14 0,0-15 0,0-3 0,0-3 0,0 18 0,0-8 0,0 22 0,0 2 0,0-11 0,0 4 0,0-16 0,2 0 0,1 17 0,3-9 0,-1-10 0,0-2 0,1-18 0,-1 2 0,2-6 0,-5-16 0,0-2 0,-2-4 0,1 0 0,0 9 0,0 5 0,-1 10 0,0 21 0,3 8 0,-2 2 0,3 0 0,-3-21 0,1-1 0,-2-3 0,2 7 0,-1 1 0,6 22 0,-3-17 0,9 24 0,-1-19 0,1 5 0,0-15 0,-7-19 0,0-11 0,-4-9 0,1 3 0,-2-2 0,2 3 0,-2-9 0,2-3 0,-3-3 0,2-3 0,-2-1 0</inkml:trace>
  <inkml:trace contextRef="#ctx0" brushRef="#br0" timeOffset="1">136 7741 24575,'42'0'0,"20"0"0,-11 0 0,2 0 0,39 0 0,-38-1 0,0-1 0,3-2 0,1 0-889,12 2 1,7 0 888,-8 0 0,6-1 0,1 1-609,8 2 0,2 0 1,1 0 608,2-1 0,2 0 0,2-1-655,-9 1 1,4 0 0,0-1 0,-3 0 654,13 0 0,-2-2 0,-2 1 0,0 0 0,-1 0 0,-3 0-282,-11 1 1,-2 0 0,-5 1 281,8-1 0,-5 0 472,-8 2 1,-3 0-473,-6 1 0,-5-2 1920,3 0-1920,-11 0 2987,-24-2-2987,-7 1 1212,5-2-1212,8 0 0,2 0 0,28-1 0,-2 0 0,0 2 0,-6-2 0,-14 5 0,-3-4 0,7 2 0,5-1 0,-1 1 0,-6 2 0,-11 0 0,0 0 0,23 0 0,6 0 0,18 0 0,-24 0 0,3 0 0,1 0 0,1 0 0,11 0 0,0 0 0,-10 0 0,-5 0 0,15 0 0,-8 0 0,-7 0 0,10 0 0,16 0 0,-1-2 0,-22 1 0,1 1 0,44-3 0,-44 3 0,0 0 0,41 0 0,-18 0 0,-11 0 0,-11 0 0,-16 0 0,4 0 0,1 0 0,6 0 0,1 3 0,21 0 0,-11 2 0,2-2 0,-13 1 0,-18-4 0,-4 2 0,-7-2 0,-1 0 0,4 0 0,-5 0 0,-2 0 0,-8 0 0,-4 0 0,0 0 0,-1 0 0,1 0 0,0 0 0,-2 0 0,2 0 0,-3 0 0,0 0 0</inkml:trace>
  <inkml:trace contextRef="#ctx0" brushRef="#br0" timeOffset="2">5570 0 24575,'0'21'0,"0"15"0,2 20 0,-1 7 0,1 18 0,-2-14 0,0 19 0,0-14 0,0-2 0,3-9 0,-3-1 0,4-13 0,-3 14 0,3-4 0,-3 6 0,4 18 0,-2 7 0,1-38 0,1 4 0,6 26 0,1 3-345,-3-19 1,1 0 344,8 26 0,1-1 0,-6-24 0,-1-4 0,3-1 0,-1-3 0,-3-3 0,0-3 0,11 25 0,-8-6 0,6-2 0,-9-13 689,3-5-689,-7-8 0,-1-11 0,-3 1 0,1 7 0,0-3 0,1 13 0,2 2 0,-2 0 0,2 12 0,2 5 0,-1-1 0,0 6 0,-3-13 0,0-5 0,0 4 0,0 7 0,2-2 0,-3 13 0,0-16 0,-4 1 0,0 5 0,0-7 0,0 28 0,3-2 0,-2-6 0,1-7 0,-2-20 0,0-2 0,0 17 0,0-4 0,0-4 0,0 0 0,0-13 0,0 7 0,0 6 0,0-10 0,-2 9 0,2-8 0,-2 0 0,2 5 0,0-9 0,0 0 0,0 6 0,2-2 0,-2 14 0,5 13 0,0-6 0,1 3 0,0-18 0,-2-12 0,-4-3 0,2-9 0,0 0 0,0 1 0,4-5 0,-3 0 0,0-7 0,-3-5 0,2 0 0,-2 3 0,4 5 0,-4 1 0,2 5 0,-2-3 0,0 0 0,0 8 0,0 3 0,0 22 0,0 3 0,0 7 0,0 1 0,0-10 0,0-4 0,0 10 0,2-21 0,-1 5 0,4-21 0,-4-7 0,2-4 0,-3 1 0,0-3 0,2 6 0,-2 2 0,2 5 0,-2 12 0,0-4 0,0-1 0,1-10 0,0-10 0,0-6 0,-1 0 0,0-2 0,0 1 0,0 4 0,0 1 0,0 12 0,0 1 0,0 6 0,0 1 0,0-4 0,0 5 0,0 3 0,0 8 0,2-8 0,-2-1 0,2-14 0,-2-5 0,0 4 0,2 2 0,1 17 0,4 10 0,-2-4 0,2 1 0,-4-23 0,0-4 0,-2-7 0,0-6 0,-1-1 0,0-3 0,0-2 0,2 1 0,-2-1 0,3-1 0,-3 1 0,2 1 0,-2 3 0,0 3 0,0 2 0,0-2 0,0-1 0,0-5 0,0 0 0,0-1 0,0-1 0,0 1 0,0 1 0,0-1 0,0-1 0,0-1 0</inkml:trace>
  <inkml:trace contextRef="#ctx0" brushRef="#br0" timeOffset="3">0 277 24575,'79'0'0,"-19"1"0,8 1 0,7 0 0,7 0 0,2 0-1410,2-1 0,0 1 0,1 0 1410,3 0 0,0 1 0,0 0 0,-4-3 0,1 0 0,-4 1 0,-14 0 0,-1 0 0,0 0-230,1 0 1,1-1 0,1-1 229,7 1 0,0 0 0,-3 0 0,10 0 0,-1 0 9,-12 0 1,4 0 0,-4 0-10,13 0 0,-3 0-243,-2 0 1,-1 0 242,3 2 0,-5-1 926,-24-1 0,-4 1-926,37 2 1602,-26-1-1602,-2-2 1282,-8 3-1282,-12-3 638,4 0-638,-1 0 0,11-3 0,-1 3 0,45-2 0,-41 2 0,3 0 0,11 0 0,1 0 0,2 0 0,-5 0 0,20 0 0,-21 0 0,-24 0 0,-20 0 0,-2-2 0,-5 2 0,8-2 0,10 2 0,11 0 0,3 0 0,10 0 0,-5 0 0,6 0 0,-2 0 0,-16 0 0,-1 0 0,-6 0 0,39 3 0,7 3 0,14 3 0,-9-2 0,-35-3 0,2-4 0,-14 0 0,-10 0 0,-1 0 0,-6 0 0,10 0 0,8 0 0,4 0 0,7 0 0,-5 0 0,-5 0 0,-3 0 0,-12-2 0,-2 2 0,0-2 0,-4 1 0,4 0 0,-11 0 0,0 1 0,-4 0 0,3-2 0,6 2 0,14-2 0,-3 2 0,0 0 0,-11 0 0,-11 0 0,0 0 0,0 0 0,1-1 0,1 0 0,1 0 0,-2 1 0,0 0 0,-4 0 0,0 0 0</inkml:trace>
</inkml:ink>
</file>

<file path=ppt/ink/ink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10T03:50:16.539"/>
    </inkml:context>
    <inkml:brush xml:id="br0">
      <inkml:brushProperty name="width" value="0.05" units="cm"/>
      <inkml:brushProperty name="height" value="0.05" units="cm"/>
      <inkml:brushProperty name="color" value="#E71224"/>
    </inkml:brush>
  </inkml:definitions>
  <inkml:trace contextRef="#ctx0" brushRef="#br0">51 66 24575,'2'15'0,"-1"2"0,-1 16 0,0 3 0,0 11 0,0 2 0,0-7 0,-2 7 0,1-11 0,-1 0 0,2-1 0,0-6 0,0 1 0,0 7 0,-2 2 0,2 1 0,-3 4 0,1-8 0,2-3 0,-2 4 0,2-7 0,0 8 0,0 4 0,0-2 0,0 10 0,0-2 0,0-4 0,0 0 0,0-14 0,0-4 0,0 2 0,0 1 0,0 7 0,0 15 0,0 8 0,0 6 0,0 1 0,0-13 0,2 1 0,-2-9 0,3-2 0,-3 0 0,0 2 0,0 8 0,0 18 0,0-2 0,0 4 0,0-10 0,0-14 0,0-15 0,0-1 0,0-11 0,0 15 0,2 6 0,-2-2 0,3 8 0,-3-12 0,0 2 0,0 1 0,0 6 0,0 14 0,0-11 0,0 2 0,0 38 0,0 7 0,0-33 0,0-15 0,0-8 0,0 7 0,0-11 0,0 11 0,0-4 0,2-1 0,-2-4 0,2 0 0,-2 4 0,0 18 0,0 10 0,0 7 0,-3 16 0,2-13 0,-1-11 0,2-17 0,0-27 0,0-2 0,0-6 0,0 0 0,0 9 0,4 12 0,4 9 0,0 19 0,2-5 0,-5 0 0,0-8 0,0-1 0,-3-5 0,3 0 0,-5-19 0,2-2 0,0-9 0,-2 6 0,4 16 0,1 20 0,1 6 0,3 27 0,-8-42 0,1 1 0,1 2 0,-1 0 0,-1 5 0,-1-3 0,3 32 0,-3-14 0,0-15 0,0-3 0,0-3 0,0 18 0,0-8 0,0 22 0,0 2 0,0-11 0,0 4 0,0-16 0,2 0 0,1 17 0,3-9 0,-1-10 0,0-2 0,1-18 0,-1 2 0,2-6 0,-5-16 0,0-2 0,-2-4 0,1 0 0,0 9 0,0 5 0,-1 10 0,0 21 0,3 8 0,-2 2 0,3 0 0,-3-21 0,1-1 0,-2-3 0,2 7 0,-1 1 0,6 22 0,-3-17 0,9 24 0,-1-19 0,1 5 0,0-15 0,-7-19 0,0-11 0,-4-9 0,1 3 0,-2-2 0,2 3 0,-2-9 0,2-3 0,-3-3 0,2-3 0,-2-1 0</inkml:trace>
  <inkml:trace contextRef="#ctx0" brushRef="#br0" timeOffset="1">136 7741 24575,'42'0'0,"20"0"0,-11 0 0,2 0 0,39 0 0,-38-1 0,0-1 0,3-2 0,1 0-889,12 2 1,7 0 888,-8 0 0,6-1 0,1 1-609,8 2 0,2 0 1,1 0 608,2-1 0,2 0 0,2-1-655,-9 1 1,4 0 0,0-1 0,-3 0 654,13 0 0,-2-2 0,-2 1 0,0 0 0,-1 0 0,-3 0-282,-11 1 1,-2 0 0,-5 1 281,8-1 0,-5 0 472,-8 2 1,-3 0-473,-6 1 0,-5-2 1920,3 0-1920,-11 0 2987,-24-2-2987,-7 1 1212,5-2-1212,8 0 0,2 0 0,28-1 0,-2 0 0,0 2 0,-6-2 0,-14 5 0,-3-4 0,7 2 0,5-1 0,-1 1 0,-6 2 0,-11 0 0,0 0 0,23 0 0,6 0 0,18 0 0,-24 0 0,3 0 0,1 0 0,1 0 0,11 0 0,0 0 0,-10 0 0,-5 0 0,15 0 0,-8 0 0,-7 0 0,10 0 0,16 0 0,-1-2 0,-22 1 0,1 1 0,44-3 0,-44 3 0,0 0 0,41 0 0,-18 0 0,-11 0 0,-11 0 0,-16 0 0,4 0 0,1 0 0,6 0 0,1 3 0,21 0 0,-11 2 0,2-2 0,-13 1 0,-18-4 0,-4 2 0,-7-2 0,-1 0 0,4 0 0,-5 0 0,-2 0 0,-8 0 0,-4 0 0,0 0 0,-1 0 0,1 0 0,0 0 0,-2 0 0,2 0 0,-3 0 0,0 0 0</inkml:trace>
  <inkml:trace contextRef="#ctx0" brushRef="#br0" timeOffset="2">5570 0 24575,'0'21'0,"0"15"0,2 20 0,-1 7 0,1 18 0,-2-14 0,0 19 0,0-14 0,0-2 0,3-9 0,-3-1 0,4-13 0,-3 14 0,3-4 0,-3 6 0,4 18 0,-2 7 0,1-38 0,1 4 0,6 26 0,1 3-345,-3-19 1,1 0 344,8 26 0,1-1 0,-6-24 0,-1-4 0,3-1 0,-1-3 0,-3-3 0,0-3 0,11 25 0,-8-6 0,6-2 0,-9-13 689,3-5-689,-7-8 0,-1-11 0,-3 1 0,1 7 0,0-3 0,1 13 0,2 2 0,-2 0 0,2 12 0,2 5 0,-1-1 0,0 6 0,-3-13 0,0-5 0,0 4 0,0 7 0,2-2 0,-3 13 0,0-16 0,-4 1 0,0 5 0,0-7 0,0 28 0,3-2 0,-2-6 0,1-7 0,-2-20 0,0-2 0,0 17 0,0-4 0,0-4 0,0 0 0,0-13 0,0 7 0,0 6 0,0-10 0,-2 9 0,2-8 0,-2 0 0,2 5 0,0-9 0,0 0 0,0 6 0,2-2 0,-2 14 0,5 13 0,0-6 0,1 3 0,0-18 0,-2-12 0,-4-3 0,2-9 0,0 0 0,0 1 0,4-5 0,-3 0 0,0-7 0,-3-5 0,2 0 0,-2 3 0,4 5 0,-4 1 0,2 5 0,-2-3 0,0 0 0,0 8 0,0 3 0,0 22 0,0 3 0,0 7 0,0 1 0,0-10 0,0-4 0,0 10 0,2-21 0,-1 5 0,4-21 0,-4-7 0,2-4 0,-3 1 0,0-3 0,2 6 0,-2 2 0,2 5 0,-2 12 0,0-4 0,0-1 0,1-10 0,0-10 0,0-6 0,-1 0 0,0-2 0,0 1 0,0 4 0,0 1 0,0 12 0,0 1 0,0 6 0,0 1 0,0-4 0,0 5 0,0 3 0,0 8 0,2-8 0,-2-1 0,2-14 0,-2-5 0,0 4 0,2 2 0,1 17 0,4 10 0,-2-4 0,2 1 0,-4-23 0,0-4 0,-2-7 0,0-6 0,-1-1 0,0-3 0,0-2 0,2 1 0,-2-1 0,3-1 0,-3 1 0,2 1 0,-2 3 0,0 3 0,0 2 0,0-2 0,0-1 0,0-5 0,0 0 0,0-1 0,0-1 0,0 1 0,0 1 0,0-1 0,0-1 0,0-1 0</inkml:trace>
  <inkml:trace contextRef="#ctx0" brushRef="#br0" timeOffset="3">0 277 24575,'79'0'0,"-19"1"0,8 1 0,7 0 0,7 0 0,2 0-1410,2-1 0,0 1 0,1 0 1410,3 0 0,0 1 0,0 0 0,-4-3 0,1 0 0,-4 1 0,-14 0 0,-1 0 0,0 0-230,1 0 1,1-1 0,1-1 229,7 1 0,0 0 0,-3 0 0,10 0 0,-1 0 9,-12 0 1,4 0 0,-4 0-10,13 0 0,-3 0-243,-2 0 1,-1 0 242,3 2 0,-5-1 926,-24-1 0,-4 1-926,37 2 1602,-26-1-1602,-2-2 1282,-8 3-1282,-12-3 638,4 0-638,-1 0 0,11-3 0,-1 3 0,45-2 0,-41 2 0,3 0 0,11 0 0,1 0 0,2 0 0,-5 0 0,20 0 0,-21 0 0,-24 0 0,-20 0 0,-2-2 0,-5 2 0,8-2 0,10 2 0,11 0 0,3 0 0,10 0 0,-5 0 0,6 0 0,-2 0 0,-16 0 0,-1 0 0,-6 0 0,39 3 0,7 3 0,14 3 0,-9-2 0,-35-3 0,2-4 0,-14 0 0,-10 0 0,-1 0 0,-6 0 0,10 0 0,8 0 0,4 0 0,7 0 0,-5 0 0,-5 0 0,-3 0 0,-12-2 0,-2 2 0,0-2 0,-4 1 0,4 0 0,-11 0 0,0 1 0,-4 0 0,3-2 0,6 2 0,14-2 0,-3 2 0,0 0 0,-11 0 0,-11 0 0,0 0 0,0 0 0,1-1 0,1 0 0,1 0 0,-2 1 0,0 0 0,-4 0 0,0 0 0</inkml:trace>
</inkml:ink>
</file>

<file path=ppt/ink/ink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14T01:06:20.085"/>
    </inkml:context>
    <inkml:brush xml:id="br0">
      <inkml:brushProperty name="width" value="0.05" units="cm"/>
      <inkml:brushProperty name="height" value="0.05" units="cm"/>
      <inkml:brushProperty name="color" value="#E71224"/>
    </inkml:brush>
  </inkml:definitions>
  <inkml:trace contextRef="#ctx0" brushRef="#br0">112 32 24575,'8'9'0,"-1"-2"0,0 1 0,3-1 0,8 6 0,27 17 0,20 12 0,14 16 0,-26-22 0,-1 1 0,23 18 0,-25-21 0,1-1 0,22 11 0,-2-7 0,2-7 0,-26-11 0,3-2 0,11 3 0,-1-4 0,3 0 0,-14-5 0,-29-6 0,14-6 0,10-11 0,7 0 0,-12 0 0,-21 6 0</inkml:trace>
  <inkml:trace contextRef="#ctx0" brushRef="#br0" timeOffset="1">1059 31 24575,'-43'36'0,"2"-5"0,-3 8 0,-14 8 0,-6 6 0,17-15 0,-1 2 0,-27 19 0,26-20 0,2-1 0,-8 12 0,1-5 0,22-12 0,12-16 0,1 0 0,5-7 0,1 1 0,3-4 0,1 1 0,4-4 0,0 1 0,3-2 0,-1-1 0,1 4 0,-2 0 0,-1 3 0,2-2 0,2-4 0,1-1 0,2-2 0</inkml:trace>
  <inkml:trace contextRef="#ctx0" brushRef="#br0" timeOffset="2">735 0 24575,'-3'88'0,"-1"4"0,1-35 0,0 2 0,-1 6 0,1-1 0,1-12 0,0-2 0,0 3 0,1-1 0,1 38 0,-2-29 0,1-12 0,-1-19 0,2-16 0,0-4 0,0-9 0,0 1 0,0-5 0</inkml:trace>
  <inkml:trace contextRef="#ctx0" brushRef="#br0" timeOffset="3">1 397 24575,'96'0'0,"-36"-2"0,7 0 0,-1 1 0,5 1 0,2 0-1574,-1-1 0,1 0 1,3 0 1573,-2-1 0,4 1 0,1 0 0,1 0 0,2 0 0,2 1 0,-1 0 0,-4 0 0,8-2 0,-4 0 0,-1 1 479,-3 1 1,-1 0-1,-16 0-479,-5 0 0,-32 0 0,-20 0 0</inkml:trace>
</inkml:ink>
</file>

<file path=ppt/ink/ink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9T05:47:52.235"/>
    </inkml:context>
    <inkml:brush xml:id="br0">
      <inkml:brushProperty name="width" value="0.05" units="cm"/>
      <inkml:brushProperty name="height" value="0.05" units="cm"/>
      <inkml:brushProperty name="color" value="#E71224"/>
    </inkml:brush>
  </inkml:definitions>
  <inkml:trace contextRef="#ctx0" brushRef="#br0">1 19 24575,'18'0'0,"5"0"0,17 0 0,8 0 0,6 0 0,10 0 0,-18 0 0,1 0 0,-19 0 0,-8 0 0,-6 0 0,-6 0 0,-1 0 0,-2 0 0,2 0 0,-3 0 0,1 0 0,-2 0 0,1 0 0,2 0 0,6-2 0,13 2 0,-4-2 0,4 2 0,-11 0 0,0 0 0,1 0 0,3-2 0,2 2 0,10-2 0,2 2 0,-2 0 0,5 0 0,-8 0 0,-2 2 0,2-2 0,-11 2 0,-3-2 0,-2 0 0,-1 0 0,5 0 0,4 0 0,3 0 0,0 0 0,10 0 0,-1 0 0,3 0 0,-1 2 0,-12-2 0,1 2 0,-9-2 0,-3 0 0,-1 0 0,0 0 0,-4 0 0,0 0 0,-2 0 0,1 0 0,-1-2 0,2 2 0,1-3 0,-1 2 0,1 0 0,-2 1 0,3-2 0,3 2 0,4-4 0,4 2 0,-2 0 0,-6 1 0,-5 1 0,-3 0 0</inkml:trace>
</inkml:ink>
</file>

<file path=ppt/ink/ink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9T05:48:03.654"/>
    </inkml:context>
    <inkml:brush xml:id="br0">
      <inkml:brushProperty name="width" value="0.05" units="cm"/>
      <inkml:brushProperty name="height" value="0.05" units="cm"/>
      <inkml:brushProperty name="color" value="#E71224"/>
    </inkml:brush>
  </inkml:definitions>
  <inkml:trace contextRef="#ctx0" brushRef="#br0">2022 1634 24575,'0'-12'0,"4"-4"0,1-13 0,3-7 0,1-9 0,3-11 0,-1 3 0,1-6 0,-2-4 0,-2 11 0,-3-24 0,-3 7 0,-2 0 0,-5-6 0,-4 6 0,-3-2 0,-4-10 0,4 30 0,-3-1 0,1 19 0,-1 1 0,-2 2 0,-2-1 0,3 11 0,0-2 0,-5 1 0,-14-6 0,-2-4 0,-16-4 0,15 8 0,-2-1 0,5 8 0,-6 0 0,-7 3 0,-14 2 0,1 5 0,-16-4 0,-3 8 0,6-3 0,10 6 0,24 3 0,14 0 0,5 0 0,-3 0 0,-2 0 0,-32 0 0,-30 0 0,37 0 0,-4 0 0,-18 0 0,-3 0-353,-1 0 1,-1 0 352,2 0 0,0 0 0,1 0 0,4 0 0,-22 0 0,34 0 0,30 0 0,25 0 0,17-4 0,15-3 705,27-11-705,-1 0 0,2 0 0,-16 4 0,-17 8 0,-5 0 0,-11 3 0,0 1 0,-2 0 0,7 0 0,8 0 0,12-4 0,0 1 0,2-1 0,5-1 0,-6 0 0,7 0 0,-14 1 0,-8 4 0,-13 2 0,-12 5 0,-17 4 0,-8 5 0,-1-1 0,7-2 0,11-6 0,4-2 0,2-3 0,-3 2 0,-1-1 0,-4 1 0,2 2 0,-9 1 0,3 0 0,-5 2 0,-1-3 0,-4 4 0,1-4 0,-6 6 0,10-5 0,4 3 0,8-5 0,5-1 0,4 0 0,1-1 0,2 3 0,2 1 0,0 0 0,0 0 0,0-1 0,0-1 0,0 1 0,0 1 0,0-2 0,0 4 0,2-5 0,-2 3 0,3 0 0,-2-1 0,3 6 0,2-3 0,1 0 0,1 0 0,1-1 0,3 0 0,15 8 0,7-5 0,-3 2 0,-8-7 0,-16-2 0,-4-2 0,0 0 0,-1 1 0,1 0 0,-1 2 0,2-1 0,-2 1 0,1 1 0,3 2 0,4 3 0,5 2 0,-1 1 0,1-4 0,-2 1 0,1-2 0,-1 0 0,1-1 0,-5-2 0,-1 1 0,-4-3 0,1 0 0,-2 1 0,2-1 0,-1 1 0,2 1 0,-2-1 0,1-1 0,-1 1 0,-1-3 0,0 3 0,1-1 0,-1 2 0,1-2 0,-2 1 0,1-3 0,-1 2 0,1-2 0,-1 0 0,0 0 0</inkml:trace>
</inkml:ink>
</file>

<file path=ppt/ink/ink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7T23:18:26.263"/>
    </inkml:context>
    <inkml:brush xml:id="br0">
      <inkml:brushProperty name="width" value="0.05" units="cm"/>
      <inkml:brushProperty name="height" value="0.05" units="cm"/>
      <inkml:brushProperty name="color" value="#E71224"/>
    </inkml:brush>
  </inkml:definitions>
  <inkml:trace contextRef="#ctx0" brushRef="#br0">654 0 24575,'0'26'0,"-2"0"0,-1 14 0,-1 1 0,1 9 0,1 20 0,2 3 0,0 10 0,-2-17 0,1-14 0,-1-3 0,2-8 0,0 3 0,0 3 0,0 3 0,0 1 0,2 17 0,-1-5 0,1 1 0,-2 3 0,0-15 0,0 16 0,0-10 0,0-2 0,0-4 0,0-5 0,0-2 0,0-1 0,0-2 0,-2-3 0,2 17 0,-2-6 0,-1 26 0,3-12 0,-3 4 0,3-5 0,-2-15 0,1-3 0,-3-9 0,4-14 0,-2-1 0,2-3 0,0 0 0,0 1 0,-2 3 0,2-2 0,-2 3 0,2 4 0,0-8 0,0 8 0,0-5 0,0-2 0,0 7 0,0-1 0,-2 6 0,1 5 0,0-5 0,1 7 0,0-1 0,0 1 0,0 3 0,0-9 0,0-3 0,0-7 0,0-5 0,0-6 0,1-2 0,-1-3 0,2 0 0,-2-1 0,0 0 0,0-1 0,0-2 0,0 1 0,-2-2 0,2 1 0,-2 0 0,2 2 0,-1 4 0,-1 0 0,0-1 0,0 1 0,1-5 0,0 0 0,0-2 0,-1 5 0,-2 5 0,-3 7 0,-3 7 0,1-3 0,0-3 0,5-4 0,-1-1 0,3-1 0,-1 3 0,1-1 0,0-1 0,-1-1 0,3-4 0,-2-3 0,2-2 0,0-1 0,0-1 0,0-3 0,-3-3 0,-1-5 0,-7-8 0,-7-8 0,3-1 0,-4-7 0,8 10 0,-1-3 0,-4-3 0,1-4 0,-5-6 0,1-6 0,5 5 0,-2-9 0,3-9 0,-2 1 0,-1-16 0,6 25 0,0 3 0,8 20 0,0 10 0,2 5 0,0 4 0,58-6 0,-44 7 0,43-5 0</inkml:trace>
  <inkml:trace contextRef="#ctx0" brushRef="#br0" timeOffset="1350">591 3104 24575,'12'-30'0,"9"-16"0,11-5 0,1-4 0,24-20 0,0 9 0,6-10 0,-27 39 0,-1 1 0,8-15 0,-3 9 0,-16 14 0,-10 15 0,-1 1 0,-6 8 0,-2-1 0,3-2 0,1 3 0,0-4 0,2 2 0,-6-1 0,1 3 0,4-1 0,1 5 0,1-2 0,-4 2 0</inkml:trace>
  <inkml:trace contextRef="#ctx0" brushRef="#br0" timeOffset="2385">600 96 24575,'-30'50'0,"7"-7"0,-10 11 0,-4 8 0,1 3 0,-2 2-1123,-5 3 0,-2 3 1123,11-14 0,-2 2 0,2-5 0,-2 3 0,1-3 360,-4 7 0,4-5-360,0 4 370,10-16-370,19-28 0,28-21 0,47-38 0,-29 22 0,23-21 0</inkml:trace>
  <inkml:trace contextRef="#ctx0" brushRef="#br0" timeOffset="4084">732 151 24575,'36'78'0,"3"-3"0,-4-8 0,1 1 0,-9-20 0,1-5 0,31 37 0,-23-35 0,-8-15 0,-12-13 0,-9-9 0,-4-4 0,0 5 0,-1-4 0,0 5 0,0-7 0,-1-1 0,1 0 0,2-1 0,-1 3 0,2 2 0,1 2 0,-1 0 0,0-3 0,-3 0 0,1-1 0,-1-2 0,0 1 0,-1-1 0,-1 1 0,2 1 0,-2 1 0,2-2 0,-2 4 0,0-2 0,1 2 0,0 0 0,2-2 0,-3 0 0,3-3 0,-3 0 0,2-2 0</inkml:trace>
</inkml:ink>
</file>

<file path=ppt/ink/ink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7T23:22:23.608"/>
    </inkml:context>
    <inkml:brush xml:id="br0">
      <inkml:brushProperty name="width" value="0.05" units="cm"/>
      <inkml:brushProperty name="height" value="0.05" units="cm"/>
      <inkml:brushProperty name="color" value="#E71224"/>
    </inkml:brush>
  </inkml:definitions>
  <inkml:trace contextRef="#ctx0" brushRef="#br0">3007 0 24575,'-54'0'0,"9"3"0,-42 5 0,15 4 0,-24 4 0,8-2 0,8 2 0,10-4 0,-14 12 0,1-5 0,29-5 0,-3 3-221,-13 4 1,-2 1 220,12-3 0,-1 0 0,-15 8 0,-1 1 0,12-2 0,2 0 0,8-3 0,2 0 0,-7 5 0,3 0 0,-25 19 0,6-3 0,1 7 0,26-17 0,3 2 0,5-6 441,11-6-441,-7 7 0,8-7 0,6-2 0,-8 1 0,-1 9 0,-9 2 0,-4 11 0,5-2 0,3-4 0,-4 5 0,9-6 0,-7 4 0,0 2 0,3 0 0,0-2 0,9 3 0,1-2 0,4 9 0,-6 1 0,2 6 0,-6 5 0,2 1 0,-3 4 0,-7 12 0,9-23 0,-6 19 0,11-16 0,2 10 0,4-1 0,8-17 0,3-7 0,6-9 0,-1 6 0,6 2 0,1 5 0,3-9 0,0-7 0,4-3 0,-2-9 0,5 3 0,-1-2 0,2-3 0,-3-2 0,-1-4 0,-3-2 0,3 2 0,6 6 0,3-2 0,4 7 0,10 2 0,8 8 0,24 13 0,10 6 0,-23-21 0,5 0-502,13 2 0,4 0 502,4 1 0,4 0-505,-17-7 1,3-1-1,-1-1 505,27 7 0,-2-2 0,-9-1 0,-1-1-295,1-4 0,-2-3 295,-18-4 0,-2-1 0,1-2 0,0-1 0,-4-2 0,0-1 0,9-3 0,-2-1 0,-14-3 0,-1 0 0,8-1 0,-4-2 895,10 1-895,3-3 1539,-11 2-1539,-1 0 674,0-1-674,0 1 0,8-2 0,10 0 0,-18 0 0,15 0 0,-23 0 0,-1-2 0,1-1 0,-14-1 0,5 0 0,7-1 0,0 0 0,1 3 0,8-3 0,2 2 0,8 0 0,30 1 0,-3 2 0,-39 0 0,3 0 0,6 0 0,-2 0 0,23 0 0,-30-2 0,0 1 0,37 1 0,-12-3 0,13 3 0,-32 0 0,1 0 0,7 0 0,0 0 0,4 0 0,-2 0 0,30 3 0,-5-2 0,5 2 0,-21-3 0,-27 0 0,3 0 0,-1 0 0,0 0 0,7-1 0,2 0 0,10-1 0,2 0-230,-3 0 1,1 0 229,-5 1 0,3-1 0,18 2 0,1 0 0,-22 0 0,-2 0 0,7 0 0,2 0 0,7 0 0,-1 0 0,-18 0 0,0 0 0,21-1 0,1-1 0,-13 0 0,-1 0 0,2 0 0,0-1 0,-1 0 0,-3 0 0,-12 2 0,-1 1 0,7 0 0,4 0 0,9 0 0,5 1-868,18 2 1,5 1 867,-28-3 0,1-1 0,3 0-657,9 3 0,2 0 0,-1-1 657,-4-1 0,-1-1 0,-3 0 0,-7 2 0,-2-1 0,0 0-275,2 0 0,0-1 0,-4-1 275,7 0 0,-1-1 0,17 0 0,2 0 0,-3-2 0,0 0 0,1 0 0,4 0-507,-9 2 1,4 1 0,-1-1 506,-11 1 0,-2 0 0,2 0 0,10 0 0,2-1 0,0 1 0,2 1 0,-1 0 0,-3-1 15,-17 0 1,-4-1-1,2 2-15,12 2 0,1 1 0,-2-1 0,19-1 0,-1 0 0,-26 1 0,1 1 0,-1-1 0,-3-1 0,-1-2 0,2 1 0,17 0 0,3 0 0,-1 0 6,-5 0 1,-1 0-1,0 0-6,4 0 0,1 0 0,-2 0 0,-2 0 0,-1 0 0,-5 0-50,8 0 0,-1 0 50,-18 0 0,2 0 0,-3 0 0,13 0 0,-2 0 0,10-1 0,4-1 0,-22 1 0,2 1 0,0 0 0,-2-1 0,0 0 0,0 0 0,3 1 0,0 0 0,1 0 622,4-1 1,0 0 0,-5-1-623,6 0 0,-3 0 201,21-1 0,-2-2-201,-27 0 0,-2 0 0,8 1 0,2 0 806,-3-1 1,-2 0-807,-11 0 0,-1 1 0,3-3 0,-1 1 0,-3 1 0,-1-1 0,2 0 0,-1 1 0,5 1 0,0 1 0,5-4 0,1 1 0,-6 0 0,-1 0 0,-5-3 0,-1-1 543,-3 1 0,-4-2-543,25-9 0,5-13 0,-13 5 1214,2-10-1214,17-3 361,-12-5-361,-28 21 0,0 1 0,29-25 0,-13-1 0,-10 10 0,3-16 0,-13 11 0,4-11 0,0 1 0,-12 9 0,0-12 0,-8 3 0,-4-2 0,-1 0 0,-10 10 0,-3 5 0,-3 2 0,-4 6 0,2 2 0,-2-2 0,0 6 0,-2-9 0,1-1 0,-3-1 0,2-4 0,-7 0 0,0 6 0,-7-5 0,1 10 0,-2 7 0,1 0 0,-8 4 0,-2 0 0,-15-9 0,0 0 0,-9-5 0,8 3 0,-3 3 0,-18-8 0,-21-4 0,35 18 0,-1-1 0,-7-1 0,-1 1 0,-2-1 0,-1-1-593,-5-2 0,-3 0 593,7 4 0,-3-1 0,2 0 0,-16-8 0,1 1 0,-14-4 0,2 1 0,19 5 0,3 2-343,2 3 1,-1 1 342,-10-6 0,0 2 0,12 6 0,2 2-7,7-1 0,0 1 7,-1 3 0,-1 3 0,-2 4 0,-3 1-747,-19-4 1,-6 1 746,13 6 0,-3 0 0,-3 0-416,-11-4 1,-3-1 0,0 0 415,5 2 0,1-1 0,-2 1 0,14 0 0,-1 0 0,1 0 0,5 1 0,-30-6 0,6 3 93,-3 1 1,6 3-94,37 1 0,4 2 12,-43-2-12,13 0 1401,5 3-1401,-2 1 2529,2 2-2529,-6-3 0,-11 2 0,24 0 0,-4-1-100,12 2 1,-1 0 99,-24 0 0,-4 0 0,3 0 0,0 0 0,6 0 0,-1 0 0,-7 0 0,3 0 0,17 0 0,4 0-40,6-1 0,0 0 40,0 0 0,0 1 0,4-3 0,-1 0 0,1 3 0,-1-1 0,-1-2 0,0 1 0,-1 1 0,2 1 0,5-1 0,-1-1 0,-12 0 0,-1 1 0,10 0 0,-4 1-564,-25-1 1,-5-1 563,3 0 0,0 0 0,1 2 0,-1-1 0,-3-2 0,2-1 0,13 2 0,1 0 0,-3-3 0,-2-1-225,0 2 0,2 0 225,10 0 0,4 1 0,3 1 0,1 1 308,4 0 0,0-1-308,-1 0 0,0 0 38,6-1 0,-1 0-38,-10 0 0,-2-1 0,11 1 0,-1 0 0,-10 0 0,-1-1 0,6 1 0,2 0 570,4 1 1,0 0-571,-2-1 0,1 0 496,-42 3-496,44-4 0,-1-1 0,-11 3 0,-4 0-691,-19-3 1,-5 0 690,-5-1 0,-3 0 0,22 1 0,-3 1 0,3-1 0,-15 1 0,2-1 0,-6-1 0,4 2-133,23 3 0,4 1 133,-1-2 0,2 0 0,14 1 0,0 0 0,-3 0 0,-1 1 0,2-3 0,-1 0 0,-9 2 0,-2-1 0,4-3 0,2 0 0,4 1 0,1 1 0,-4-2 0,1 0 0,-43-1 1383,8-2-1383,-7 4 286,30-3-286,-13 4 0,22 0 0,2 0 0,12 3 0,12-2 0,4 2 0,2-4 0,4 4 0,-5-2 0,-3 2 0,-1-2 0,-2 0 0,-6-3 0,4 3 0,-16-3 0,9 0 0,-16 0 0,-16 0 0,-15-3 0,33 3 0,-4-1-275,-10-2 0,-2-2 275,2-1 0,2 1 0,5 4 0,3-1 0,8 0 0,5 0 0,-18 4 0,-3-5 0,11 1 0,8 2 0,11-2 550,16 5-550,5-2 0,8 4 0,5-3 0,1 2 0,1 0 0,-1 1 0,0 0 0,1-2 0,-2 2 0,-2-2 0,-2 0 0,-5 2 0,-2-3 0,-7-1 0,-2-1 0,-12-1 0,4 2 0,1 0 0,-3-1 0,1-1 0,-16-4 0,4 0 0,2 0 0,13 3 0,9 2 0,5 0 0,4 3 0,6 1 0,0 1 0,5 0 0,0 0 0</inkml:trace>
</inkml:ink>
</file>

<file path=ppt/ink/ink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8T04:59:01.407"/>
    </inkml:context>
    <inkml:brush xml:id="br0">
      <inkml:brushProperty name="width" value="0.05" units="cm"/>
      <inkml:brushProperty name="height" value="0.05" units="cm"/>
      <inkml:brushProperty name="color" value="#E71224"/>
    </inkml:brush>
  </inkml:definitions>
  <inkml:trace contextRef="#ctx0" brushRef="#br0">1096 705 24575,'-30'21'0,"-19"13"0,-29 17 0,3 0 0,4-7 0,17-7 0,12-4 0,-2 7 0,10 1 0,-6 17 0,-4 11 0,0 6 0,-10 9 0,5-3 0,23-31 0,2 1 0,-13 31 0,20-32 0,0 1 0,3 1 0,1-1 0,-2 0 0,1 0 0,1 2 0,0-1 0,-8 42 0,8-26 0,2 8 0,-5-2 0,6-6 0,-6 8 0,5-6 0,-5 1 0,-2 18 0,-2 1 0,12-33 0,3 2 0,-1-2 0,2-1 0,3-2 0,-1 1 0,1 7 0,-1 0 0,2 0 0,-1-1 0,0-7 0,-1-2 0,2 3 0,0-4 0,0 4 0,0 25 0,0-10 0,5 14 0,1 6 0,6-6 0,1-3 0,4 4 0,2-19 0,6 12 0,-6-7 0,1-13 0,-5-3 0,1-10 0,3 3 0,8 13 0,1-2 0,13 25 0,0-11 0,-3 1 0,0-15 0,-11-16 0,11 7 0,-5 2 0,6 3 0,0 2 0,3-2 0,7 2 0,-1 3 0,-5-14 0,-5 0 0,-7-17 0,2 2 0,4-1 0,0-1 0,4-1 0,8 4 0,-2-7 0,0 2 0,-2-4 0,-5-4 0,12 2 0,-7-7 0,7-1 0,23 4 0,3-1 0,-12-1 0,1-1-572,22 2 0,0-1 572,-25-5 0,0 0 0,7 1 0,1-1-146,-8-1 1,0 0 145,4 1 0,-1 0 0,30 2 0,-41-3 0,1 1 0,-1-2 0,-2 0 0,30 7 0,-30-7 0,0-1 0,27 2 0,-31-4 0,4-1 0,13-1 0,3 1 166,12-1 1,1 1-167,-4-2 0,1 0 0,20 2 0,-3 0 0,-33-3 0,-2 1 0,16 2 0,1-1 0,-7-1 0,-1 0 0,-2 0 0,1-1 0,19-3 0,3 0 0,-2 0 0,1 0 0,-6 0 0,0-1 0,1 0 0,-2-1 0,-8 2 0,-1 0 0,8-3 0,0-1 0,2 3 0,-2 1 0,-10-2 0,0 1 0,3 1 0,0 0 0,-6 1 0,-1-2 0,-1 1 0,3-3 0,20-5 0,1-2 0,-19 2 0,-3-1 0,2-3 0,-1-1 137,-2 4 1,-4 1-138,23-2 0,-38 6 0,2 1 0,6 1 0,0 1 0,33-3 0,-30 4 0,-2 1 0,22 1 0,9 0 804,-14 0-804,-5 0 23,-6 0-23,-5 0 0,11 2 0,-16-2 0,4 1 0,-4 0 0,4 0-415,26 1 1,3 0 414,-13 0 0,1 0 0,8 1 0,3 1 0,12 2 0,-2 0 0,-28-2 0,-1 0 0,14 2 0,-1-1 0,-18 0 0,-3 0-120,3 2 0,1 0 120,0 0 0,2 0 0,8 0 0,5 0-808,-13 1 1,3 0 0,4 0 807,18 1 0,4 0 0,-1 0 0,-9 1 0,-3 1 0,2 0-385,5-1 0,1 0 1,-7-2 384,-2 0 0,-7-1 333,-9-2 1,-3 0-334,-9-3 0,-4-1 205,10 2-205,-6-3 2381,20 0-2381,-14 0 1392,34-3-1392,6 3 0,-1-3 0,-31 3 0,2 0 0,-5-2 0,-1 1 0,-3 0 0,-2 1 0,-5-2 0,-5 1 0,15 1 0,-13-3 0,-3 3 0,0-2 0,25 2 0,3 0 0,-26 1 0,3 1 0,11-1 0,2 2 0,-4-1 0,0 2 0,10 1 0,-2 0 0,-15-3 0,-3 0 0,30 6 0,-10-7 0,-24 1 0,1-2 0,-6-2 0,-1 1 0,29-1 0,27 2 0,-45 0 0,2 0 0,7-2 0,-1 1 0,-8 1 0,-2-1 0,1 0 0,-1 0 0,43-2 0,-5 2 0,-36-1 0,1-1 0,-3 1 0,1 0 0,9-1 0,2-1 0,4 1 0,0-1 0,-14-1 0,0-1 0,15 1 0,0-1 0,-14-2 0,0 1 0,2 2 0,0 0 0,8-3 0,-2 0 0,32-5 0,5-3 0,-3-10 0,-25 10 0,-19-2 0,3-3 0,8-1 0,3-1-567,1-1 0,3-3 567,-6 1 0,4-3 0,-1 0 0,24-11 0,-2 0 0,-5-1 0,-1-2 0,-8 4 0,-3 1-165,-8 5 0,-3 0 165,-10 4 0,-2 0 0,8-2 0,-2-1 0,-11 5 0,-1 0 0,34-23 0,-1-2 0,-3 5 1113,4-5-1113,1-2 0,-25 15 0,0-3 0,0-2 0,-1 0 0,-2-4 0,-1 1 0,-5 5 0,-6 0 351,11-36-351,-7 15 0,-20 18 0,-1-1 0,10-18 0,5-23 0,1-4 0,-2 2 0,-12 33 0,1-2 0,-1 2 0,-1 0 0,-2 7 0,0 0 0,5-9 0,-1 3 0,7-16 0,6-4 0,-4 8 0,-8 9 0,13-13 0,-9 8 0,-2 8 0,3-11 0,-19 33 0,2-2 0,-10 20 0,-2 3 0,-2-6 0,-2-3 0,-7-13 0,-9-16 0,-7-8 0,-6-14 0,-4-5 0,-1 2 0,-1-10 0,4 15 0,-7-16 0,2 13 0,-2-5 0,4 12 0,-5-10 0,3 7 0,13 23 0,-1 0 0,-23-30 0,19 26 0,-1-2 0,4 8 0,1 2 0,-26-41 0,15 15 0,11 22 0,9 12 0,-2-5 0,5 16 0,-4-11 0,-6 3 0,1-1 0,-10-2 0,-14-5 0,-14-6 0,7 9 0,-6-3-1316,-9-3 1,-8-3 1315,15 11 0,-8-4 0,-2 0 0,-1 1 0,-1 0 0,-1 0 0,-1 0 0,0 1 0,1-1 0,1 0 0,-1 0 0,0 2 0,-1 0 0,-1 2 0,1 1 0,7 1 0,6 2 0,4 2 0,-2 1 0,-15-5 0,-4 1 0,3 2-392,12 3 0,3 2 0,0 0 392,-29-8 0,0 1 0,3 4 0,3 1 0,11 5 0,3 1-254,2 5 1,0 2 253,-5-1 0,-2 1 0,-12 4 0,-3 1-613,-2-3 0,-3 0 613,25 3 0,-3 0 0,5 0 0,-12-3 0,1 0 0,-12 2 0,-2 1 0,2-1 0,1 1 0,2 2 0,0 1 825,-10-1 0,6 1-825,32 2 0,3 1 0,-10 1 0,-1 0 0,-1 0 0,0 0 0,2 0 0,-1 0 0,-2 0 0,4 0 1171,-30 2-1171,17-1 558,8 4-558,7-2 0,-26 2 0,40-2 0,-2 1 0,-4-1 0,-3 0 0,-9 2 0,-1 0 0,6 0 0,2 1 0,0-1 0,-2 0 170,-20-1 0,-2-1-170,2 1 0,-4-1-333,12 0 0,-5 0 0,2 0 333,12 1 0,2 0 0,1 0 0,-23 3 0,6-1 0,22-1 0,5-1 0,-23 4 0,4-4 0,-15 4 0,0-5 0,17 4 0,-4 1 276,5-1 0,0 1-276,-5 2 0,-3 2-161,-17 3 1,-3 2 160,27-3 0,-1 2 0,-4-1-738,7-3 0,-4 0 0,-1 1 0,-1 0 738,-11 5 0,-2 0 0,0 1 0,4-3 0,-6-1 0,3-2 0,0 0-523,-5 3 1,0 0 0,4-1 522,14-4 0,2-1 0,3-2-100,-19 3 1,1 0 99,-9 1 0,6-1 732,38-5 1,5-2-733,-42 5 2893,32-6-2893,9 1 2055,0-1-2055,-1 1 894,-14 4-894,-23 7 0,40-6 0,-4 1 0,-24 2 0,-4 2-426,0 2 1,0-1 425,-2-2 0,-1-2 0,-3 5 0,1-2 0,15-4 0,2-2 0,-3 1 0,0-1-173,-2-2 1,2-1 172,11 1 0,1 0 0,-5-2 0,1 0 0,8 1 0,2 1 0,2-2 0,0-1 0,-3 2 0,-2-1 0,-4-2 0,-1-1 0,0 2 0,0 0 0,-6-2 0,3-1 0,-27 2 0,0-2 836,17 0-836,8 0 360,-7 0-360,14 0 0,7 0 0,9 0 0,9 0 0,-3 0 0,1 0 0,-4-2 0,-6 2 0,0-4 0,-30 1 0,10 0 0,-10-2 0,4 4 0,17-3 0,-9 3 0,-2-3 0,4 3 0,-23-2 0,36 3 0,-2 0 0,-6 0 0,-2 0 0,-15 0 0,-3 0-543,-9 1 1,-2-2 542,3 0 0,-1-1 0,-11 2 0,4-1 0,27-2 0,5 0 0,2 3 0,5 0 0,-13-3 0,15 1 0,6 2 0,14-2 0,3 2 1085,5 0-1085,8 0 0,0 0 0,4 0 0,3 0 0,0 0 0,2 0 0,2 0 0,0 0 0,1 0 0,-1 0 0,-2-2 0,-10 0 0,-6-2 0,-6 2 0,-13-3 0,0 5 0,-35-8 0,-21 4 0,0-5 0,6 5 0,36 1 0,27 3 0,12 0 0,13 0 0</inkml:trace>
</inkml:ink>
</file>

<file path=ppt/ink/ink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8T05:31:06.825"/>
    </inkml:context>
    <inkml:brush xml:id="br0">
      <inkml:brushProperty name="width" value="0.05" units="cm"/>
      <inkml:brushProperty name="height" value="0.05" units="cm"/>
      <inkml:brushProperty name="color" value="#E71224"/>
    </inkml:brush>
  </inkml:definitions>
  <inkml:trace contextRef="#ctx0" brushRef="#br0">1402 0 24575,'-74'18'0,"1"0"0,-10 3 0,-3 1 0,18-4 0,-2 0 0,1 0-799,-23 9 0,4 1 799,9-1 0,4 1 0,16-2 0,3 1 251,-4 2 0,3 2-251,11-3 0,3 1 268,-28 20-268,24-8 0,20-12 0,8-5 815,1 5-815,6-8 13,-4 13-13,9-8 0,2 7 0,4 7 0,1-3 0,4 8 0,5-4 0,10-1 0,7 2 0,3-12 0,8 2 0,10-5 0,-8-4 0,12 4 0,-2-5 0,-2-2 0,0-11 0,5-2 0,1-1 0,3-1 0,9-3 0,3 0-232,15 0 0,-1-1 232,-23-1 0,0 0 0,21 0 0,-2 0 0,-21 0 0,-2 0 0,4 0 0,0 0 0,-3 0 0,-3 0 0,34 0 0,8 0 0,-24-5 0,-17 2 464,-6-6-464,-19 1 0,11-3 0,-8-4 0,-2 1 0,-5-2 0,-5 3 0,-7 4 0,1 3 0,-10 3 0,0 3 0,3-3 0,5-1 0,9-2 0,-2 0 0,0-1 0,-11 5 0,-1-3 0,-4 5 0,1-2 0,-1 0 0,2 0 0,1-1 0,2 1 0,-1-3 0,8 1 0,-2-3 0,5 0 0,-6 0 0,0 1 0,-3 0 0,1 2 0,3-4 0,0 0 0,1-2 0,-1-2 0,-2 1 0,-2 0 0,-3 3 0,-4 1 0,1-5 0,-1 1 0,0-5 0,0 3 0,-1-1 0,-1-2 0,2 0 0,-2-1 0,0 1 0,0 1 0,-2 4 0,2-1 0,-3 3 0,-1-3 0,-1 0 0,-4-2 0,-2-2 0,-3 1 0,-8-2 0,2 0 0,-2 1 0,1-2 0,4 5 0,-2 0 0,-2 2 0,-5-5 0,-6 2 0,-3-5 0,3 6 0,-10-5 0,8 5 0,-3 0 0,13 6 0,10 2 0,4 3 0,3 0 0,0-1 0,-3 1 0,0-1 0,-7-3 0,4 1 0,-3-2 0,1 0 0,1 0 0,-2 0 0,1 0 0,2 0 0,1 1 0,2-1 0,2 3 0,-3-2 0,3 0 0,-5-1 0,2 2 0,0 0 0,1 1 0,3-1 0,-3 1 0,2-3 0,-3 3 0,1-2 0,-5 0 0,-1-1 0,-9-3 0,-4 0 0,-17-4 0,8 3 0,-2 1 0,13 4 0,11 3 0,3 1 0,7 0 0,1 2 0,0 0 0,-2 0 0,-3 0 0,-6-3 0,-5 0 0,-13-5 0,1 2 0,0-1 0,6 2 0,13 2 0,1 3 0,-16-8 0,22 6 0,-17-4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14T00:08:47.255"/>
    </inkml:context>
    <inkml:brush xml:id="br0">
      <inkml:brushProperty name="width" value="0.1" units="cm"/>
      <inkml:brushProperty name="height" value="0.1" units="cm"/>
      <inkml:brushProperty name="color" value="#004F8B"/>
    </inkml:brush>
  </inkml:definitions>
  <inkml:trace contextRef="#ctx0" brushRef="#br0">1 147 24575,'15'0'0,"0"0"0,0 0 0,3 0 0,4-10 0,8 2 0,-5-9 0,11 10 0,-5-4 0,6 4 0,1-6 0,0 1 0,0-1 0,-1 0 0,-5 6 0,-3-4 0,-6 5 0,-6 0 0,5 0 0,-11 6 0,5 0 0,-5 0 0,-1 0 0,0 0 0,-1 0 0,0 0 0,-3 5 0,-2 0 0,-4 5 0,0-1 0,4-3 0,-3 3 0,3-8 0,-4 3 0</inkml:trace>
</inkml:ink>
</file>

<file path=ppt/ink/ink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8T05:31:09.931"/>
    </inkml:context>
    <inkml:brush xml:id="br0">
      <inkml:brushProperty name="width" value="0.05" units="cm"/>
      <inkml:brushProperty name="height" value="0.05" units="cm"/>
      <inkml:brushProperty name="color" value="#E71224"/>
    </inkml:brush>
  </inkml:definitions>
  <inkml:trace contextRef="#ctx0" brushRef="#br0">2478 375 24575,'-4'-2'0,"-8"0"0,-12 2 0,-15-2 0,-3 0 0,-10-1 0,-4 1 0,-28 2 0,22-1 0,-3-1-279,2 0 0,-3 0 279,-17-4 0,0 1 0,15 2 0,3 1 0,4-3 0,4 1 0,-29 3 0,37-1 0,-2 2 0,-7 0 0,-14 0 0,-19 0 558,18 0-558,-3 2 0,21 1 0,-1 2 0,5 4 0,1 1 0,13 1 0,9-1 0,18-5 0,5 0 0,3 0 0,2 1 0,0 2 0,-1 2 0,0 3 0,0 10 0,3 2 0,4 15 0,4-2 0,1 0 0,-1-7 0,-4-10 0,-2-4 0,-1-6 0,-1-1 0,1-3 0,-1-2 0,1 3 0,-1 1 0,1 2 0,2 3 0,2 1 0,1 0 0,3 3 0,0-2 0,6 4 0,1 0 0,-1-1 0,5 3 0,0-4 0,10 9 0,-4-6 0,5 2 0,-6-3 0,2-5 0,-5 1 0,7 0 0,-10-4 0,19 10 0,19 5 0,-4-1 0,29 9 0,-18-9 0,-14-13 0,2-1 0,35 11 0,-39-15 0,0-2 0,38 4 0,-11-2 0,7-1 0,14 1 0,-2-5 0,-29 0 0,4 0 0,-4-1 0,-2 0 0,-7 1 0,-3-2 0,-1 0 0,-5-1 0,5-3 0,4-4 0,-14-2 0,-9-4 0,0-3 0,-3-1 0,-7 3 0,3-4 0,-12 5 0,-1-5 0,-3 0 0,-5 0 0,4-6 0,-4-2 0,0-6 0,-4 3 0,-1 2 0,-4 5 0,2 0 0,-4 6 0,4-1 0,-3 6 0,1-3 0,-3 3 0,1 1 0,-1 0 0,-1 2 0,1-3 0,-4 0 0,0-2 0,-3 1 0,2 0 0,-4 2 0,2-4 0,-1 3 0,-4-1 0,5 2 0,-1 2 0,2 0 0,4 4 0,0-3 0,-1 2 0,2-1 0,-7-2 0,-11-5 0,-10-5 0,-14-4 0,11 4 0,-2 3 0,16 5 0,5 2 0,3 3 0,5 2 0,-4-1 0,0-1 0,-3-1 0,1-1 0,-9 0 0,-18-7 0,-42-8 0,27 6 0,-10-2-1609,-14-3 1,-13-1 0,-7-3 1608,17 6 0,-5-2 0,-5 0 0,-3-1 0,-2 0-240,12 2 1,-5 0 0,-3-1 0,-1 0-1,2 1 1,3 0 0,6 1 0,-7-1-1,5 1 1,3 1 0,2 0 0,0 1 0,-8-2-1,0 0 1,-1 0 0,1 0 0</inkml:trace>
</inkml:ink>
</file>

<file path=ppt/ink/ink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8T05:31:01.009"/>
    </inkml:context>
    <inkml:brush xml:id="br0">
      <inkml:brushProperty name="width" value="0.05" units="cm"/>
      <inkml:brushProperty name="height" value="0.05" units="cm"/>
      <inkml:brushProperty name="color" value="#E71224"/>
    </inkml:brush>
  </inkml:definitions>
  <inkml:trace contextRef="#ctx0" brushRef="#br0">1001 0 24575,'-85'18'0,"0"1"0,6-2 0,8-2 0,10-2 0,20-2 0,4-2 0,23-4 0,-7 6 0,-5 0 0,-9 9 0,-9 3 0,11-2 0,-11 6 0,10-4 0,2 2 0,2-2 0,4 5 0,6-1 0,-5 11 0,4-1 0,-8 13 0,8-7 0,-1-2 0,9 0 0,2-5 0,0 2 0,1 4 0,4-10 0,2 11 0,1-7 0,-1 4 0,4 3 0,-2-10 0,2 12 0,2-7 0,5 6 0,2 0 0,3 0 0,-4-12 0,0 1 0,-4-14 0,10 11 0,3-3 0,11 10 0,5 1 0,6 1 0,30 11 0,10 8 0,-31-29 0,3-2 0,7 3 0,-1-4 0,33 2 0,-33-17 0,4-3 0,-1-1 0,1-2 0,-1-1 0,1-1 0,3 4 0,-2-1 0,-10-1 0,-4 0 0,22 3 0,-11-5 0,-19-1 0,3-4 0,5-3 0,6-5 0,14-9 0,-11-2 0,15-20 0,-31 12 0,-2-3 0,27-37 0,-26 24 0,-2-3 0,8-38 0,-12 2 0,-21 34 0,-3 1 0,-4-25 0,0-20 0,-4 6 0,-1 10 0,2-6 0,-3 18 0,-2 6 0,-1 6 0,-1 21 0,1 9 0,0 14 0,1 5 0,-3-1 0,-4-8 0,-5-2 0,-10-9 0,4 8 0,-10-6 0,6 7 0,3-1 0,-2 1 0,10 6 0,-10-8 0,0 1 0,-4-7 0,1 5 0,8 2 0,1 7 0,7 0 0,1 6 0,2-1 0,0 3 0,-1 1 0,-1-1 0,0 0 0,0-1 0,2 1 0,0-2 0,-3 2 0,-7-3 0,-10-4 0,-14-5 0,7 3 0,-5-2 0,17 7 0,-3-1 0,-8 0 0,0-1 0,-8-1 0,10 2 0,7 1 0,3 2 0,-3 0 0,6 2 0,0 0 0,10 1 0,-2-1 0,-11 3 0,10-1 0,-5 4 0</inkml:trace>
  <inkml:trace contextRef="#ctx0" brushRef="#br0" timeOffset="2475">7384 76 24575,'-17'-2'0,"-10"1"0,-22-1 0,-26 0 0,19 0 0,-4-1 0,-7 1 0,-5 1-924,-7 1 0,-7 0 0,1 1 924,13-1 0,1 0 0,-4 1 0,0 1 0,-4 0 0,-1 1 0,3-1 0,-8 0 0,2-1 0,2 1 0,5 0 0,2 1 0,2 0 267,-23 4 1,9 0-268,-10 4 0,28 4 0,35 4 0,3 2 0,0 10 2102,7-2-2102,-2 15 135,10 6-135,-3 6 0,10 2 0,4-2 0,4-8 0,0 5 0,4-9 0,1 0 0,10 0 0,4-7 0,5 7 0,1-9 0,13 13 0,20-1 0,6 1 0,-17-24 0,3-2 0,0 1 0,1-3 0,43 10 0,-26-12 0,-1-3 0,24 3 0,-32-8 0,0-1 0,28 9 0,-15-2 0,12 4 0,-37-8 0,3 0 0,13 1 0,6-1-587,-2-2 1,6-1 0,0-1 586,-5-2 0,-1-1 0,3-1 0,22 1 0,5-2 0,-3-1 0,-11-1 0,-3-2 0,-1 1 0,-1-2 0,-2 1 0,-2-1 0,18 0 0,-7-1 0,-24 0 0,-6-2 0,35-6 0,-35-4 0,-3-5 0,-11-5 0,-5 1 1759,-4-1-1759,-5 0 0,-11 5 0,4-7 0,0-3 0,-5 0 0,-2-7 0,-9 14 0,-2-9 0,-2 13 0,-2-4 0,-1 4 0,-7-2 0,-7-3 0,-10-5 0,-6-2 0,-13-12 0,-2 0 0,0-1 0,-11-5 0,8 13 0,-18-7 0,21 10 0,6 10 0,21 11 0,10 7 0,1 2 0,5 1 0,0 0 0,1 0 0,-1 2 0,-2-3 0,-5-1 0,-10-6 0,1 0 0,0-2 0,6 2 0,6 0 0,-7-13 0,-3-1 0,1-3 0,-4 2 0,8 7 0,-2 4 0,4 2 0,4 8 0,3 0 0,1 4 0,2 2 0,4 0 0,-2 0 0,3-1 0</inkml:trace>
  <inkml:trace contextRef="#ctx0" brushRef="#br0" timeOffset="15277">2070 790 24575,'61'-26'0,"31"-10"0,-43 17 0,2-1 0,10-2 0,3 0 0,-2 1 0,0 2 0,-3 3 0,0 2 0,2 0 0,0 2 0,-6 2 0,1 1 0,4-1 0,1 0-546,12-2 0,0-1 546,-6 4 0,2 0 0,24-3 0,-2 1 0,-29 5 0,-2 1 0,10-2 0,-2 1 178,-16 3 1,-3-1-179,41-4 181,-7 2-181,-3 3 0,-16 1 0,29-1 0,-41 2 0,2 1 0,3 0 0,2 0 0,10 0 0,0 1 0,-13 1 0,-3 1 554,36 0-554,-23 0 0,-34-1 0,-5 0 0,-13-2 0,0 3 0,1 1 0,4 1 0,23 9 0,18 8 0,6 3 0,-4 1 0,-19-7 0,3-3 0,-6-5 0,-7-3 0,-14-4 0,-18-4 0</inkml:trace>
  <inkml:trace contextRef="#ctx0" brushRef="#br0" timeOffset="17077">7988 551 24575,'40'-11'0,"8"1"0,22-9 0,11 4 0,-19 7 0,3 0 0,0 0 0,-1 1 0,-7 3 0,0 0 0,7-3 0,-2-1 0,26-2 0,-24 3 0,5 0 0,5 0 0,-1 1 0,-10 3 0,1 1 0,9-3 0,-1 0 0,-16 1 0,-2 1 0,-2 1 0,-1 0 0,41-7 0,-24 6 0,-16-1 0,4-1 0,-1-1 0,2 1 0,8 1 0,2 0 0,-4-1 0,-1 1 0,-4 3 0,2 1-504,25-1 1,3-1 503,-7 2 0,0 0 0,6 0 0,-3 0 0,-17 0 0,-6 0 0,15 0 0,-19 0 0,-30 0 0,-15 0 0,-1 0 1007,-5 2-1007,4-2 0,0 2 0,1-1 0,1 0 0,-2 0 0,1 1 0,4 0 0,5 1 0,16 4 0,6 0 0,0 0 0,-3 0 0,-11-3 0,-3-2 0,6 1 0,3-2 0,21 3 0,2-1 0,-3 2 0,-3 2 0,-15-3 0,16 6 0,8-2 0,-10-1 0,2 0 0,-29-3 0,-8-2 0,-9 0 0,-4-2 0,0 0 0</inkml:trace>
  <inkml:trace contextRef="#ctx0" brushRef="#br0" timeOffset="19080">13898 446 24575,'7'-4'0,"6"-3"0,33-12 0,25-7 0,-20 8 0,3-2 0,13-1 0,4 1-793,23-4 1,1 1 792,-12 4 0,0 2 0,10 0 0,0 1 0,-4 2 0,-4 2 0,-14 4 0,3 0 0,-3 1 0,5-1 0,-3 3 0,13 0 0,-4 2 0,0-1 0,-1 1 107,-6 3 0,-5 0-107,24-5 0,-36 3 0,-1 0 0,28-4 0,-10 3 0,9-2 1190,-18 4-1190,11-2 181,-24 3-181,-10 0 0,-9 0 0,0 2 0,1-1 0,18 1 0,-6-2 0,25 2 0,3-1 0,-2 6 0,20-3 0,-21 1 0,19 3 0,-40-6 0,0 0 0,-2 2 0,2 0 0,17 2 0,1-1 0,-2-2 0,-2 1 0,-2 1 0,-2 0 0,-3-2 0,-4 0 0,12 2 0,-19-2 0,-25-1 0,-12 0 0,-5 0 0,3 1 0,12 5 0,17 1 0,3 5 0,15 3 0,-10-3 0,7 3 0,-13-4 0,-2-4 0,-15-2 0,-9-5 0,-3 0 0,-5-2 0,3 1 0,15 4 0,27 8 0,1 0 0,15 5 0,-27-7 0,-10-2 0,-15-6 0,-5-1 0,-6-2 0,-1 0 0</inkml:trace>
</inkml:ink>
</file>

<file path=ppt/ink/ink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8T05:33:55.521"/>
    </inkml:context>
    <inkml:brush xml:id="br0">
      <inkml:brushProperty name="width" value="0.05" units="cm"/>
      <inkml:brushProperty name="height" value="0.05" units="cm"/>
      <inkml:brushProperty name="color" value="#E71224"/>
    </inkml:brush>
  </inkml:definitions>
  <inkml:trace contextRef="#ctx0" brushRef="#br0">597 1 24575,'-7'0'0,"-1"0"0,4 1 0,-2 1 0,1 0 0,1 0 0,-2-1 0,0 1 0,-1 0 0,0 2 0,0-3 0,2 4 0,0-5 0,1 2 0,0-1 0,1 0 0,-1 0 0,1-1 0,-3 0 0,-1 2 0,0 0 0,-5 1 0,-2 2 0,-7-1 0,2 1 0,-3-1 0,6 0 0,2 1 0,-2-2 0,1 2 0,1-3 0,0 3 0,4-4 0,2 2 0,2-2 0,2 0 0,1 2 0,-2-3 0,1 3 0,-5 1 0,4-1 0,-6 2 0,4 2 0,-3-1 0,-2 5 0,2-1 0,-4 3 0,7-2 0,0-2 0,2-1 0,0-4 0,1 2 0,-3 3 0,0 0 0,-2 6 0,0-3 0,1 5 0,-1-3 0,3 0 0,-2 1 0,2-1 0,1 2 0,-2 6 0,1-4 0,0 10 0,-2 0 0,2-2 0,0 6 0,0 0 0,2-3 0,-1 7 0,1-10 0,0 2 0,2-1 0,-1-6 0,2 3 0,-2-5 0,3 6 0,-4-3 0,4 2 0,-2 1 0,2-3 0,0 8 0,-2-4 0,2 0 0,-2-7 0,2-5 0,0-6 0,0 1 0,0-4 0,0 3 0,0-1 0,0 4 0,0 2 0,-1 0 0,0 6 0,0 4 0,1 3 0,2 11 0,0-5 0,4 5 0,1 0 0,1-7 0,-2-2 0,-1-11 0,-1-1 0,1-3 0,-1-2 0,2-1 0,-4-3 0,3-2 0,-5 2 0,3-3 0,1 2 0,1 0 0,1-1 0,0 1 0,-1 0 0,5 2 0,3 3 0,9 3 0,10 5 0,-5-4 0,17 5 0,-7-5 0,2-1 0,3 1 0,-2-1 0,-4 0 0,7 1 0,-8-4 0,4-2 0,-3-3 0,-1-3 0,-5-1 0,-10-2 0,2 1 0,-3 0 0,-3 2 0,2-3 0,-6 2 0,1-1 0,1-1 0,0 2 0,3-2 0,1 0 0,4 2 0,3 0 0,-5 2 0,-3-2 0,-7-1 0,-4-1 0,2 0 0,-3 0 0,2 2 0,2-2 0,-1 3 0,3-2 0,-1 2 0,3-3 0,6 2 0,-2-2 0,7 0 0,-6 0 0,4 0 0,-6 0 0,1-2 0,-3 0 0,2-3 0,-1-2 0,9-9 0,-6-1 0,5-5 0,-6 0 0,-5 8 0,-3-2 0,-4 7 0,0-5 0,2-2 0,2-2 0,4-9 0,1 5 0,8-13 0,-4 7 0,5-1 0,-6 3 0,-3 6 0,-3 1 0,-4 2 0,-2 2 0,1-3 0,-3 1 0,1 1 0,-2-1 0,0 4 0,1-2 0,-2 4 0,0-1 0,1 0 0,-2-4 0,4-8 0,-4-7 0,3 1 0,-2-6 0,0 13 0,-1-4 0,0-1 0,0 2 0,-1-7 0,-2-5 0,0 3 0,-3-14 0,1 13 0,-8-7 0,2 14 0,-2 5 0,5 10 0,2 3 0,2 6 0,0 0 0,2 1 0,-1 1 0,1-1 0,-1 0 0,-1-1 0,1 1 0,-3-5 0,-1 1 0,-3-8 0,-8-2 0,4 0 0,-8-7 0,9 7 0,-1-1 0,1 3 0,3 4 0,-3 0 0,5 4 0,1 2 0,4 4 0,3-1 0,-3 2 0,1-2 0,-2-1 0,-4-1 0,-1-2 0,-9-2 0,0 2 0,-2-2 0,-4-1 0,3 3 0,-1-3 0,2 3 0,5 2 0,-1 0 0,2 0 0,2 1 0,-2-2 0,2 1 0,-5-2 0,-2-2 0,3 1 0,-1 1 0,7 4 0,0 1 0,3-1 0,0 2 0,0-2 0,2 3 0,-2-3 0,0 1 0,-1-2 0,-2 0 0,3 2 0,1-1 0,2 3 0,2-2 0,-2 1 0,1 0 0,-1-2 0,0 3 0,1-2 0,-2 0 0,-1 0 0,1-1 0,-2-1 0,0 1 0,-2-2 0,0 2 0,2-1 0,2 3 0,1 0 0,1 1 0,-1-2 0,1 2 0,-5-4 0,-32-14 0,25 12 0,-22-13 0</inkml:trace>
</inkml:ink>
</file>

<file path=ppt/ink/ink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8T05:34:00.876"/>
    </inkml:context>
    <inkml:brush xml:id="br0">
      <inkml:brushProperty name="width" value="0.05" units="cm"/>
      <inkml:brushProperty name="height" value="0.05" units="cm"/>
      <inkml:brushProperty name="color" value="#E71224"/>
    </inkml:brush>
  </inkml:definitions>
  <inkml:trace contextRef="#ctx0" brushRef="#br0">1178 56 24575,'-13'0'0,"-5"0"0,-16-2 0,-5-1 0,-18-4 0,1-1 0,0 2 0,13 0 0,14 3 0,6 1 0,1 1 0,2-1 0,-10 2 0,-2-4 0,-12 1 0,-1 1 0,4-1 0,1 1 0,9 2 0,-7-2 0,-5 2 0,3 0 0,0 2 0,9 2 0,8 0 0,1 5 0,0-1 0,1 1 0,-3 0 0,5-4 0,4 2 0,4-2 0,-1 2 0,-3 6 0,2-2 0,-8 9 0,11-6 0,-8 10 0,6-1 0,-3 1 0,1 4 0,5-8 0,3 3 0,1-2 0,3-3 0,0 6 0,0-1 0,2 2 0,0-4 0,0-5 0,2-5 0,-2 0 0,2-2 0,-1 1 0,3-2 0,1 4 0,8 3 0,-3-2 0,3 2 0,-3-6 0,-2-1 0,3 0 0,1 0 0,4 4 0,9 3 0,7 7 0,20 9 0,2 0 0,27 15 0,-8-5 0,-2 2 0,5-1 0,-17-10 0,21 8 0,-21-10 0,-5-4 0,-14-8 0,-19-10 0,0-2 0,-12-4 0,9-2 0,19 0 0,1-4 0,24-2 0,2-4 0,-9 2 0,9-2 0,-22 1 0,-7-2 0,-4-3 0,-14 2 0,-1-4 0,-3-4 0,-3 2 0,0-4 0,-4 3 0,-1-2 0,2-10 0,-2-7 0,2-6 0,-5 2 0,0-3 0,-4 9 0,0 3 0,0 11 0,-1 10 0,2 5 0,0 2 0,1 0 0,0-3 0,-2-2 0,2-3 0,-3 2 0,2-4 0,-2 2 0,1-4 0,-3 1 0,1 0 0,-3 1 0,2 1 0,-2 2 0,1 0 0,0 0 0,0-1 0,-1-1 0,0 2 0,-2 1 0,4 3 0,-2 2 0,2 1 0,1 2 0,-4-1 0,2 1 0,-1-1 0,0 2 0,3-1 0,-2 2 0,2 0 0,0-1 0,1 2 0,-1-2 0,2 2 0,-1 0 0</inkml:trace>
</inkml:ink>
</file>

<file path=ppt/ink/ink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8T05:34:05.163"/>
    </inkml:context>
    <inkml:brush xml:id="br0">
      <inkml:brushProperty name="width" value="0.05" units="cm"/>
      <inkml:brushProperty name="height" value="0.05" units="cm"/>
      <inkml:brushProperty name="color" value="#E71224"/>
    </inkml:brush>
  </inkml:definitions>
  <inkml:trace contextRef="#ctx0" brushRef="#br0">161 165 24575,'-2'20'0,"-3"17"0,-2 9 0,-1 11 0,-2 7 0,5-9 0,-1 9 0,2-13 0,3-4 0,-3 2 0,1-10 0,1 1 0,-2-6 0,3-11 0,-2-1 0,3 0 0,-2-1 0,2 9 0,-2 1 0,-3 7 0,0 8 0,-3-4 0,2 8 0,0-12 0,3 8 0,-1-5 0,3 0 0,-5-1 0,5-3 0,-4-7 0,3 6 0,-1-11 0,-1 15 0,4-5 0,-4 3 0,-1 1 0,1-9 0,-1 3 0,2-7 0,2 4 0,-3 4 0,4-1 0,-4 9 0,3-7 0,-1 0 0,2 1 0,2-10 0,-2 0 0,2-5 0,-1-5 0,0 5 0,2-5 0,-1 8 0,2-1 0,1 0 0,1 4 0,3-4 0,1 5 0,5 1 0,-3-4 0,1-3 0,-5-6 0,0-6 0,-3-1 0,0-4 0,3 2 0,0-2 0,2 2 0,2 0 0,-3 0 0,4 0 0,-4-2 0,3 0 0,0-3 0,2 1 0,12-3 0,21-1 0,11-4 0,19-4 0,-16 1 0,-8 2 0,-20 3 0,-13 2 0,-7-2 0,-4 1 0,1-3 0,1-1 0,2 1 0,0 0 0,-3 3 0,-3 0 0,-2 1 0,1-1 0,8-9 0,10-8 0,3-8 0,4-5 0,-4 3 0,0-7 0,0 6 0,-3-4 0,-2 2 0,4-2 0,-4-5 0,12-11 0,-7 6 0,4-9 0,-6 13 0,-7 4 0,4 2 0,-8 9 0,6-12 0,-5 1 0,-1-3 0,-5-1 0,-1 9 0,-2 0 0,0 0 0,2-1 0,-5-5 0,3-4 0,-6-6 0,2-11 0,-2 6 0,3-11 0,-3 0 0,2 3 0,-2-2 0,0 21 0,2 4 0,-1 9 0,0 6 0,1 2 0,-2 8 0,2-2 0,-2 2 0,0-3 0,2-9 0,-2 0 0,2-10 0,-2 5 0,0 1 0,0 1 0,-2 6 0,2-3 0,-3 5 0,1-3 0,-2 0 0,-1 0 0,1 4 0,-2 1 0,3 6 0,1 1 0,-1 3 0,1 0 0,-3-2 0,-1 0 0,-4-5 0,0 0 0,-5-7 0,-1-3 0,0 2 0,-6-5 0,0-1 0,-5 1 0,-5-5 0,7 8 0,-1 5 0,9 4 0,4 6 0,2 0 0,3 4 0,-3-2 0,1 2 0,-2-1 0,2 0 0,-4 0 0,2 1 0,-4 0 0,1 1 0,-1 2 0,-4-1 0,7 2 0,-3 0 0,3 1 0,-7 0 0,1 0 0,0 0 0,7 0 0,2 0 0,-1 0 0,-3 0 0,-1 0 0,-3 0 0,4 0 0,-3 0 0,-5 0 0,1 0 0,-9 0 0,9 0 0,1 0 0,7 0 0,3 0 0,5 0 0,0 0 0,1 0 0,1 0 0,-1 1 0,-1 0 0,-1 0 0,1-1 0,-3 2 0,0-2 0,-1 3 0,-1-3 0,4 2 0,-3 0 0,1-1 0,-7 3 0,0-1 0,-3 1 0,1-1 0,3 1 0,2-2 0,0 1 0,5-1 0,-2 1 0,2-1 0,1 1 0,1-2 0,2 2 0,-2-2 0,1 1 0,0 0 0,3-2 0</inkml:trace>
</inkml:ink>
</file>

<file path=ppt/ink/ink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8T05:34:12.284"/>
    </inkml:context>
    <inkml:brush xml:id="br0">
      <inkml:brushProperty name="width" value="0.05" units="cm"/>
      <inkml:brushProperty name="height" value="0.05" units="cm"/>
      <inkml:brushProperty name="color" value="#E71224"/>
    </inkml:brush>
  </inkml:definitions>
  <inkml:trace contextRef="#ctx0" brushRef="#br0">1 1 24575,'9'2'0,"2"2"0,-2-2 0,3 3 0,-1-1 0,0-1 0,14 5 0,3 3 0,10 3 0,5 4 0,-4-2 0,4-2 0,-5 2 0,-4-4 0,0 2 0,-8-4 0,4 0 0,-11-3 0,1-2 0,-8-2 0,-2-2 0,-1 0 0,1 2 0,4-1 0,12 4 0,15 5 0,8 2 0,11 4 0,-12-7 0,4 1 0,-10-6 0,-9 2 0,-1-3 0,-9-1 0,-1 0 0,-2-2 0,-6 1 0,-2-2 0,-1 2 0,6-2 0,2 0 0,6 0 0,0 0 0,-7 0 0,-3 0 0,-1 0 0,-5-2 0,4 0 0,-2-3 0,-1 1 0,2-1 0,-6 2 0,2 1 0,-4-2 0,2 4 0,-1-3 0,1 2 0,-1 0 0,0 1 0,7 0 0,-1 0 0,8 0 0,-8 0 0,-1 0 0,-3 0 0,-2 0 0,2 0 0,-2 0 0,0 0 0,0 0 0,2 0 0,0 0 0,2 0 0,-4 0 0,0 0 0,0 0 0,0 0 0,2 0 0,0 0 0,2 0 0,1 0 0,1 0 0,1 0 0,-5 0 0,-1 0 0,-2 0 0,5-2 0,10-2 0,-8 1 0,5 0 0</inkml:trace>
</inkml:ink>
</file>

<file path=ppt/ink/ink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8T05:34:14.669"/>
    </inkml:context>
    <inkml:brush xml:id="br0">
      <inkml:brushProperty name="width" value="0.05" units="cm"/>
      <inkml:brushProperty name="height" value="0.05" units="cm"/>
      <inkml:brushProperty name="color" value="#E71224"/>
    </inkml:brush>
  </inkml:definitions>
  <inkml:trace contextRef="#ctx0" brushRef="#br0">95 1 24575,'0'17'0,"1"2"0,0 4 0,0 10 0,-1 3 0,0 10 0,0-5 0,0 0 0,0-4 0,0-2 0,-1-7 0,0 2 0,0-9 0,-1 1 0,2-5 0,-3-1 0,1 0 0,0-3 0,-3 4 0,4-3 0,-4 1 0,5 2 0,-3-3 0,1 8 0,-2 0 0,0 1 0,0-1 0,0-5 0,1-4 0,-2 3 0,2-7 0,-1 5 0,2-4 0,-2-3 0,0 3 0,1-4 0,-1 1 0,2-1 0,1-2 0,-1 1 0,2 0 0,-4 0 0,2 2 0,0-1 0,-1-1 0,3-1 0,-2 0 0,1 1 0,0-1 0,0-2 0,1-1 0</inkml:trace>
</inkml:ink>
</file>

<file path=ppt/ink/ink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06:30:25.683"/>
    </inkml:context>
    <inkml:brush xml:id="br0">
      <inkml:brushProperty name="width" value="0.05" units="cm"/>
      <inkml:brushProperty name="height" value="0.05" units="cm"/>
      <inkml:brushProperty name="color" value="#E71224"/>
    </inkml:brush>
  </inkml:definitions>
  <inkml:trace contextRef="#ctx0" brushRef="#br0">1623 333 24575,'-19'4'0,"-23"7"0,-34 10 0,-15 6 0,35-9 0,0 2 0,-34 10 0,40-8 0,-2 2 0,-16 3 0,-2 2-398,6 2 0,0 2 398,-11 1 0,2 3 0,9 0 0,6 2 196,-21 20-196,32-20 0,4 2 0,-14 24 0,-5 12 0,11-3 0,9-7 0,4 1 600,8-1-600,4-6 0,7 7 0,7-17 0,2 5 0,3-2 0,-3 0 0,4 9 0,-1 12 0,6-2 0,-1 12 0,2-10 0,-3 0 0,3 2 0,-3-10 0,3 10 0,0-11 0,2 0 0,1-2 0,5 2 0,-3-7 0,8 17 0,0-17 0,7 14 0,6-2 0,-1-7 0,8 11 0,0-9 0,-1-4 0,7 2 0,-5-14 0,19 21 0,2 4 0,-19-34 0,3 1 0,-3 5 0,4 2-637,26 14 0,4 1 637,-11-2 0,4 2-535,-2-10 0,6 2 1,-3-3 534,11 9 0,0-3 0,-16-15 0,3 0 0,-4-3-196,7 5 1,-3-3 195,3-3 0,-1-2 0,-11-8 0,1-3 0,2-3 0,1-2 0,-4-3 0,2-1 0,13-1 0,1-3 0,-3-7 0,3-2-527,25 1 1,5-2 526,-7-3 0,-1-1 0,1 2 0,-2 0 0,-6-1 0,-2 1 0,-4 0 0,-2 0 536,-4 0 0,-4 0-536,-13 1 0,-4-2 1570,24-3-1570,-11-10 427,9-3-427,11-8 1253,10-1-1253,-20 5 0,15-2 0,-6-1 0,-1-5 0,-10-5 0,-7-5 0,1-4-481,-27 12 0,2-3 481,17-8 0,8-6 0,-4 4 0,-2-1 0,-2 1 0,21-18 0,2 1 0,-6 12 0,-2 1 0,0-8 0,-3 2 0,-12 16 0,-3 0 0,-1-7 0,-5 1 0,3-8 0,12-23 0,-4-3 0,-30 35 0,-1-1 0,-1-4 0,-2-1 0,15-40 0,-7 4 962,-8 12-962,-4 17 0,-7-8 0,-5 3 0,-2-12 0,-5-18 0,-1-2 0,-3 39 0,-1-3 0,0-6 0,0 1 0,-4-32 0,2 42 0,0 0 0,-6-33 0,-1-2 0,5 35 0,0 0 0,-12-44 0,5 9 0,-9-4 0,10 26 0,-7-22 0,0 9 0,-1 3 0,-10 0 0,2 5 0,-1 6 0,-5-3 0,8 13 0,-4 3 0,4 3 0,0 3 0,-8-1 0,-8-5 0,-5 4 0,-17-10 0,3 11 0,-7-4 0,-1 6 0,9 2 0,13 18 0,-5 0 0,-17-6 0,-5-1-639,-1 2 0,-4 0 639,12 4 0,-3-1 0,0 0 0,-2 0 0,0 0 0,2 0 0,5 2 0,1 1 0,-1 0 0,-4-1 0,-1 0 0,6 2 0,-2 1 0,6 3 0,4 3 0,6 3 0,-12-1 0,7 4 0,6 2 0,-16 0 1278,-8 0-1278,17 1 0,-3 1 0,7 0 0,-3 0-380,-25-1 1,-2 0 379,6 2 0,0 0 0,-4-1 0,-1 0 0,0 2 0,1 1 0,18-2 0,2 1 0,-1 1 0,2 0 0,3 0 0,4 0 0,-23 2 0,-11 3 0,32 2 0,1 3 759,-4 2-759,-11 0 0,3 0 0,2-4 0,19 1 0,4 2 0,5 0 0,-8 7 0,-18 9 0,-10 2 0,7 3 0,7-4 0,34-11 0,1 2 0,8-7 0,2 1 0,3-3 0,2-6 0,5 0 0,0 0 0,-1 1 0,1 4 0,-3-2 0,3 0 0,-3 1 0,3 1 0,-5 4 0,-3 13 0,-1 2 0,0 1 0,3-5 0,6-12 0,0-4 0,2-4 0,0-3 0</inkml:trace>
</inkml:ink>
</file>

<file path=ppt/ink/ink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07:14:09.155"/>
    </inkml:context>
    <inkml:brush xml:id="br0">
      <inkml:brushProperty name="width" value="0.05" units="cm"/>
      <inkml:brushProperty name="height" value="0.05" units="cm"/>
      <inkml:brushProperty name="color" value="#E71224"/>
    </inkml:brush>
  </inkml:definitions>
  <inkml:trace contextRef="#ctx0" brushRef="#br0">3764 2 24575,'-8'0'0,"-5"0"0,-10 0 0,-9 0 0,-3 0 0,-16 0 0,5 0 0,-32 0 0,-5 0 0,0 0 0,-7 0 0,13 0 0,-1 0 0,-8 2 0,15-2 0,-7 6 0,9-2 0,-3 4 0,0-1 0,4-1 0,-11 2 0,-11-2 0,2 3 0,29-4 0,-1 1 0,4 1 0,0 0 0,-2 0 0,0 0 0,-6 4 0,3-1 0,14-2 0,2 0 0,-4 2 0,1 1 0,-25 6 0,-2 1 0,10 0 0,10-5 0,0-1 0,17-1 0,-7-1 0,1 4 0,-4 2 0,5 0 0,-3 3 0,7-3 0,-20 10 0,3-1 0,-9 4 0,11 0 0,-4 4 0,9-2 0,-12 10 0,19-8 0,-7 7 0,13-5 0,-2 0 0,-13 11 0,13-11 0,6-6 0,-1 3 0,4-2 0,2 1 0,1 2 0,0 1 0,-3 2 0,2 0 0,-7 24 0,2-9 0,9 0 0,10-16 0,2 2 0,6-11 0,1-3 0,4-2 0,0-1 0,0 2 0,6 5 0,-1-3 0,7 8 0,7 4 0,-3-3 0,21 14 0,-3-4 0,-8-15 0,3 0 0,3 5 0,1-1 0,1-3 0,2 0 0,8 9 0,2 0-234,0-7 1,2-2 233,0 4 0,0-1 0,7 0 0,1-1 0,-6-3 0,0-1 0,11 6 0,0 0 0,-1-1 0,-2-1 0,-4-3 0,0-1 0,-2 1 0,-1-2 0,19 7 0,7 4 0,-17-12 0,11 4 0,-28-15 0,2 0 0,3 0 0,3 1 0,12 0 0,4 1-430,10 3 0,0-1 430,-10-4 0,2-2-272,-5-1 1,4 0-1,-4-2 272,9 2 0,-2-2 0,3-3 0,0-2-106,-5 2 1,-5 0 105,26-4 0,-43 0 0,1 0 0,9-1 0,-1 0 0,25 1 0,-21-2 0,-1 0 0,23 0 814,-5 0-814,4 0 1303,-22 0-1303,8 1 236,-15 0-236,7 0 0,23-1 0,-33 1 0,-1 0 0,37 0 0,-31 0 0,1 0 0,29 1 0,-24-2 0,3 0-268,4 3 1,0-1 267,-5-2 0,2 0 0,9 3 0,1-1 0,-5-1 0,-2 1 0,-5 0 0,-1 0 0,4 0 0,-1-1 0,-16 1 0,0 0 0,7-2 0,0 0 0,-5 1 0,-2 0 0,35-1 0,-35 0 0,0 0 0,20 2 0,-20-1 0,3 0 0,1 1 0,1 1 0,3-2 0,3 0-529,25 3 0,5 0 529,-26-2 0,0 0 0,1 1 0,4-1 0,2 2 0,0-1 0,6 1 0,1 0 0,-4 0 0,13-1 0,-2 0 0,-21 0 0,1 1 0,-2-1 0,17 0 0,-4 0-317,-3 1 0,-1-1 317,3 0 0,-2-1 0,-15 0 0,1-1 0,17 0 0,2 0 0,-4 0 0,-2 0 0,0 2 0,1-1 0,9-1 0,-1 1 0,-7 3 0,-1-1 0,2-2 0,1-1 0,14 2 0,-3 0 0,-23-2 0,-1 0 0,15-1 0,1 0 0,-13 0 0,-2 0 0,-10 0 0,-1 0 0,0 0 0,-2 0 0,33 0 0,-5 0 0,-24 0 0,2 0 0,-6 0 0,2 0 385,17 0 0,4 0-385,1 1 0,0 0 0,2 0 0,1 1 0,4-1 0,-2 1 0,-17-1 0,-2 0 297,2-1 1,-3 0-298,-10-1 0,-1 0 0,42 1 0,-41-2 0,1 0 0,0 1 0,0 1 0,-5-1 0,2-2 0,17 0 0,-1-1 0,-17 1 0,0-1 0,24-4 0,5-1-606,6-1 0,0 0 606,-2-2 0,2 0 0,-13 1 0,4 1 0,-3-2 0,21-6 0,-3 0 0,-7 3 0,-1-1 58,-4-2 1,-2-2-59,-17 4 0,-1-1 0,9-4 0,0-3 0,-3-1 0,-1 0 0,-4-1 0,-1 1 0,-1-1 0,-3 0-69,-11 4 0,-2-1 69,11-6 0,-2-1 0,-7 2 0,-2 0 0,2-1 0,-2-1 0,-5-1 0,-2-1 0,0 0 0,-1-1 0,0-2 0,0-1 0,2-6 0,-1-1 0,-6 8 0,-1 0 0,0-5 0,-3 1 0,2-26 0,-5 6 605,-13 24 1,-2 0-606,2-23 662,-2-8-662,-3 14 222,-2 9-222,-1 7 0,-8-4 0,2 10 0,-5-5 0,1 12 0,0-3 0,-7 1 0,0-2 0,-7 0 0,2-1 0,-14-7 0,-4 1 0,-3 3 0,-7 0 0,-5 2 0,3 3 0,-9-5 0,9 8 0,14 6 0,-5-1 0,-14-4 0,-3-1-546,-4-1 0,-3 0 546,-13-3 0,0-1 0,13 6 0,4 1 0,6 2 0,3 2 0,8 2 0,4 1 0,-8-4 0,11 3 0,19 7 0,2 1 0,5 2 1092,-2 0-1092,-7-3 0,0-1 0,-3 0 0,-7-3 0,-11-3 0,-6-2 0,-25-7 0,14 5 0,-20-4 0,16 4 0,4 4 0,-9-2 0,22 6 0,-23-6 0,11 2 0,-14-3 0,28 8 0,-2 1 0,1 0 0,1 1 0,0 1 0,2 0 0,-43-5 0,36 6 0,-9 1 0,12 0 0,8 1 0,-14-1 0,-1 0-6784,-9 0 6784,-19-2 0,2 4-45,31-1 0,-2 0 45,6 3 0,0-1 0,-38-4 0,8 2 0,26 2 0,-4 0 6740,18 2-6740,-1-1 134,-8 0-134,-1 0 0,-3 1 0,-6-2 0,1 2 0,-8-2 0,5 1 0,10 1 0,-3-2 0,7 2 0,-18-2 0,-1 0 0,-2-2 0,-20 0 0,11 0 0,-1-1 0,2 0 0,16 2 0,-8 1 0,2 0 0,-8 0 0,-5-4 0,8 2 0,-1-1 0,6 1 0,11 2 0,-8-1 0,10 0 0,3 2 0,-9-1 0,15 2 0,-16-2 0,-8 2 0,4-2 0,-20 2 0,13-2 0,0 2 0,-2-2 0,23 2 0,-13 0 0,9 0 0,-2 0 0,-1 0 0,11 0 0,-15-2 0,4 2 0,-6-2 0,-30 2 0,38 0 0,-2 0-207,-8 0 1,-1 0 206,-6-1 0,2 0 0,20 1 0,3 0 0,-4-2 0,2 1 0,-22 1 0,9 0 0,2 0 0,19 0 0,-6 2 413,-5-2-413,0 2 0,-21-2 0,6 1 0,-11 0 0,17 0 0,5-1 0,14 2 0,6-2 0,-3 2 0,-3-2 0,-4 0 0,1 0 0,-8 0 0,9 0 0,-9 0 0,5 0 0,10 0 0,0 0 0,16-2 0,-8 2 0,2-1 0,-1 1 0,-5 0 0,0 0 0,-9 0 0,-19 0 0,11 0 0,-17 0 0,13 0 0,6 0 0,-4 0 0,13 0 0,-10 0 0,9 0 0,0 0 0,2 0 0,7 0 0,-1 0 0,6 0 0,3 0 0,2 0 0,4 0 0,-1 0 0,-2 0 0,0-1 0,-4 1 0,4-2 0,-1 2 0,0 0 0,-2 0 0,-1 0 0,1 0 0,4-1 0,-2 1 0,-3-1 0,2 1 0,-7 0 0,8 0 0,-5 0 0,4 0 0,2 0 0,1 0 0,4 0 0,1 0 0,0 0 0,7 0 0,-3 0 0,3 0 0,-3 0 0,2 0 0,0 0 0,0 0 0,1 0 0,1 0 0,-1 0 0,1 0 0,0 0 0,-2 0 0,2 0 0,2 0 0,0 0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14T00:09:48.459"/>
    </inkml:context>
    <inkml:brush xml:id="br0">
      <inkml:brushProperty name="width" value="0.1" units="cm"/>
      <inkml:brushProperty name="height" value="0.1" units="cm"/>
      <inkml:brushProperty name="color" value="#004F8B"/>
    </inkml:brush>
  </inkml:definitions>
  <inkml:trace contextRef="#ctx0" brushRef="#br0">1 1589 24575,'59'-78'0,"0"0"0,-1 4 0,-2 1 0,2-6 0,-6 7 0,-2 7 0,10-18 0,-9 15 0,-41 61 0,1-8 0,-1 9 0,0 0 0,1-9 0,-1 8 0,8-21 0,-1 9 0,2-11 0,3 7 0,-10 5 0,10-3 0,3-5 0,0 1 0,1-7 0,-4 14 0,-9-4 0,3 10 0,-5-4 0,5 0 0,23-29 0,-16 15 0,20-15 0,-30 23 0,3 10 0,-5-4 0,-1 10 0,1-4 0,-1 9 0,0-4 0,0 5 0,0 0 0,0 0 0,0 0 0,1 0 0,-1 0 0,1 0 0,-1 0 0,0 0 0,0 0 0,0 0 0,-1 0 0,1 0 0,0-4 0,0-2 0,0 0 0,1-3 0,-1 8 0,0-9 0,1 9 0,-1-4 0,0 1 0,0-2 0,1 0 0,-1-3 0,0 4 0,0-6 0,1 5 0,-1-3 0,1 3 0,-1-5 0,0 5 0,0-3 0,-4 4 0,-1-5 0,-1 1 0,-3-1 0,7 0 0,-7 0 0,8 0 0,-3-6 0,11-1 0,0-7 0,1 1 0,4 0 0,-10 6 0,5-5 0,-7 15 0,1-8 0,-9 13 0,-3-2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03:42:54.301"/>
    </inkml:context>
    <inkml:brush xml:id="br0">
      <inkml:brushProperty name="width" value="0.05" units="cm"/>
      <inkml:brushProperty name="height" value="0.05" units="cm"/>
      <inkml:brushProperty name="color" value="#004F8B"/>
    </inkml:brush>
  </inkml:definitions>
  <inkml:trace contextRef="#ctx0" brushRef="#br0">1 1 24575,'0'0'0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14T00:10:45.202"/>
    </inkml:context>
    <inkml:brush xml:id="br0">
      <inkml:brushProperty name="width" value="0.1" units="cm"/>
      <inkml:brushProperty name="height" value="0.1" units="cm"/>
      <inkml:brushProperty name="color" value="#004F8B"/>
    </inkml:brush>
  </inkml:definitions>
  <inkml:trace contextRef="#ctx0" brushRef="#br0">2129 1011 24575,'-21'0'0,"-1"0"0,4-5 0,-3 4 0,3-14 0,-5 12 0,0-12 0,5 14 0,-3-10 0,-4-1 0,1-1 0,-6-5 0,7 6 0,-7 0 0,-9-1 0,-1 0 0,-5-5 0,-1 3 0,-1-4 0,-1 6 0,-5-1 0,13 1 0,-5 0 0,13 1 0,-4-1 0,17 6 0,-9-3 0,16 8 0,-5-3 0,1 0 0,-8-2 0,-7-5 0,-7-1 0,-8-6 0,-1-2 0,-8-7 0,0 7 0,-25-17 0,27 20 0,-25-14 0,38 19 0,-5 0 0,7 0 0,7 1 0,-5-7 0,4 0 0,-13-7 0,5 0 0,-15-9 0,13 1 0,-16-11 0,15 4 0,-5 5 0,8 3 0,9 9 0,2 0 0,5 6 0,2-3 0,5 14 0,6-7 0,2 12 0,8-7 0,-4 4 0,5 0 0,0 1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14T00:11:07.533"/>
    </inkml:context>
    <inkml:brush xml:id="br0">
      <inkml:brushProperty name="width" value="0.1" units="cm"/>
      <inkml:brushProperty name="height" value="0.1" units="cm"/>
      <inkml:brushProperty name="color" value="#004F8B"/>
    </inkml:brush>
  </inkml:definitions>
  <inkml:trace contextRef="#ctx0" brushRef="#br0">2068 1 24575,'-22'5'0,"6"6"0,-1 1 0,1 5 0,4-7 0,0 1 0,3 0 0,3-1 0,-4-4 0,-1 3 0,-5-3 0,-1 5 0,-1 0 0,2 0 0,6 0 0,-1-1 0,0 0 0,1 1 0,4-1 0,-3-4 0,-1 3 0,-7-3 0,-5 10 0,5-4 0,-5 10 0,10-10 0,-10 4 0,11-5 0,-6 0 0,7-1 0,-6 1 0,4-1 0,-10 2 0,10-2 0,-4 1 0,5 0 0,5-1 0,-3 0 0,3-4 0,0 3 0,-3-8 0,4 8 0,-5-4 0,0 5 0,-1 1 0,-5 0 0,4-1 0,0 1 0,3 0 0,3-1 0,-4 0 0,4 0 0,-3-5 0,3 4 0,-4-3 0,-6 10 0,-2-4 0,1 4 0,-5-4 0,10-2 0,-4 7 0,-7 1 0,3 0 0,-5 5 0,4-10 0,8 3 0,-3-5 0,10-1 0,-3-4 0,3 3 0,-4-8 0,4 8 0,-9-3 0,8 4 0,-15 2 0,10-2 0,-4 1 0,6 0 0,-1-1 0,1 0 0,-7 1 0,0 0 0,-1 0 0,2 0 0,0 0 0,4 0 0,-4-1 0,5 1 0,-5 0 0,-1 0 0,-1 0 0,2 0 0,5-1 0,1 0 0,-1 1 0,1-6 0,0 0 0,4 0 0,-3 0 0,-2 6 0,-1-6 0,-10 6 0,10-5 0,-9 5 0,3 0 0,-5 0 0,0 1 0,0-1 0,-1 1 0,1-1 0,-6 7 0,9-5 0,-8 4 0,11-6 0,-1 0 0,2 0 0,6-5 0,-1-2 0,6 1 0,-4-4 0,-2 9 0,-1-4 0,-9 5 0,3 0 0,0 0 0,2 0 0,0 0 0,-8 6 0,5-5 0,-10 6 0,12-7 0,-1 0 0,2 0 0,10-1 0,-3-4 0,3 3 0,-4-8 0,0 3 0,0 1 0,-5 1 0,3 5 0,-10-5 0,10 3 0,-4-3 0,5 0 0,6 3 0,-5-8 0,5 8 0,-1-8 0,2 3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14T00:11:10.546"/>
    </inkml:context>
    <inkml:brush xml:id="br0">
      <inkml:brushProperty name="width" value="0.1" units="cm"/>
      <inkml:brushProperty name="height" value="0.1" units="cm"/>
      <inkml:brushProperty name="color" value="#004F8B"/>
    </inkml:brush>
  </inkml:definitions>
  <inkml:trace contextRef="#ctx0" brushRef="#br0">1 476 24575,'0'-15'0,"0"-3"0,0 7 0,0-4 0,0 5 0,0 1 0,0-2 0,0 1 0,0 0 0,0 0 0,0 0 0,0 0 0,0 0 0,0 1 0,0-2 0,0 1 0,0-6 0,5-8 0,8-7 0,7-7 0,-1 0 0,-1 6 0,0-4 0,-5 12 0,4 0 0,-6 7 0,-1 12 0,-4-5 0,3 9 0,-8 0 0,3 7 0,-4 4 0,0-5 0,0 0 0</inkml:trace>
  <inkml:trace contextRef="#ctx0" brushRef="#br0" timeOffset="2127">6 612 24575,'20'0'0,"11"0"0,-6 0 0,1 0 0,9 0 0,-10 0 0,13 0 0,-7 0 0,-1 0 0,-7 0 0,-6 0 0,-1 0 0,-5 0 0,-1 0 0,0 0 0,1 0 0,-2 0 0,1 0 0,-1 0 0,1 0 0,0-5 0,1 4 0,-1-3 0,1 4 0,-1 0 0,0 0 0,0 0 0,-1 0 0,1-5 0,0 0 0,0-6 0,0 1 0,0 4 0,1-3 0,-1 8 0,-4-9 0,3 9 0,-12 1 0,1 11 0,-15 20 0,-4 10 0,6-11 0,3-5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14T00:25:21.633"/>
    </inkml:context>
    <inkml:brush xml:id="br0">
      <inkml:brushProperty name="width" value="0.1" units="cm"/>
      <inkml:brushProperty name="height" value="0.1" units="cm"/>
      <inkml:brushProperty name="color" value="#004F8B"/>
    </inkml:brush>
  </inkml:definitions>
  <inkml:trace contextRef="#ctx0" brushRef="#br0">0 147 24575,'27'0'0,"-4"0"0,13 0 0,-5 0 0,0 0 0,5 0 0,-11 0 0,4 0 0,-6 0 0,7 0 0,-6 0 0,12-5 0,3 3 0,0-4 0,7 6 0,-2 0 0,-4 0 0,12 0 0,-5 0 0,0 0 0,6 0 0,-6-6 0,1 5 0,5-5 0,-7 0 0,1 4 0,6-10 0,-14 11 0,14-12 0,-14 12 0,6-5 0,1 0 0,-7 4 0,6-4 0,1 6 0,-7 0 0,14 0 0,-13 0 0,29-6 0,-18-2 0,12 1 0,-17-5 0,-9 11 0,1-5 0,-1 6 0,1-6 0,7 5 0,-5-5 0,13 6 0,-14-5 0,14 3 0,-6-3 0,0 5 0,6 0 0,-6 0 0,8 0 0,-8 0 0,6 0 0,-6 6 0,7-5 0,-7 11 0,6-5 0,-14 0 0,6-1 0,0-6 0,-12 0 0,21 0 0,-20 0 0,7 0 0,-5 0 0,-12 0 0,12 0 0,-5 0 0,14 0 0,-5 0 0,13 0 0,-14 0 0,14 0 0,-6 0 0,8 0 0,-1 0 0,1 0 0,0 0 0,0 0 0,8 0 0,2 0 0,1 0 0,6 0 0,8 0 0,-10 0 0,8 0 0,-23 0 0,-1 0 0,1 0 0,-1 0 0,1 0 0,0 0 0,-1 0 0,9 0 0,-6 0 0,7 0 0,-2 0 0,-5 0 0,14 0 0,-5 0 0,-1 0 0,7 0 0,-7 0 0,25 0 0,-21 0 0,9-6 0,-31-1 0,-2-1 0,-8-3 0,1 10 0,0-5 0,-1 6 0,1 0 0,0 0 0,-1 0 0,8 0 0,-5 0 0,12 0 0,-4 0 0,23 0 0,-20 0 0,18 0 0,-21 0 0,-2 0 0,7 0 0,-13 0 0,5 0 0,-8 0 0,9 0 0,-7 0 0,6 0 0,0 0 0,-5 0 0,13 0 0,-6 0 0,7 0 0,-7 0 0,6 0 0,-5 6 0,-1 1 0,-2 1 0,-8-3 0,-5-5 0,13 6 0,-17-5 0,11 5 0,-16-6 0,0 0 0,-6 0 0,4 0 0,-3 0 0,-1 0 0,5 0 0,-11 0 0,11 0 0,-10 0 0,9 0 0,-9 0 0,4 0 0,-6 0 0,0 0 0,1 0 0,-1 0 0,0 0 0,0 0 0,-1 0 0,1 0 0,-5-5 0,3 4 0,-7-3 0,3 4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14T00:26:05.085"/>
    </inkml:context>
    <inkml:brush xml:id="br0">
      <inkml:brushProperty name="width" value="0.1" units="cm"/>
      <inkml:brushProperty name="height" value="0.6" units="cm"/>
      <inkml:brushProperty name="color" value="#849398"/>
      <inkml:brushProperty name="inkEffects" value="pencil"/>
    </inkml:brush>
  </inkml:definitions>
  <inkml:trace contextRef="#ctx0" brushRef="#br0">1 0 16383,'0'15'0,"0"-1"0,0-5 0,0 1 0,0 0 0,0 0 0,0 0 0,0 0 0,0 0 0,0 1 0,0-1 0,0 0 0,0 0 0,0 0 0,0 0 0,0 1 0,0-1 0,0 0 0,0 0 0,0 0 0,0 0 0,0 0 0,0 0 0,4 0 0,-3 0 0,4 6 0,0 1 0,-4 6 0,4 0 0,0-6 0,-4 5 0,3-10 0,1 3 0,-4 1 0,4-4 0,-1 0 0,-3-3 0,4-3 0,-5 3 0,0 1 0,5 0 0,-4 6 0,3 1 0,-4 6 0,0 0 0,0 6 0,0-4 0,0 4 0,0-6 0,0-6 0,0-1 0,0-6 0,0 1 0,0-1 0,0 0 0,5-4 0,-4-6 0,3-5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14T00:26:16.849"/>
    </inkml:context>
    <inkml:brush xml:id="br0">
      <inkml:brushProperty name="width" value="0.1" units="cm"/>
      <inkml:brushProperty name="height" value="0.1" units="cm"/>
      <inkml:brushProperty name="color" value="#004F8B"/>
    </inkml:brush>
  </inkml:definitions>
  <inkml:trace contextRef="#ctx0" brushRef="#br0">235 0 24575,'0'21'0,"0"1"0,0 1 0,0 0 0,0 0 0,0 0 0,0 0 0,0 0 0,0-6 0,0 5 0,0-11 0,0 5 0,0 0 0,0-4 0,0 4 0,0 0 0,4-4 0,-3 9 0,4-9 0,-5 4 0,0 0 0,5-4 0,-4 9 0,3-9 0,-4 10 0,0-11 0,0 11 0,0-5 0,0 1 0,0 3 0,5-3 0,-3 5 0,3 0 0,-5-6 0,0 4 0,0-9 0,0 10 0,0-11 0,0 11 0,0-5 0,4 1 0,-3 3 0,9-3 0,-9 5 0,10 0 0,-10 0 0,10 6 0,-10-4 0,5 4 0,-6 1 0,5-6 0,-4 12 0,4-11 0,-5 4 0,6 1 0,-5-5 0,5 11 0,-1-12 0,-4 6 0,10-1 0,-10-4 0,10 5 0,-10-7 0,9 0 0,-8 6 0,8-4 0,-9 4 0,4-6 0,1 7 0,-5-5 0,5 11 0,-6-12 0,0 6 0,0-7 0,0 0 0,0 0 0,0 0 0,0 0 0,0 0 0,0 0 0,0 0 0,0 6 0,0-4 0,0 5 0,0-7 0,0 0 0,0 0 0,0 6 0,0-4 0,0 4 0,0-6 0,0 0 0,0 7 0,0-5 0,0 4 0,0-6 0,0 0 0,0 0 0,0 0 0,0-6 0,0-1 0,0-5 0,0-1 0,0 1 0,0-1 0,0 0 0,0 0 0,0 6 0,0 7 0,0 8 0,0 7 0,0 0 0,0 7 0,0-5 0,0 5 0,0-7 0,0-7 0,0 6 0,0-13 0,0 6 0,0-7 0,0-6 0,0 5 0,0-10 0,0 4 0,0-6 0,0 0 0,0-8 0,0-12 0,0-2 0,0-7 0,0 9 0,-10 5 0,7-5 0,-7 5 0,-1-6 0,4-5 0,-15-2 0,3-11 0,-5 4 0,0-5 0,1 7 0,0 0 0,6 5 0,0 2 0,12 6 0,-5 4 0,9-4 0,-4 1 0,5-2 0,0-3 0,0 4 0,0-1 0,0 1 0,0 0 0,0 4 0,0 2 0</inkml:trace>
  <inkml:trace contextRef="#ctx0" brushRef="#br0" timeOffset="1975">310 2759 24575,'10'-16'0,"1"-7"0,-1 20 0,-4-11 0,3 13 0,-8-8 0,8 3 0,-3-4 0,-1-1 0,4 6 0,-8-4 0,8 4 0,-3-5 0,-1 0 0,4-1 0,-3 1 0,-1 0 0,4 0 0,-3 0 0,10-12 0,2 2 0,6-9 0,-1 6 0,0-1 0,0 1 0,-5 0 0,-2 6 0,-5 0 0,-1 7 0,0 4 0,-4-3 0,3 7 0,-7-6 0,7 6 0,-4-2 0,5-1 0,0 4 0,0-3 0,-5-1 0,4 4 0,-8 0 0,3 7 0,-4-1 0,0 0 0</inkml:trace>
  <inkml:trace contextRef="#ctx0" brushRef="#br0" timeOffset="4098">159 28 24575,'0'16'0,"0"-2"0,-10-3 0,7 0 0,-7 0 0,5-1 0,4 0 0,-4 0 0,-4-5 0,7 4 0,-7-3 0,4 4 0,0 0 0,-6 0 0,5 0 0,-3-4 0,8 3 0,-8-3 0,3 4 0,-5 1 0,1-1 0,4 0 0,-3 1 0,7-1 0,-7 1 0,8-6 0,-4 0 0</inkml:trace>
  <inkml:trace contextRef="#ctx0" brushRef="#br0" timeOffset="6202">322 10 24575,'10'10'0,"5"5"0,2 3 0,6 0 0,0 3 0,0-8 0,-5 9 0,-2-10 0,0 4 0,-4-6 0,4 1 0,-6-1 0,0 1 0,0-6 0,-4 5 0,3-9 0,-3 8 0,4-8 0,0 8 0,0-7 0,1 7 0,-1-4 0,0 1 0,-4 3 0,3-7 0,-8 6 0,8-2 0,-8 3 0,3 1 0,0-1 0,-3 1 0,8-4 0,-7 3 0,7-3 0,-4-1 0,0 0 0,0-5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14T00:26:26.442"/>
    </inkml:context>
    <inkml:brush xml:id="br0">
      <inkml:brushProperty name="width" value="0.1" units="cm"/>
      <inkml:brushProperty name="height" value="0.1" units="cm"/>
      <inkml:brushProperty name="color" value="#004F8B"/>
    </inkml:brush>
  </inkml:definitions>
  <inkml:trace contextRef="#ctx0" brushRef="#br0">208 0 24575,'0'23'0,"0"9"0,0-18 0,0 14 0,0-11 0,0 6 0,0 0 0,0 0 0,0-6 0,0 5 0,0-11 0,0 5 0,0 0 0,0 1 0,0 0 0,0 3 0,0-8 0,0 4 0,0-5 0,0-1 0,0 0 0,0 0 0,0 0 0,0 0 0,0-1 0,0 2 0,0 5 0,0-4 0,0 4 0,0 0 0,0-5 0,0 5 0,0-5 0,0-1 0,0 0 0,4-4 0,-7-2 0,2-13 0,-9 6 0,4-11 0,-3 13 0,8-8 0,-9 3 0,4 0 0,1-3 0,-5 3 0,4 0 0,1-3 0,-5 8 0,9-9 0,-8 9 0,8-8 0,-4 4 0,0-1 0,4-2 0,-7 7 0,7-8 0,-8 3 0,3 0 0,-5-3 0,1 3 0,-1-4 0,1-1 0,-1 5 0,1-3 0,0 8 0,4-8 0,2 8 0,4-3 0</inkml:trace>
  <inkml:trace contextRef="#ctx0" brushRef="#br0" timeOffset="2485">219 490 24575,'0'-16'0,"0"2"0,0 3 0,5 1 0,0-5 0,5 8 0,-4-7 0,-2 9 0,1-1 0,-4-3 0,4 4 0,-1-5 0,-3 0 0,8 0 0,-8 0 0,7 0 0,-2 0 0,-1 0 0,4 0 0,-3 0 0,-1 0 0,4 4 0,-8-3 0,8 7 0,-7-7 0,6 8 0,-2-4 0,-1 1 0,4 3 0,-4-4 0,1 9 0,-6 2 0,-2 4 0,-8 12 0,-3 4 0,5-5 0,-3-4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14T00:26:31.954"/>
    </inkml:context>
    <inkml:brush xml:id="br0">
      <inkml:brushProperty name="width" value="0.1" units="cm"/>
      <inkml:brushProperty name="height" value="0.1" units="cm"/>
      <inkml:brushProperty name="color" value="#004F8B"/>
    </inkml:brush>
  </inkml:definitions>
  <inkml:trace contextRef="#ctx0" brushRef="#br0">238 1 24575,'-20'0'0,"9"4"0,-3 2 0,8 4 0,-4 1 0,-6-5 0,4 3 0,-5-3 0,7-1 0,-1 0 0,1-1 0,0-3 0,1 4 0,-1-5 0,0 0 0,0 4 0,-1-3 0,1 9 0,0-9 0,0 3 0,4 1 0,2-4 0,4 3 0</inkml:trace>
  <inkml:trace contextRef="#ctx0" brushRef="#br0" timeOffset="1754">148 9 24575,'15'0'0,"-1"0"0,2 0 0,1 0 0,4 0 0,-5 0 0,-1 0 0,-5 0 0,0 0 0,0 0 0,1 0 0,-1 0 0,1 0 0,-1 0 0,0 0 0,1 0 0,-1 0 0,-1 0 0,-4 0 0,-1 0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14T00:18:58.101"/>
    </inkml:context>
    <inkml:brush xml:id="br0">
      <inkml:brushProperty name="width" value="0.1" units="cm"/>
      <inkml:brushProperty name="height" value="0.1" units="cm"/>
      <inkml:brushProperty name="color" value="#004F8B"/>
    </inkml:brush>
  </inkml:definitions>
  <inkml:trace contextRef="#ctx0" brushRef="#br0">1614 0 24575,'-11'21'0,"4"-6"0,-10 7 0,7-10 0,3 4 0,-2-6 0,8 0 0,-9 1 0,9-1 0,-8 0 0,4 0 0,-5 0 0,-16 15 0,5 1 0,-11 8 0,-21 45 0,23-43 0,-16 37 0,29-50 0,-5 15 0,9-12 0,-9 18 0,-6 5 0,-1 1 0,0 4 0,-4 1 0,1-4 0,8-16 0,5 1 0,-1-9 0,13-5 0,-3-8 0,-5 2 0,-8 20 0,-2-9 0,-7 22 0,3-3 0,2-7 0,-7 13 0,15-17 0,-9 7 0,8 0 0,-7-8 0,4 9 0,-24 6 0,18-9 0,-20 7 0,26-24 0,-7 8 0,-17 10 0,11-12 0,-3 3 0,18-17 0,10 1 0,-35 26 0,21-9 0,-23 11 0,4 11 0,4-3 0,0-4 0,6 3 0,17-23 0,3 3 0,5-5 0,9-12 0,-4-8 0,3 2 0,-4-11 0,-3 2 0,5-8 0,-5-1 0,8 0 0,0 0 0,0-1 0,0 1 0,0-1 0,0 1 0,0-6 0,-6-2 0,5-11 0,-4-2 0,5-7 0,0 1 0,0-1 0,-5 7 0,3 7 0,-3 8 0,5 6 0,0-1 0,0 1 0,0 0 0,0 0 0,0 1 0,0-1 0,0 0 0,0 1 0,0-7 0,0 4 0,0-10 0,0 11 0,0-10 0,0 9 0,0-3 0,0 6 0,0-2 0,0 1 0,0 0 0,0 0 0,0 1 0,0-1 0,0 0 0,0 1 0,0-1 0,0 9 0,0 2 0</inkml:trace>
  <inkml:trace contextRef="#ctx0" brushRef="#br0" timeOffset="2373">0 2159 24575,'28'0'0,"-6"-11"0,6 9 0,-8-19 0,16 7 0,-11-4 0,11-6 0,-11 11 0,11-5 0,-17 7 0,3-1 0,-11 6 0,-1-3 0,0 8 0,1-4 0,-1 5 0,0 0 0,0-5 0,0 4 0,0-3 0,1-1 0,5 4 0,7-10 0,2 10 0,11-10 0,-11 9 0,11-9 0,-11 9 0,4-3 0,-6 0 0,-5 3 0,-2-3 0,-6 5 0,0 0 0,1 0 0,-1 0 0,-4-4 0,3 3 0,-3-4 0,-1 1 0,4 3 0,-8-3 0,3 4 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14T00:19:17.278"/>
    </inkml:context>
    <inkml:brush xml:id="br0">
      <inkml:brushProperty name="width" value="0.1" units="cm"/>
      <inkml:brushProperty name="height" value="0.1" units="cm"/>
      <inkml:brushProperty name="color" value="#004F8B"/>
    </inkml:brush>
  </inkml:definitions>
  <inkml:trace contextRef="#ctx0" brushRef="#br0">2810 1 24575,'-28'0'0,"-6"0"0,3 0 0,-22 0 0,-5 0 0,-5 6 0,2-2 0,2 0 0,5 3 0,-21 10 0,-17-2 0,9 5 0,-5-5 0,22-4 0,3 1 0,-3-2 0,7-1 0,4 0 0,19-3 0,5-1 0,-6-3 0,-35 14 0,26-7 0,-25 3 0,33-6 0,-8 0 0,-51 7 0,30-5 0,-31 9 0,46-9 0,12-1 0,-13 5 0,13-5 0,-5 0 0,7-1 0,-35-1 0,33-4 0,-20 4 0,44-5 0,6 0 0,0 0 0,0 0 0,-3 0 0,-4 0 0,1 5 0,-5 1 0,9 0 0,-5-1 0,7-5 0,-1 0 0,1 0 0,-5 5 0,4-4 0,-10 8 0,4-2 0,-1-1 0,-3 4 0,9-9 0,-4 9 0,5-9 0,1 8 0,0-8 0,-4 8 0,-8-3 0,-8 5 0,1 0 0,-24 7 0,24-10 0,-23 9 0,27-16 0,1 9 0,8-9 0,5 4 0,9-5 0,3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03:47:44.624"/>
    </inkml:context>
    <inkml:brush xml:id="br0">
      <inkml:brushProperty name="width" value="0.05" units="cm"/>
      <inkml:brushProperty name="height" value="0.05" units="cm"/>
      <inkml:brushProperty name="color" value="#F6630D"/>
    </inkml:brush>
  </inkml:definitions>
  <inkml:trace contextRef="#ctx0" brushRef="#br0">2621 57 24575,'-11'-1'0,"-7"-2"0,-20 1 0,-38 0 0,26 2 0,-4 0 0,-16-1 0,-1-1 0,11 2 0,-2-1-386,-20-2 0,0 0 386,19 1 0,-1 0 0,-29-2 0,0 0 0,26 0 0,3 1 0,-3-1 0,2 1 190,-34 0-190,6 0 0,-5 0 0,20 3 0,5-3 0,26 5 582,-13 1-582,-4 5 0,0-3 0,-4 5 0,17 0 0,-12 5 0,19 0 0,-6 3 0,4 9 0,3-2 0,-11 15 0,16-14 0,-7 15 0,14-11 0,-5 13 0,12-6 0,5-2 0,5 1 0,2-3 0,-2 7 0,1-5 0,1 7 0,4-3 0,3 10 0,1-4 0,3-4 0,1 7 0,4-17 0,3 11 0,1-16 0,-1-1 0,0-6 0,-1-5 0,-1 0 0,0-2 0,2 1 0,6 4 0,2 4 0,10 0 0,0 2 0,12 4 0,-9-7 0,11 9 0,-8-8 0,18 10 0,-5-8 0,6 6 0,-10-13 0,-2 4 0,15 2 0,-21-7 0,5 2 0,-26-13 0,9 1 0,31 1 0,2 6 0,32 5 0,-10 0 0,16 9 0,-1-10 0,-28-4 0,1-2 0,-9-4 0,0-3 0,4 2 0,-1-2 0,43-1 0,-34-2 0,-15 2 0,-15-2 0,-2 4 0,8-3 0,12 1 0,22-2 0,-9 0 0,18 0 0,-28 2 0,-3 0 0,-22 1 0,1 0 0,18 0 0,-1 2 0,42 4 0,-18-1 0,-16 0 0,2 0 0,38 5 0,-30-4 0,1-1 0,-16-3 0,0 0 0,11-1 0,2-1 0,-1-2 0,1 0 0,0-1 0,0 0 0,8 0 0,-3 0 0,-18 0 0,-4 0 0,47-2 0,-42-1 0,-1-4 0,-2-3 0,-2-4 0,24-11 0,-11-2 0,8-1 0,-22 6 0,-2 1 0,-16 4 0,0-5 0,0-4 0,-6 0 0,7-11 0,-13 9 0,6-12 0,-11 11 0,0-6 0,-5-1 0,-2 6 0,-3-3 0,-2 5 0,-1-6 0,0-1 0,-2-3 0,2-5 0,-2 13 0,0-6 0,2 13 0,-4-7 0,2 10 0,0-4 0,-2 8 0,4 2 0,-3 3 0,2 3 0,-2 2 0,1-5 0,-1-4 0,1-3 0,-3 0 0,-1 1 0,0 3 0,-5-1 0,5 1 0,-7 0 0,-3-3 0,-3 2 0,-13-9 0,-6 3 0,-22-13 0,7 8 0,-9-3 0,21 8 0,-1 5 0,11 1 0,7 5 0,6 2 0,8 3 0,-12-1 0,-9 1 0,-24-7 0,-6 4 0,-9-8 0,-7 2 0,14-2 0,2 3 0,17 4 0,11 2 0,4 5 0,-8-2 0,-4 1 0,-1-3 0,-7 0 0,10-2 0,5 3 0,6-1 0,-2-2 0,-5-1 0,-1-1 0,-6-1 0,10 5 0,-14-2 0,15 2 0,-1 2 0,8 2 0,7-1 0,-10 1 0,10-2 0,-3 0 0,9 2 0,2 1 0,-9 2 0,12 0 0,-9 1 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7T23:29:15.815"/>
    </inkml:context>
    <inkml:brush xml:id="br0">
      <inkml:brushProperty name="width" value="0.05" units="cm"/>
      <inkml:brushProperty name="height" value="0.05" units="cm"/>
      <inkml:brushProperty name="color" value="#E71224"/>
    </inkml:brush>
  </inkml:definitions>
  <inkml:trace contextRef="#ctx0" brushRef="#br0">2054 323 24575,'-71'0'0,"6"3"0,-25 5 0,26 4 0,-28 12 0,13 1 0,-4 5 0,5 2 0,30-6 0,2 2 0,-1 9 0,-12 8 0,-14 18 0,28-24 0,0 4 0,1 1 0,2 2 0,4-1 0,1 2 0,-8 15 0,0 1-253,11-9 0,-1 1 253,-10 12 0,0 1 0,8-9 0,1-3 0,5-12 0,2-1 0,-22 47 0,8-13 0,6-1 0,-13 14 0,13-20 506,-6 8-506,10-6 0,-3 8 0,6 6 0,10-32 0,0 1 0,-11 45 0,16-47 0,-1 0 0,-7 40 0,6-14 0,6-2 0,3-9 0,5-9 0,1 4 0,4-13 0,1 0 0,4 5 0,5-1 0,2-2 0,4-6 0,0-12 0,-1-2 0,1-3 0,-2-4 0,6 0 0,12 1 0,15 2 0,35 8 0,-5-12 0,2 1 0,-23-14 0,-1-1 0,-5-2 0,13 3 0,-8-1 0,3 3 0,5 1 0,-8 2 0,7 3 0,-14-2 0,-2 1 0,1-3 0,-13-4 0,0-3 0,1 2 0,-2-2 0,34 14 0,3-3 0,12 5 0,-26-9 0,3 1-241,12 2 0,0-1 241,-10-1 0,2-1 0,26 6 0,-2-2 0,-30-6 0,-2-1 0,9 1 0,0-1 0,-9 1 0,-2-2 0,-2-3 0,-1 1 0,2 1 0,1 2 0,9-1 0,1 0 0,-7 3 0,0-1 0,-1 0 0,-2-1 0,29 6 0,-14-4 0,-22-7 0,3-1 0,5-1 0,1-1 0,8 2 0,3-1-143,11-1 0,1-1 143,-5-1 0,-1 0 0,-5 2 0,2-1 0,10-1 0,1 0 0,-9 2 0,-2-1 0,-5 0 0,0-1 0,18 1 0,-1 1 0,-20 0 0,1-1 0,16 2 0,3-1 0,-3 2 0,-2-1 0,-7-1 0,1 0 0,14-2 0,1 0 0,2 1 0,-1 1 0,-5-2 0,1 0 0,6 2 0,0 0 0,-3 2 0,-1 0 0,-7 2 0,2 0-708,-14-2 1,2 0-1,3 0 708,12 2 0,3-1 0,-1 0 0,-9-3 0,-2-1 0,5 0-565,0 1 0,5 0 0,1 0 0,-5-1 565,2-2 0,-3-1 0,3 0 0,-1 0 0,4 0 0,0 0 0,-4-1 0,2 1 0,-4 0 0,1-1 0,10 0 0,1-1 0,0 0 0,-3 2 0,0 0 0,-5 0-428,15 0 0,-2 0 428,-26 0 0,0 0 0,-2 0 0,14 2 0,-4 0 0,-5 0 0,0 0 0,8 1 0,4-1 0,-18-1 0,4 1 0,2-2-300,12 0 0,4-2 1,-4-1 299,-14 1 0,-2 0 0,5-1-88,6-2 1,8 0-1,-1-1 1,-6 0 87,-6-1 0,-5-2 0,3 2 0,-2 1 0,4 1 0,1 0 0,-2-2 0,23-3 0,-2-2 0,-2 2 0,-11 3 0,-1 2 0,-1 0 244,6-3 1,0-1 0,-3 1-245,-16 2 0,-2 1 0,0 0 0,29-2 0,0 1 2,-7 0 1,0 0-3,1-1 0,-1 2 0,-10 1 0,0 0 0,10-4 0,1 0 0,-4 4 0,0-2 0,10-3 0,3-1 6,-22 6 1,3 1 0,-2 0-7,-4-4 0,-1 0 0,3 0 0,14 1 0,3 1 0,-2-1 0,-10-1 0,-2 0 0,0-1 0,-3 0 0,0 0 0,-2-1 0,0-2 0,-1-1 0,-1-1 582,25-9 0,-2-3-582,-3 1 0,2-3 0,-25 4 0,1-2 0,2 0-118,9 0 1,2 1 0,-2-1 117,-6-2 0,-2-2 0,3 2 0,10 2 0,2 0 0,-7 2 173,-1-3 0,-5 2-173,3 1 0,-5 1 1608,22-10-1608,-44 14 0,0 0 0,36-19 0,-37 14 0,0-1 0,-1 0 0,0-2 0,8-10 0,0-2 0,-2 0 0,-1-2 0,-1-1 0,0-1 0,6-6 0,-2 1 0,-13 9 0,-2 1 1038,30-30-1038,-15 6 2008,-24 17-2008,15-30 685,-1-3-685,4-10 0,-22 39 0,-1-1 0,11-35 0,5-9 0,-21 44 0,0-1 0,16-43 0,-8 7 0,-5 4 0,-17 17 0,0 6 0,-6 10 0,-2 19 0,-2 4 0,0 11 0,-1 0 0,-4-1 0,-8-5 0,-7-6 0,-19-9 0,-13-2 0,-13 0 0,15 11 0,-6 0 0,-13-5 0,-3 0-775,-6-1 1,-4-1 774,13 6 0,-5-1 0,3 2 0,-15-1 0,0 0 0,13 3 0,-3-1 0,2 1 0,9 5 0,3 2 0,-1-1 0,1-1 0,1 0 0,-2 0 0,-8 0 0,-2 1 0,2 0 0,3 1 0,0 1 0,1 0 0,2 1 0,-1 0 0,0 0 0,-1-1 0,-1 0 0,3 0 0,-15-5 0,3 0 0,-6 0 0,-2-1 0,21 5 0,-1-1 0,-2 1 0,-3 2 0,-2 1 0,1 0 0,3 1 0,1 0 0,0 1 0,0 0 0,1 2 0,5 1-347,-6 3 0,2 2 347,-17-3 0,-5 1 0,12 2 0,-3 0 0,-2 1-972,-4 0 0,-1 0 0,-6 1 972,2 0 0,-5 1 0,-2-1 0,1 0-760,3-1 1,1 0 0,0 0 0,-1 0 759,-3 1 0,-1 1 0,0-1 0,-2-1 0,12 0 0,-1-1 0,-1 0 0,0-1 0,3 1 0,-14 0 0,3-1 0,1 0 0,0 0 0,4 1 0,1-1 0,1 0 0,-1 1-198,2 0 1,-1 1 0,2 0-1,5 0 198,-6-1 0,5 0 0,0 1-268,3 0 0,0 2 1,0-2 267,-5 0 0,0-1 0,3 0 0,-11 0 0,0 1 383,16-1 0,-2 0 1,4 1-384,-12 0 0,4 0 1116,5 0 1,0 0-1117,-7 2 0,1 0 0,7-2 0,1 1 0,4 1 0,0 0 0,-4 0 0,-1 0 0,6-4 0,1 1 0,0 4 0,-2 1 0,-21-6 0,-2 0 0,11 5 0,0 1 0,-8-2 0,-5 0 226,21 1 1,-3-1 0,3 1-227,11-1 0,2 1 0,-5-1-273,-6 1 1,-6-1 0,-2 1 0,2-1 272,2 0 0,0 0 0,0-1 0,0 1 0,-2 1 0,-1 0 0,-1 0 0,-1-1 0,-7-2 0,-2 0 0,0 0 0,4 0 0,-8-2 0,5 1 0,0 0-114,4-1 0,0 1 1,2 0 113,4 1 0,1 1 0,4 0 67,-11-1 1,4 1-68,5 1 0,1 0 0,1-1 0,3-2 692,21 2 0,2 0-692,1 1 0,2 0 3043,-28-4-3043,25 6 1829,-3-3-1829,-8 3 765,-10 0-765,17-1 0,-5-1 0,-5 0 0,-2 0-407,-4-1 1,-1 1 406,-15 0 0,-2 1 0,5 0 0,0 2 0,-3-1 0,0 0 0,3 0 0,4 0 0,18-1 0,4 2 0,-31 1 0,24 1 0,27 1 0,6 0 0,13 0 0,2-2 813,1 0-813,3-2 0,0 0 0,2 0 0,-1 1 0,-4 2 0,-8 5 0,-4-1 0,-19 12 0,4 0 0,-5 4 0,10 1 0,14-11 0,7 2 0,8-10 0,6 0 0,-1-3 0,4 2 0,-3-4 0,-1 2 0,-2 1 0,-2-1 0,-3 4 0,-2-3 0,-2 2 0,-6 0 0,-1 4 0,-8 0 0,-5 10 0,-5 1 0,1 1 0,0-1 0,14-6 0,3-3 0,12-1 0,3-4 0,3-1 0,1-3 0,-3 1 0,-19 7 0,15-4 0,-12 3 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8T00:21:47.987"/>
    </inkml:context>
    <inkml:brush xml:id="br0">
      <inkml:brushProperty name="width" value="0.05" units="cm"/>
      <inkml:brushProperty name="height" value="0.05" units="cm"/>
      <inkml:brushProperty name="color" value="#E71224"/>
    </inkml:brush>
  </inkml:definitions>
  <inkml:trace contextRef="#ctx0" brushRef="#br0">2288 1 24575,'-40'20'0,"-4"2"0,-5 3 0,-1 1 0,16-11 0,-6 10 0,12-10 0,0 3 0,7-5 0,5-6 0,3 3 0,-1-3 0,-2 2 0,2-1 0,0 1 0,2 0 0,2-1 0,-1-1 0,-1 2 0,0 1 0,-7 3 0,0 4 0,-9 4 0,-9 9 0,-9 3 0,4-1 0,-7 2 0,20-12 0,2 2 0,7-7 0,7-2 0,-8 5 0,-1 5 0,-4 2 0,-3 4 0,3-5 0,2-1 0,4-1 0,3-3 0,-4 4 0,-3 3 0,-3 1 0,5-3 0,0-1 0,4-5 0,2 0 0,-5 1 0,6 2 0,-11 4 0,2 6 0,-6 0 0,-8 14 0,2-3 0,-3 7 0,3-7 0,5-1 0,-1-5 0,-1 2 0,8-8 0,2-5 0,3-4 0,3-3 0,-1-3 0,2 0 0,0-7 0,2 2 0,-9 2 0,3 1 0,-7 2 0,3 2 0,4-3 0,-6 8 0,2-2 0,-6 9 0,-1-3 0,3 6 0,-1-7 0,-4 10 0,0-6 0,-2 4 0,0-3 0,10-4 0,3-3 0,2-1 0,-2 1 0,-1 1 0,-1 4 0,3-6 0,5-1 0,4-8 0,6-7 0,4-3 0,-2-1 0,1 2 0,-1 0 0,-3 2 0,5-2 0,-3-1 0,10-13 0,3-14 0,7-14 0,6-9 0,0 1 0,0 2 0,-5 6 0,-2-1 0,-1 6 0,0-4 0,2 4 0,-5 5 0,-3 3 0,0 6 0,-1-5 0,1 1 0,1-6 0,-3 5 0,3-3 0,-2-2 0,1 5 0,-1-7 0,1 8 0,-4-2 0,1 6 0,-2 1 0,0 7 0,0 2 0,-2 6 0</inkml:trace>
  <inkml:trace contextRef="#ctx0" brushRef="#br0" timeOffset="1552">73 2132 24575,'56'-15'0,"-1"-1"0,28-5 0,6 1 0,-15 6 0,-7 3 0,-27 4 0,-23 3 0,-3 1 0,-2-1 0,2 2 0,5-3 0,2 1 0,4-4 0,-2 2 0,-2 0 0,-9 3 0,-4-1 0,-1 1 0,-3-1 0,0 2 0,1-1 0,-1 1 0,3-2 0,-3 1 0,1 1 0,-3 0 0,-1 2 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8T00:21:56.818"/>
    </inkml:context>
    <inkml:brush xml:id="br0">
      <inkml:brushProperty name="width" value="0.05" units="cm"/>
      <inkml:brushProperty name="height" value="0.05" units="cm"/>
      <inkml:brushProperty name="color" value="#E71224"/>
    </inkml:brush>
  </inkml:definitions>
  <inkml:trace contextRef="#ctx0" brushRef="#br0">2271 2025 24575,'-2'-5'0,"-1"-4"0,-1-2 0,-3-4 0,0-3 0,-4 0 0,4 0 0,-2 1 0,2 2 0,-3-3 0,0-4 0,-6-3 0,1-4 0,-10-10 0,1 1 0,-14-16 0,5 9 0,-2 0 0,8 11 0,3 4 0,6 5 0,-2 0 0,4 4 0,2 6 0,2-2 0,0 4 0,0-3 0,-6-1 0,5 1 0,-1-3 0,0 1 0,3 0 0,0 2 0,-3-2 0,2-1 0,-4 2 0,-2-6 0,1 8 0,-2-8 0,1 3 0,1-2 0,-3 1 0,5 4 0,-1 1 0,5 5 0,1 1 0,3 4 0,-2-4 0,-1 1 0,-5-5 0,-9-4 0,-2-1 0,-7-5 0,-1-4 0,-1 0 0,3 1 0,-4-2 0,11 11 0,-2-4 0,9 11 0,2-2 0,4 3 0,-5-1 0,-1-2 0,-13-4 0,-6-6 0,-3 2 0,-7-7 0,5 4 0,-1-2 0,2 3 0,16 8 0,3 3 0,9 3 0,-2 0 0,-4-4 0,-5-1 0,-5-2 0,2 1 0,1 2 0,9 4 0,0 0 0,1 0 0,0 2 0,2 0 0,5 2 0,2 3 0,5-1 0,-1 2 0,1-2 0,-3 1 0,1-3 0,-1 1 0,-2-3 0,-3-1 0,-5-4 0,-6-5 0,-3 1 0,2-1 0,0 3 0,6 1 0,2 6 0,4 0 0,-1 4 0,6-1 0,-2 0 0,3 2 0,-2-1 0,3 1 0,-3 0 0,4 1 0,-2-1 0,1 2 0,3-3 0,-4 2 0,2-2 0,-1 3 0,-1-2 0,2 0 0,-2 2 0,0-5 0,-2 1 0,-1-1 0,2 0 0,-1 1 0,1 2 0,3-1 0,-1 3 0,1-2 0,0 0 0,-1 2 0,1-3 0,-2 2 0,1-2 0,-1 3 0,2-3 0,-1 2 0,3 0 0,-2 1 0</inkml:trace>
  <inkml:trace contextRef="#ctx0" brushRef="#br0" timeOffset="1564">1 2 24575,'11'27'0,"6"11"0,10 12 0,1 7 0,-2-15 0,3 3 0,4 2 0,2 1 0,1 3 0,1 0 0,5-2 0,-2-4 0,3 8 0,-9-17 0,-23-25 0,-7-4 0,-3-7 0,-1 1 0</inkml:trace>
  <inkml:trace contextRef="#ctx0" brushRef="#br0" timeOffset="3375">117 0 24575,'26'0'0,"5"0"0,13 5 0,1-2 0,-5 3 0,-8-2 0,-12-1 0,-8-2 0,-7-1 0,0 0 0,13 2 0,10 1 0,23 1 0,9 1 0,-4 0 0,-13 0 0,-18-3 0,-15 1 0,-3-3 0,-4 2 0,1-1 0,5 0 0,2 2 0,7-1 0,-3 0 0,7 1 0,-5-3 0,5 4 0,-5-4 0,0 2 0,-4-2 0,-3 0 0,-5 0 0,-2 0 0,1 0 0,-2 0 0,-1 0 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8T00:22:03.624"/>
    </inkml:context>
    <inkml:brush xml:id="br0">
      <inkml:brushProperty name="width" value="0.05" units="cm"/>
      <inkml:brushProperty name="height" value="0.05" units="cm"/>
      <inkml:brushProperty name="color" value="#E71224"/>
    </inkml:brush>
  </inkml:definitions>
  <inkml:trace contextRef="#ctx0" brushRef="#br0">2795 2149 24575,'-4'-6'0,"-2"-2"0,-9-11 0,-5-5 0,-7-5 0,-11-10 0,-5-2 0,-15-10 0,-5-5 0,-7 0 0,10 5 0,-15-7 0,24 20 0,0-1 0,12 11 0,14 7 0,-2-2 0,0 2 0,2 1 0,-8-6 0,5 3 0,2-2 0,-4 1 0,6 1 0,-4-1 0,-6-5 0,-1-2 0,-4-3 0,-13-10 0,-4-6 0,-7-5 0,20 19 0,-3-1 0,-3 2 0,-3 0-387,-9-6 0,-2 0 387,-10-2 0,2 0 0,13 7 0,1-1 0,-7-4 0,2 1 0,18 9 0,3 2 0,-32-22 0,21 12 0,25 19 0,5 0 0,8 9 774,-1-1-774,2 3 0,1 2 0,4 1 0,2 2 0,-1-3 0,0-2 0,-2 0 0,-4-5 0,0 3 0,-3-1 0,2 0 0,2 3 0,-2-5 0,-3 1 0,-2-3 0,-12-7 0,1 5 0,-4-4 0,-3 2 0,5 0 0,4 4 0,5 1 0,12 9 0,-1-2 0,4 2 0,-3-1 0,2 2 0,-4-2 0,3 2 0,-7-3 0,-2-1 0,-8-3 0,-1-1 0,2-1 0,8 6 0,6 3 0,8 3 0,3 2 0</inkml:trace>
  <inkml:trace contextRef="#ctx0" brushRef="#br0" timeOffset="1418">1 47 24575,'5'22'0,"-1"4"0,12 15 0,-6-2 0,11 12 0,-2-4 0,-4-7 0,3 3 0,-10-14 0,1-6 0,-6-4 0,1-11 0,-4 0 0,1-3 0,1-1 0,-2 2 0,2-2 0,-2 1 0,1 0 0,0-1 0,2 2 0,-3 0 0,3 1 0,-2-2 0,2 1 0,-1 1 0,3 2 0,2 3 0,4 5 0,5 5 0,3 8 0,1 3 0,-4-6 0,-4-4 0,-3-10 0,-4-3 0,2-7 0,-5 2 0,2-5 0,-3 3 0,2-1 0,-3 2 0,3-1 0,-1-1 0,0 0 0,0-2 0</inkml:trace>
  <inkml:trace contextRef="#ctx0" brushRef="#br0" timeOffset="2858">77 0 24575,'24'0'0,"6"0"0,28 3 0,-5-3 0,19 5 0,-20-4 0,11 1 0,-11 0 0,1 1 0,0-1 0,-11 0 0,-8-2 0,-11 0 0,-8 0 0,-1 0 0,8 0 0,-1 2 0,5-1 0,1 0 0,-5-1 0,-1 0 0,-7 0 0,-5 0 0,-6 0 0,-1 0 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8T22:52:09.921"/>
    </inkml:context>
    <inkml:brush xml:id="br0">
      <inkml:brushProperty name="width" value="0.05" units="cm"/>
      <inkml:brushProperty name="height" value="0.05" units="cm"/>
      <inkml:brushProperty name="color" value="#E71224"/>
    </inkml:brush>
  </inkml:definitions>
  <inkml:trace contextRef="#ctx0" brushRef="#br0">2595 0 24575,'-16'7'0,"-9"7"0,-30 11 0,-8 6 0,11-9 0,-4 3 0,0 0 0,0 1 0,5-2 0,0 0 0,-5 4 0,1 0 0,-32 17 0,35-18 0,0 1 0,3-3 0,-1 1 0,-6 5 0,-1 1 0,3 0 0,1 0 0,1-3 0,1 2 0,-4 5 0,0 1 0,0-3 0,1 0 0,1 1 0,1 2 0,-4 3 0,2 0 0,10-6 0,3-1 0,-33 34 0,36-32 0,2-1 0,-24 27 0,-3 3 0,28-26 0,0 2 0,-27 34 0,23-29 0,1 1 0,-13 20 0,4 0 0,17-13 0,-3 1 0,-7 18 0,2-14 0,4 7 0,-1 7 0,9 2 0,2 1 0,7-3 0,11-27 0,1-5 0,3-15 0,0-4 0,2-5 0,0 0 0,0 2 0,0 9 0,4 5 0,11 19 0,6-1 0,2-3 0,-1-6 0,-4-9 0,6-2 0,3-4 0,0-9 0,-10-7 0,-2-6 0,-8-3 0,3-1 0,-1 0 0,9 0 0,40 0 0,14 0 0,-22-1 0,3 0 0,47-3 0,-7 1 0,-24 0 0,-10 3 0,-35-1 0,-4 0 0,1 0 0,6 1 0,2 2 0,10-2 0,-4 6 0,-4-5 0,-8 3 0,-12-4 0,-2 0 0,-2 0 0,3 0 0,-3 0 0,2 0 0,-4 0 0,-2-2 0,-6-1 0,-4-3 0,-7-4 0,-3-1 0,-6-5 0,2 3 0,-14-9 0,-12-3 0,-4-1 0,-14-3 0,13 12 0,11 3 0,10 4 0,11 3 0,4 1 0,2 1 0,2 2 0,5-1 0,10 7 0,15 4 0,12 6 0,8 4 0,3 1 0,11 7 0,15 6 0,7-1 0,-16-7 0,-22-11 0,-22-7 0,-9-3 0,0 3 0,-2 0 0,1 1 0,-2-1 0,1-2 0,-1-1 0,1 1 0,2 0 0,-1 0 0,1 1 0,-3-2 0,-1 2 0,-1-1 0,0 1 0,-3 1 0,-4 3 0,-7 1 0,-1 3 0,-7 1 0,6-3 0,-2 1 0,3-4 0,-6 2 0,-5 1 0,-1 0 0,3-2 0,4-1 0,4-1 0,-3-1 0,1 3 0,0 0 0,-3 2 0,1 1 0,3-2 0,2 1 0,4-3 0,1 2 0,1-2 0,1 1 0,0 1 0,3-2 0,0 0 0,1-2 0,2-2 0,1 2 0,1-1 0,0-2 0,0-1 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7T21:44:00.468"/>
    </inkml:context>
    <inkml:brush xml:id="br0">
      <inkml:brushProperty name="width" value="0.05" units="cm"/>
      <inkml:brushProperty name="height" value="0.05" units="cm"/>
      <inkml:brushProperty name="color" value="#E71224"/>
    </inkml:brush>
  </inkml:definitions>
  <inkml:trace contextRef="#ctx0" brushRef="#br0">1150 285 24575,'-16'-15'0,"-5"-1"0,-18-9 0,-5-2 0,1 5 0,2 2 0,23 12 0,3 2 0,10 4 0,1 2 0,1 0 0,-3 0 0,-2 0 0,-6-1 0,-3 0 0,-7-1 0,7 2 0,-7 0 0,10-1 0,-2 0 0,4 0 0,1 1 0,-1 0 0,-6 0 0,-7 0 0,-7 0 0,7 0 0,0 0 0,11 0 0,-1 1 0,1 0 0,4 0 0,2 1 0,3-2 0,0 2 0,-4-1 0,-3 3 0,-1 1 0,-4 2 0,-3 2 0,-4 1 0,-7 2 0,7 0 0,-1-1 0,5 2 0,-3-1 0,-1 5 0,-2-2 0,6 3 0,-1 0 0,7-1 0,-3 4 0,6-5 0,-5 12 0,2-3 0,-4 7 0,3 2 0,1-8 0,3 6 0,2-11 0,1 6 0,0-2 0,2-2 0,1-1 0,1-4 0,2 1 0,1 0 0,1 1 0,0-1 0,0-5 0,0 1 0,1-5 0,0 3 0,2-3 0,-2 3 0,3-2 0,-2 0 0,1-1 0,-1 2 0,3-1 0,7 9 0,6 7 0,19 19 0,12 11 0,-2-2 0,11 10 0,-21-19 0,8 1 0,-21-17 0,0-7 0,1-3 0,7-1 0,14 3 0,-12-7 0,-7-4 0,-10-4 0,-3-4 0,14 3 0,2 0 0,8-3 0,-4 3 0,0-6 0,17 2 0,-3-4 0,19 1 0,-18-3 0,-10 3 0,-11-2 0,-11 1 0,10-4 0,-5-2 0,11-1 0,-4-6 0,0 3 0,3-7 0,-5 4 0,0-6 0,-1-3 0,-2-4 0,6-12 0,-6-1 0,8-11 0,-6-5 0,-1 5 0,-10 5 0,-6 22 0,-7 10 0,-1 10 0,3-10 0,0 1 0,2-8 0,-3 6 0,1-3 0,-1-2 0,0 2 0,0-5 0,-3 3 0,2-10 0,-2-4 0,0-3 0,0-2 0,0 8 0,0 7 0,-2 6 0,2 7 0,-2-6 0,1 3 0,-3-4 0,0 8 0,-4-2 0,4 4 0,-3 2 0,3 2 0,1-1 0,-2 1 0,-1-2 0,-1 1 0,0 0 0,0 0 0,-1 1 0,-1-2 0,-2 2 0,-1-4 0,0 2 0,-1-2 0,1 4 0,0 0 0,0 1 0,-3 2 0,0-1 0,-2 2 0,1-2 0,2 3 0,4-2 0,3 2 0,2-1 0,-2-1 0,1-2 0,-2 2 0,4-1 0,-3 1 0,0-2 0,-2 1 0,0-1 0,1 1 0,2 1 0,3-2 0,0 4 0,-2-2 0,-37-8 0,-29-5 0,-22-4-264,20 2 1,-13-3 0,-5-2 0,3 1 0,9 2-1,-2 1 1,7 2 0,-5-1 0,-6-3 0,0 0-1,0 0 1,0 0 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7T21:44:05.103"/>
    </inkml:context>
    <inkml:brush xml:id="br0">
      <inkml:brushProperty name="width" value="0.05" units="cm"/>
      <inkml:brushProperty name="height" value="0.05" units="cm"/>
      <inkml:brushProperty name="color" value="#E71224"/>
    </inkml:brush>
  </inkml:definitions>
  <inkml:trace contextRef="#ctx0" brushRef="#br0">0 149 24575,'68'-21'0,"-13"3"0,11 0 0,-6 0 0,-8 5 0,12-4 0,-13 7 0,0-2 0,-16 3 0,-5 5 0,-3-2 0,2 6 0,13-2 0,0 2 0,30 0 0,23 3 0,2 0 0,-29-1 0,-1 0 0,-16-1 0,0 1 0,12 0 0,0 1 0,36 1 0,-19 3 0,-29-5 0,-16 0 0,-3-1 0,13 3 0,8-4 0,35 5 0,-12-1 0,-20-3 0,1 1 0,37 6 0,-28-4 0,5 0-232,5 2 0,0-1 232,-8-1 0,-1 0 0,-2-2 0,-6-1 0,-4 1 0,-5-2 0,-19 2 0,1 0 0,10 1 0,-6 1 464,31-2-464,-12 3 0,9-5 0,2 5 0,-18-5 0,16 3 0,-22-1 0,16-2 0,17 2 0,16 1 0,-37-3 0,-1 1 0,36 1 0,0-2 0,-9 3 0,-7-2 0,10 1 0,-14 3 0,30-1 0,-12 4 0,-1-4 0,-15-2 0,-22-2 0,13 0 0,-9 0 0,5 0 0,-5 3 0,-6-3 0,10 2 0,3-2 0,22 0 0,-10 0 0,3 2 0,-11 1 0,-13 2 0,8 0 0,12-3 0,-7 3 0,4-5 0,-16 3 0,-2-1 0,-1-2 0,18 5 0,6-4 0,19 4 0,-23-1 0,2-1-348,-6 0 1,1-1 347,21 2 0,0-1 0,-22-3 0,-2 0-95,1 0 0,0 0 95,-3 0 0,-2 0 0,31 0 0,-30 0 0,-3 0 0,13 0 0,2 0 688,-10 0-688,-15 0 197,10 0-197,-10 2 0,-3-1 0,5 1 0,6 0 0,11-1 0,-5 1 0,3-2 0,-22 0 0,1 0 0,-9 0 0,0 0 0,3 0 0,7 0 0,1 0 0,7 0 0,-9 0 0,8 0 0,-9 0 0,10-2 0,14 1 0,-9-1 0,12 2 0,-12 0 0,25 3 0,1-2 0,0 1 0,-8-4 0,-26 2 0,4-3 0,-4 3 0,13 0 0,14 0 0,-4 0 0,17 0 0,-21 0 0,5 0 0,8 0 0,-12 3 0,29-3 0,-21 2 0,22-2 0,-6 0 0,5 0 0,-36 0 0,2 0 0,-12 2 0,3-1 0,22-1 0,4 1-415,-5 2 1,0 0 414,4-1 0,2 0 0,7 0 0,-4 0 0,-26 0 0,-2 0 0,4-2 0,-1 0 0,23 0 0,-10 0 0,-5 0 0,-20-2 0,-2 1 829,-11-1-829,8 2 0,5 0 0,2 0 0,13-2 0,-21 1 0,4-1 0,-14 0 0,4 2 0,8 0 0,5 1 0,18 1 0,-19-2 0,3 0 0,-9 0 0,1 0 0,4 0 0,2 0 0,-10 0 0,4 0 0,-14 0 0,-1 0 0,-10 0 0,-7 0 0,-3 0 0,-5 0 0,0 0 0,2 0 0,1 0 0,5 0 0,-1 0 0,8 0 0,-3 0 0,6 0 0,-3 0 0,1 0 0,-3 0 0,-1 0 0,2 0 0,1 0 0,4 0 0,5 0 0,-1-2 0,8 1 0,-10 0 0,-1-1 0,-6 2 0,-6-2 0,0 2 0,-2 0 0,5 0 0,13 0 0,9 0 0,33 0 0,-2 0 0,12 0 0,-14 0 0,-14 0 0,4 2 0,-9-1 0,4 1 0,-7-2 0,-10 0 0,-1 0 0,-4 0 0,10 0 0,0 0 0,6-2 0,-12 1 0,-6-1 0,-7 2 0,-3 0 0,0 0 0,2 0 0,1-1 0,5 0 0,-5 0 0,10 1 0,2 0 0,13 0 0,35 0 0,-8 0 0,17 0 0,-31-2 0,-14-1 0,2-1 0,9 1 0,33-2 0,-15 4 0,7-4 0,-35 3 0,-10-2 0,-1-1 0,-10 3 0,4 0 0,-12 2 0,-3-1 0,-7 0 0,2 0 0,-3 1 0,1 0 0,-3 0 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7T21:44:10.852"/>
    </inkml:context>
    <inkml:brush xml:id="br0">
      <inkml:brushProperty name="width" value="0.05" units="cm"/>
      <inkml:brushProperty name="height" value="0.05" units="cm"/>
      <inkml:brushProperty name="color" value="#E71224"/>
    </inkml:brush>
  </inkml:definitions>
  <inkml:trace contextRef="#ctx0" brushRef="#br0">784 209 24575,'2'10'0,"-4"10"0,-7 28 0,-2 25 0,1 16 0,3-34 0,0-1 0,0 33 0,-6-33 0,-1 1 0,3 0 0,0 0 0,-1-2 0,1 2 0,2 10 0,2 0 0,-2 31 0,6-36 0,-1-1 0,-3-9 0,-1-1 0,-3 41 0,1-36 0,1-2 0,-2 19 0,3-16 0,1 1 0,-2 31 0,3-37 0,-1 1 0,1 0 0,0-2 0,-3 37 0,3-34 0,0-1 0,-3 27 0,0 16 0,4-33 0,0-4 0,5-15 0,-2-4 0,2 12 0,0 8 0,0 8 0,0 16 0,0-20 0,0 10 0,0-21-6784,0-1 6784,0 6 0,0-5 0,2 21 0,-1-7 0,2 24 0,-3-8 0,0 7 6784,2 11-6784,-1-24 0,4 15 0,-4-29 0,3-8 0,-1 1 0,1-14 0,-1 19 0,1-2 0,-3 2 0,3 4 0,-3-14 0,3 18 0,-3-7 0,4 18 0,-5-11 0,3-5 0,-3-6 0,0-11 0,0 14 0,0-12 0,0 1 0,0-11 0,0-9 0,0 5 0,0 2 0,0 19 0,0 15 0,0 7 0,0-22 0,0 1 0,0 38 0,0-36 0,0 1 0,-3 31 0,3-15 0,-3-16 0,3-26 0,0-4 0,0-12 0,0-4 0,0 0 0,0-3 0,0 4 0,-1 1 0,0-1 0,0 0 0,1-4 0,0 1 0,0-3 0,0 1 0,0-2 0,0 3 0,-2 4 0,2-1 0,-2 0 0,2-7 0,0-5 0,0-4 0,0-8 0,0-16 0,-4-11 0,3 6 0,-4-2 0,5 3 0,-2 4 0,0-15 0,0 14 0,-2 1 0,4 10 0,-2 6 0,2 7 0,0-1 0,-2-18 0,-4-21 0,-2-16 0,0-3 0,0 7 0,2 16 0,-1 1 0,-1 13 0,2 3 0,0 12 0,4 2 0,-1 4 0,3 1 0,-3 3 0,1-1 0,-3 1 0,-1-4 0,-2-2 0,2-2 0,-3-1 0,7 4 0,-3 0 0,5 4 0,-3-1 0,1 0 0,0 1 0,-1-1 0,-2-5 0,-5-3 0,-1-2 0,1 0 0,3 8 0,3 0 0,2 4 0,1-2 0,0 0 0,-2 1 0,1-2 0,-3-4 0,0 0 0,-2-5 0,1 5 0,1-1 0,3 6 0,0 1 0</inkml:trace>
  <inkml:trace contextRef="#ctx0" brushRef="#br0" timeOffset="1372">529 5967 24575,'1'-14'0,"3"-8"0,-2-2 0,4-12 0,1 3 0,1 2 0,-2 0 0,0 11 0,1-10 0,1-5 0,4-2 0,0-11 0,-1 12 0,2-7 0,-6 11 0,6-10 0,5-5 0,5-6 0,11-8 0,-9 17 0,5 3 0,-10 15 0,0 8 0,4-4 0,-1 5 0,11-13 0,-2 5 0,-4 2 0,-6 7 0,-11 9 0,-5 2 0,-3 3 0,-1 0 0,2 2 0,-1 0 0,0-1 0,1 0 0,-1 0 0,7-2 0,11-15 0,-1 1 0,5-10 0,-15 16 0,-6 3 0</inkml:trace>
  <inkml:trace contextRef="#ctx0" brushRef="#br0" timeOffset="3881">827 1 24575,'-45'35'0,"1"0"0,-24 20 0,24-16 0,0 0 0,-13 15 0,4 2 0,10-13 0,13-11 0,0 1 0,8-4 0,-8 14 0,3-2 0,-6 4 0,7-8 0,9-12 0,6-6 0,3-2 0,0 1 0,-2 6 0,-2 2 0,-3 7 0,-3 6 0,-1 2 0,-4 7 0,4-9 0,-1 1 0,5-11 0,3-2 0,3-2 0,3-7 0,1 3 0,3-11 0,0-1 0,5-6 0,43-40 0,-4-1 0,2-3 0,19-15 0,9-12 0</inkml:trace>
  <inkml:trace contextRef="#ctx0" brushRef="#br0" timeOffset="5771">847 94 24575,'12'25'0,"2"6"0,7 18 0,1 2 0,0-1 0,0-1 0,-3 0 0,-3-7 0,-3-5 0,-3-9 0,-3-6 0,-1 2 0,1-1 0,3 8 0,3 1 0,2-1 0,2 1 0,0-3 0,16 9 0,-8-10 0,15 7 0,-15-15 0,1 0 0,-5-6 0,-8-5 0,-5-2 0,-3-5 0,-3 1 0,3 2 0,-3 2 0,3 2 0,-3-1 0,0-3 0,-2 2 0,1-3 0,0 2 0,0 0 0,-1 1 0,0-2 0,0 0 0,0-2 0,0 1 0,0-2 0,0-1 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14T19:31:01.343"/>
    </inkml:context>
    <inkml:brush xml:id="br0">
      <inkml:brushProperty name="width" value="0.05" units="cm"/>
      <inkml:brushProperty name="height" value="0.05" units="cm"/>
      <inkml:brushProperty name="color" value="#E71224"/>
    </inkml:brush>
  </inkml:definitions>
  <inkml:trace contextRef="#ctx0" brushRef="#br0">1 196 24575,'10'0'0,"1"0"0,0 0 0,0 0 0,0 0 0,-1 0 0,1 0 0,0 0 0,0 0 0,0 0 0,0 0 0,0 0 0,1 0 0,-1 0 0,1 0 0,-1 0 0,1-5 0,-1 3 0,1-3 0,-1 5 0,1 0 0,0 0 0,-1 0 0,1 0 0,-1-5 0,1 4 0,-1-4 0,1 5 0,-1 0 0,1-6 0,-1 5 0,1-4 0,-1 5 0,1 0 0,-1 0 0,1-6 0,0 5 0,-1-4 0,7 5 0,-4 0 0,10 0 0,-11 0 0,11 0 0,-11 0 0,11 0 0,-4 0 0,-1 0 0,-1 0 0,0 0 0,-5 0 0,5 0 0,0 0 0,-4 0 0,3 0 0,-5 0 0,6 0 0,-5 0 0,11 0 0,-11 0 0,5 0 0,0 0 0,-5 0 0,5 0 0,-6 0 0,-1 0 0,1 0 0,0 0 0,-1 0 0,1 0 0,-1 0 0,0 0 0,1 0 0,-1 0 0,0 0 0,0 0 0,1 0 0,-1 0 0,0 0 0,0 0 0,0 0 0,1 0 0,-1 0 0,1 0 0,-1 0 0,1 0 0,-1 0 0,1 5 0,-1-4 0,0 5 0,0-2 0,0-2 0,0 2 0,0-4 0,0 0 0,0 0 0,-5 5 0,4-4 0,-4 4 0,6-5 0,-1 0 0,0 0 0,0 0 0,-1 0 0,1 0 0,0 0 0,-5-5 0,4 4 0,-4-4 0,5 5 0,1 0 0,-1 0 0,0 0 0,0 0 0,0 0 0,-10 0 0,-2-4 0,-10 2 0,0-7 0,0 7 0,-1-3 0,1 0 0,-1 4 0,0-10 0,1 10 0,-1-4 0,0-1 0,0 5 0,0-4 0,1-1 0,-1 5 0,0-4 0,0 0 0,0 3 0,6-8 0,-5 9 0,5-5 0,-1 1 0,-4 4 0,5-9 0,-6 8 0,1-8 0,-1 9 0,1-9 0,0 9 0,0-9 0,-1 9 0,1-4 0,0 5 0,0-5 0,0-1 0,0 0 0,10 1 0,2 5 0,10 6 0,0 0 0,1 0 0,0-1 0,-6 0 0,4-3 0,-8 3 0,3-5 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14T19:31:05.056"/>
    </inkml:context>
    <inkml:brush xml:id="br0">
      <inkml:brushProperty name="width" value="0.05" units="cm"/>
      <inkml:brushProperty name="height" value="0.05" units="cm"/>
      <inkml:brushProperty name="color" value="#E71224"/>
    </inkml:brush>
  </inkml:definitions>
  <inkml:trace contextRef="#ctx0" brushRef="#br0">293 1 24575,'-17'0'0,"5"0"0,-5 0 0,5 0 0,1 0 0,-1 0 0,1 5 0,0-4 0,4 9 0,-2-9 0,7 10 0,-8-10 0,4 4 0,-1 0 0,-3-3 0,4 3 0,-1 0 0,-3-4 0,4 4 0,-6-5 0,6 5 0,-4-4 0,4 4 0,0 0 0,-5-4 0,10 9 0,-4-4 0,0 5 0,4 0 0,-4 0 0,-1-5 0,5 4 0,-4-4 0,0 1 0,3 2 0,-8-7 0,9-2 0,-4-6 0,5-5 0,0 0 0,0 10 0,-5-3 0,4 13 0,0-8 0,22 4 0,-12-5 0,10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03:47:51.588"/>
    </inkml:context>
    <inkml:brush xml:id="br0">
      <inkml:brushProperty name="width" value="0.05" units="cm"/>
      <inkml:brushProperty name="height" value="0.05" units="cm"/>
      <inkml:brushProperty name="color" value="#F6630D"/>
    </inkml:brush>
  </inkml:definitions>
  <inkml:trace contextRef="#ctx0" brushRef="#br0">0 1574 24575,'73'-18'0,"-1"-1"0,-14 6 0,3 0 0,14-6 0,9-2 0,-2 1-1570,-13 5 0,-2 1 1,4-1 1569,21-4 0,6-2 0,3 0-798,-13 4 1,3 0-1,1 0 1,2 0 797,-17 4 0,0 0 0,1 0 0,2 0 0,3-2-319,0-2 0,4-1 0,2-1 0,-1 0 0,0 0 0,-4 1 319,1 0 0,-3 1 0,-1 1 0,2-2 0,5-3-505,-4 0 0,3-1 0,3-2 1,2-1-1,1-1 0,0 1 1,-2 0 504,1 1 0,0-1 0,-1 0 0,1 1 0,1-1 0,1-1 0,0 1-213,-5 0 1,0 0 0,1 0 0,1 0 0,1-1 0,0 1 0,0 0-1,2 0 213,-5 2 0,2-1 0,1 1 0,1 0 0,0 0 0,-1 0 0,-2 1 0,-3 1 0,-3 1-24,15-3 1,-4 1 0,-3 1 0,-2 1 0,-1 1 0,0 0 23,10-1 0,2-1 0,-3 2 0,-6 3 0,-9 2 536,-3 3 1,-8 3-1,-8 0-536,4-1 0,-13 3 3421,-15 3-3421,-13-2 0,-19 4 0,-6 1 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14T19:31:01.343"/>
    </inkml:context>
    <inkml:brush xml:id="br0">
      <inkml:brushProperty name="width" value="0.05" units="cm"/>
      <inkml:brushProperty name="height" value="0.05" units="cm"/>
      <inkml:brushProperty name="color" value="#E71224"/>
    </inkml:brush>
  </inkml:definitions>
  <inkml:trace contextRef="#ctx0" brushRef="#br0">1 196 24575,'10'0'0,"1"0"0,0 0 0,0 0 0,0 0 0,-1 0 0,1 0 0,0 0 0,0 0 0,0 0 0,0 0 0,0 0 0,1 0 0,-1 0 0,1 0 0,-1 0 0,1-5 0,-1 3 0,1-3 0,-1 5 0,1 0 0,0 0 0,-1 0 0,1 0 0,-1-5 0,1 4 0,-1-4 0,1 5 0,-1 0 0,1-6 0,-1 5 0,1-4 0,-1 5 0,1 0 0,-1 0 0,1-6 0,0 5 0,-1-4 0,7 5 0,-4 0 0,10 0 0,-11 0 0,11 0 0,-11 0 0,11 0 0,-4 0 0,-1 0 0,-1 0 0,0 0 0,-5 0 0,5 0 0,0 0 0,-4 0 0,3 0 0,-5 0 0,6 0 0,-5 0 0,11 0 0,-11 0 0,5 0 0,0 0 0,-5 0 0,5 0 0,-6 0 0,-1 0 0,1 0 0,0 0 0,-1 0 0,1 0 0,-1 0 0,0 0 0,1 0 0,-1 0 0,0 0 0,0 0 0,1 0 0,-1 0 0,0 0 0,0 0 0,0 0 0,1 0 0,-1 0 0,1 0 0,-1 0 0,1 0 0,-1 0 0,1 5 0,-1-4 0,0 5 0,0-2 0,0-2 0,0 2 0,0-4 0,0 0 0,0 0 0,-5 5 0,4-4 0,-4 4 0,6-5 0,-1 0 0,0 0 0,0 0 0,-1 0 0,1 0 0,0 0 0,-5-5 0,4 4 0,-4-4 0,5 5 0,1 0 0,-1 0 0,0 0 0,0 0 0,0 0 0,-10 0 0,-2-4 0,-10 2 0,0-7 0,0 7 0,-1-3 0,1 0 0,-1 4 0,0-10 0,1 10 0,-1-4 0,0-1 0,0 5 0,0-4 0,1-1 0,-1 5 0,0-4 0,0 0 0,0 3 0,6-8 0,-5 9 0,5-5 0,-1 1 0,-4 4 0,5-9 0,-6 8 0,1-8 0,-1 9 0,1-9 0,0 9 0,0-9 0,-1 9 0,1-4 0,0 5 0,0-5 0,0-1 0,0 0 0,10 1 0,2 5 0,10 6 0,0 0 0,1 0 0,0-1 0,-6 0 0,4-3 0,-8 3 0,3-5 0</inkml:trace>
  <inkml:trace contextRef="#ctx0" brushRef="#br0" timeOffset="3713">1417 197 24575,'-17'0'0,"5"0"0,-5 0 0,5 0 0,1 0 0,-1 0 0,1 5 0,0-4 0,4 9 0,-2-9 0,7 10 0,-8-10 0,4 4 0,-1 0 0,-3-3 0,4 3 0,-1 0 0,-3-4 0,4 4 0,-6-5 0,6 5 0,-4-4 0,4 4 0,0 0 0,-5-4 0,10 9 0,-4-4 0,0 5 0,4 0 0,-4 0 0,-1-5 0,5 4 0,-4-4 0,0 1 0,3 2 0,-8-7 0,9-2 0,-4-6 0,5-5 0,0 0 0,0 10 0,-5-3 0,4 13 0,0-8 0,22 4 0,-12-5 0,10 0 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14T19:31:01.343"/>
    </inkml:context>
    <inkml:brush xml:id="br0">
      <inkml:brushProperty name="width" value="0.05" units="cm"/>
      <inkml:brushProperty name="height" value="0.05" units="cm"/>
      <inkml:brushProperty name="color" value="#E71224"/>
    </inkml:brush>
  </inkml:definitions>
  <inkml:trace contextRef="#ctx0" brushRef="#br0">1 196 24575,'10'0'0,"1"0"0,0 0 0,0 0 0,0 0 0,-1 0 0,1 0 0,0 0 0,0 0 0,0 0 0,0 0 0,0 0 0,1 0 0,-1 0 0,1 0 0,-1 0 0,1-5 0,-1 3 0,1-3 0,-1 5 0,1 0 0,0 0 0,-1 0 0,1 0 0,-1-5 0,1 4 0,-1-4 0,1 5 0,-1 0 0,1-6 0,-1 5 0,1-4 0,-1 5 0,1 0 0,-1 0 0,1-6 0,0 5 0,-1-4 0,7 5 0,-4 0 0,10 0 0,-11 0 0,11 0 0,-11 0 0,11 0 0,-4 0 0,-1 0 0,-1 0 0,0 0 0,-5 0 0,5 0 0,0 0 0,-4 0 0,3 0 0,-5 0 0,6 0 0,-5 0 0,11 0 0,-11 0 0,5 0 0,0 0 0,-5 0 0,5 0 0,-6 0 0,-1 0 0,1 0 0,0 0 0,-1 0 0,1 0 0,-1 0 0,0 0 0,1 0 0,-1 0 0,0 0 0,0 0 0,1 0 0,-1 0 0,0 0 0,0 0 0,0 0 0,1 0 0,-1 0 0,1 0 0,-1 0 0,1 0 0,-1 0 0,1 5 0,-1-4 0,0 5 0,0-2 0,0-2 0,0 2 0,0-4 0,0 0 0,0 0 0,-5 5 0,4-4 0,-4 4 0,6-5 0,-1 0 0,0 0 0,0 0 0,-1 0 0,1 0 0,0 0 0,-5-5 0,4 4 0,-4-4 0,5 5 0,1 0 0,-1 0 0,0 0 0,0 0 0,0 0 0,-10 0 0,-2-4 0,-10 2 0,0-7 0,0 7 0,-1-3 0,1 0 0,-1 4 0,0-10 0,1 10 0,-1-4 0,0-1 0,0 5 0,0-4 0,1-1 0,-1 5 0,0-4 0,0 0 0,0 3 0,6-8 0,-5 9 0,5-5 0,-1 1 0,-4 4 0,5-9 0,-6 8 0,1-8 0,-1 9 0,1-9 0,0 9 0,0-9 0,-1 9 0,1-4 0,0 5 0,0-5 0,0-1 0,0 0 0,10 1 0,2 5 0,10 6 0,0 0 0,1 0 0,0-1 0,-6 0 0,4-3 0,-8 3 0,3-5 0</inkml:trace>
  <inkml:trace contextRef="#ctx0" brushRef="#br0" timeOffset="3713">1417 197 24575,'-17'0'0,"5"0"0,-5 0 0,5 0 0,1 0 0,-1 0 0,1 5 0,0-4 0,4 9 0,-2-9 0,7 10 0,-8-10 0,4 4 0,-1 0 0,-3-3 0,4 3 0,-1 0 0,-3-4 0,4 4 0,-6-5 0,6 5 0,-4-4 0,4 4 0,0 0 0,-5-4 0,10 9 0,-4-4 0,0 5 0,4 0 0,-4 0 0,-1-5 0,5 4 0,-4-4 0,0 1 0,3 2 0,-8-7 0,9-2 0,-4-6 0,5-5 0,0 0 0,0 10 0,-5-3 0,4 13 0,0-8 0,22 4 0,-12-5 0,10 0 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14T19:31:01.343"/>
    </inkml:context>
    <inkml:brush xml:id="br0">
      <inkml:brushProperty name="width" value="0.05" units="cm"/>
      <inkml:brushProperty name="height" value="0.05" units="cm"/>
      <inkml:brushProperty name="color" value="#E71224"/>
    </inkml:brush>
  </inkml:definitions>
  <inkml:trace contextRef="#ctx0" brushRef="#br0">1 196 24575,'10'0'0,"1"0"0,0 0 0,0 0 0,0 0 0,-1 0 0,1 0 0,0 0 0,0 0 0,0 0 0,0 0 0,0 0 0,1 0 0,-1 0 0,1 0 0,-1 0 0,1-5 0,-1 3 0,1-3 0,-1 5 0,1 0 0,0 0 0,-1 0 0,1 0 0,-1-5 0,1 4 0,-1-4 0,1 5 0,-1 0 0,1-6 0,-1 5 0,1-4 0,-1 5 0,1 0 0,-1 0 0,1-6 0,0 5 0,-1-4 0,7 5 0,-4 0 0,10 0 0,-11 0 0,11 0 0,-11 0 0,11 0 0,-4 0 0,-1 0 0,-1 0 0,0 0 0,-5 0 0,5 0 0,0 0 0,-4 0 0,3 0 0,-5 0 0,6 0 0,-5 0 0,11 0 0,-11 0 0,5 0 0,0 0 0,-5 0 0,5 0 0,-6 0 0,-1 0 0,1 0 0,0 0 0,-1 0 0,1 0 0,-1 0 0,0 0 0,1 0 0,-1 0 0,0 0 0,0 0 0,1 0 0,-1 0 0,0 0 0,0 0 0,0 0 0,1 0 0,-1 0 0,1 0 0,-1 0 0,1 0 0,-1 0 0,1 5 0,-1-4 0,0 5 0,0-2 0,0-2 0,0 2 0,0-4 0,0 0 0,0 0 0,-5 5 0,4-4 0,-4 4 0,6-5 0,-1 0 0,0 0 0,0 0 0,-1 0 0,1 0 0,0 0 0,-5-5 0,4 4 0,-4-4 0,5 5 0,1 0 0,-1 0 0,0 0 0,0 0 0,0 0 0,-10 0 0,-2-4 0,-10 2 0,0-7 0,0 7 0,-1-3 0,1 0 0,-1 4 0,0-10 0,1 10 0,-1-4 0,0-1 0,0 5 0,0-4 0,1-1 0,-1 5 0,0-4 0,0 0 0,0 3 0,6-8 0,-5 9 0,5-5 0,-1 1 0,-4 4 0,5-9 0,-6 8 0,1-8 0,-1 9 0,1-9 0,0 9 0,0-9 0,-1 9 0,1-4 0,0 5 0,0-5 0,0-1 0,0 0 0,10 1 0,2 5 0,10 6 0,0 0 0,1 0 0,0-1 0,-6 0 0,4-3 0,-8 3 0,3-5 0</inkml:trace>
  <inkml:trace contextRef="#ctx0" brushRef="#br0" timeOffset="3713">1417 197 24575,'-17'0'0,"5"0"0,-5 0 0,5 0 0,1 0 0,-1 0 0,1 5 0,0-4 0,4 9 0,-2-9 0,7 10 0,-8-10 0,4 4 0,-1 0 0,-3-3 0,4 3 0,-1 0 0,-3-4 0,4 4 0,-6-5 0,6 5 0,-4-4 0,4 4 0,0 0 0,-5-4 0,10 9 0,-4-4 0,0 5 0,4 0 0,-4 0 0,-1-5 0,5 4 0,-4-4 0,0 1 0,3 2 0,-8-7 0,9-2 0,-4-6 0,5-5 0,0 0 0,0 10 0,-5-3 0,4 13 0,0-8 0,22 4 0,-12-5 0,10 0 0</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14T19:37:16.296"/>
    </inkml:context>
    <inkml:brush xml:id="br0">
      <inkml:brushProperty name="width" value="0.05" units="cm"/>
      <inkml:brushProperty name="height" value="0.05" units="cm"/>
      <inkml:brushProperty name="color" value="#E71224"/>
    </inkml:brush>
  </inkml:definitions>
  <inkml:trace contextRef="#ctx0" brushRef="#br0">0 0 24575,'0'64'0,"0"0"0,3 4 0,0-11 0,-2-29 0,4 8 0,-5-24 0,0 0 0,0-1 0,0 1 0,0 6 0,5-5 0,-3 11 0,3-4 0,-5 33 0,5-27 0,-4 25 0,4-37 0,-5 10 0,0-5 0,0 1 0,0 4 0,0-10 0,0 3 0,6 7 0,-4-10 0,3 9 0,-5-11 0,6 0 0,-5-1 0,4 7 0,-5-4 0,5 3 0,-3-5 0,3 0 0,-5-1 0,5 1 0,-4 6 0,4-5 0,-5 12 0,0-6 0,6 7 0,-4-6 0,3 4 0,1-4 0,-4 5 0,3 1 0,-5 0 0,5-6 0,-3 4 0,3-4 0,-5-1 0,0-1 0,6 16 0,-5-17 0,5 16 0,-6-21 0,0 0 0,0-1 0,0 0 0,0 1 0,0-1 0,0 1 0,0-1 0,0 1 0,0-1 0,0 0 0,0 0 0,0 0 0,0 0 0,0 0 0,0 0 0,0 1 0,0-1 0,0 1 0,-5-1 0,4 1 0,-9-1 0,9 0 0,-9-5 0,8 4 0,-3-4 0,5 5 0,-4-1 0,2 1 0,-3 0 0,5 0 0,0 1 0,0-2 0,0 2 0,0-2 0,0 1 0,0 0 0,0 0 0,0 0 0,0-5 0,0-2 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14T19:31:01.343"/>
    </inkml:context>
    <inkml:brush xml:id="br0">
      <inkml:brushProperty name="width" value="0.05" units="cm"/>
      <inkml:brushProperty name="height" value="0.05" units="cm"/>
      <inkml:brushProperty name="color" value="#E71224"/>
    </inkml:brush>
  </inkml:definitions>
  <inkml:trace contextRef="#ctx0" brushRef="#br0">1 196 24575,'10'0'0,"1"0"0,0 0 0,0 0 0,0 0 0,-1 0 0,1 0 0,0 0 0,0 0 0,0 0 0,0 0 0,0 0 0,1 0 0,-1 0 0,1 0 0,-1 0 0,1-5 0,-1 3 0,1-3 0,-1 5 0,1 0 0,0 0 0,-1 0 0,1 0 0,-1-5 0,1 4 0,-1-4 0,1 5 0,-1 0 0,1-6 0,-1 5 0,1-4 0,-1 5 0,1 0 0,-1 0 0,1-6 0,0 5 0,-1-4 0,7 5 0,-4 0 0,10 0 0,-11 0 0,11 0 0,-11 0 0,11 0 0,-4 0 0,-1 0 0,-1 0 0,0 0 0,-5 0 0,5 0 0,0 0 0,-4 0 0,3 0 0,-5 0 0,6 0 0,-5 0 0,11 0 0,-11 0 0,5 0 0,0 0 0,-5 0 0,5 0 0,-6 0 0,-1 0 0,1 0 0,0 0 0,-1 0 0,1 0 0,-1 0 0,0 0 0,1 0 0,-1 0 0,0 0 0,0 0 0,1 0 0,-1 0 0,0 0 0,0 0 0,0 0 0,1 0 0,-1 0 0,1 0 0,-1 0 0,1 0 0,-1 0 0,1 5 0,-1-4 0,0 5 0,0-2 0,0-2 0,0 2 0,0-4 0,0 0 0,0 0 0,-5 5 0,4-4 0,-4 4 0,6-5 0,-1 0 0,0 0 0,0 0 0,-1 0 0,1 0 0,0 0 0,-5-5 0,4 4 0,-4-4 0,5 5 0,1 0 0,-1 0 0,0 0 0,0 0 0,0 0 0,-10 0 0,-2-4 0,-10 2 0,0-7 0,0 7 0,-1-3 0,1 0 0,-1 4 0,0-10 0,1 10 0,-1-4 0,0-1 0,0 5 0,0-4 0,1-1 0,-1 5 0,0-4 0,0 0 0,0 3 0,6-8 0,-5 9 0,5-5 0,-1 1 0,-4 4 0,5-9 0,-6 8 0,1-8 0,-1 9 0,1-9 0,0 9 0,0-9 0,-1 9 0,1-4 0,0 5 0,0-5 0,0-1 0,0 0 0,10 1 0,2 5 0,10 6 0,0 0 0,1 0 0,0-1 0,-6 0 0,4-3 0,-8 3 0,3-5 0</inkml:trace>
  <inkml:trace contextRef="#ctx0" brushRef="#br0" timeOffset="3713">1417 197 24575,'-17'0'0,"5"0"0,-5 0 0,5 0 0,1 0 0,-1 0 0,1 5 0,0-4 0,4 9 0,-2-9 0,7 10 0,-8-10 0,4 4 0,-1 0 0,-3-3 0,4 3 0,-1 0 0,-3-4 0,4 4 0,-6-5 0,6 5 0,-4-4 0,4 4 0,0 0 0,-5-4 0,10 9 0,-4-4 0,0 5 0,4 0 0,-4 0 0,-1-5 0,5 4 0,-4-4 0,0 1 0,3 2 0,-8-7 0,9-2 0,-4-6 0,5-5 0,0 0 0,0 10 0,-5-3 0,4 13 0,0-8 0,22 4 0,-12-5 0,10 0 0</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14T19:39:15.425"/>
    </inkml:context>
    <inkml:brush xml:id="br0">
      <inkml:brushProperty name="width" value="0.05" units="cm"/>
      <inkml:brushProperty name="height" value="0.05" units="cm"/>
      <inkml:brushProperty name="color" value="#E71224"/>
    </inkml:brush>
  </inkml:definitions>
  <inkml:trace contextRef="#ctx0" brushRef="#br0">12 0 24575,'0'11'0,"0"0"0,0 0 0,0 0 0,0-1 0,0 1 0,0 0 0,0 0 0,0-1 0,0 1 0,0 0 0,-5-6 0,4 5 0,-4-3 0,5 4 0,0 0 0,0 0 0,0 0 0,0 0 0,0 0 0,0 0 0,0-1 0,0 1 0,0 0 0,0 0 0,0 0 0,0 0 0,0 0 0,0 0 0,0 0 0,0 0 0,0 0 0,0 0 0,0 1 0,0-1 0,0 1 0,0 0 0,0-1 0,0 1 0,0 0 0,0-1 0,0 1 0,0 0 0,0-1 0,0 1 0,0 0 0,0-1 0,0 1 0,0 0 0,0-1 0,0 0 0,0 0 0,0 0 0,0 0 0,0 0 0,0 1 0,0-1 0,0 0 0,0 1 0,0-1 0,0 1 0,0-1 0,0 1 0,0 0 0,0-1 0,5 1 0,-4 6 0,5 2 0,-6-1 0,0 5 0,5-4 0,-3 6 0,3-7 0,-5 5 0,6-10 0,-5 4 0,4-7 0,-5 7 0,0-5 0,0 5 0,0-6 0,5 0 0,-3-1 0,3 1 0,-5 0 0,0-1 0,0 1 0,0-1 0,0 1 0,0-1 0,5 1 0,-4 0 0,4-1 0,-5 1 0,0 0 0,0-1 0,0 1 0,6 0 0,-5-1 0,4 0 0,-5 0 0,0 0 0,0-1 0,-5-4 0,4 3 0,-5-3 0,6 5 0,0-1 0,0 1 0,0 0 0,0 0 0,0-1 0,0-3 0,0-3 0</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14T19:31:01.343"/>
    </inkml:context>
    <inkml:brush xml:id="br0">
      <inkml:brushProperty name="width" value="0.05" units="cm"/>
      <inkml:brushProperty name="height" value="0.05" units="cm"/>
      <inkml:brushProperty name="color" value="#E71224"/>
    </inkml:brush>
  </inkml:definitions>
  <inkml:trace contextRef="#ctx0" brushRef="#br0">1 196 24575,'10'0'0,"1"0"0,0 0 0,0 0 0,0 0 0,-1 0 0,1 0 0,0 0 0,0 0 0,0 0 0,0 0 0,0 0 0,1 0 0,-1 0 0,1 0 0,-1 0 0,1-5 0,-1 3 0,1-3 0,-1 5 0,1 0 0,0 0 0,-1 0 0,1 0 0,-1-5 0,1 4 0,-1-4 0,1 5 0,-1 0 0,1-6 0,-1 5 0,1-4 0,-1 5 0,1 0 0,-1 0 0,1-6 0,0 5 0,-1-4 0,7 5 0,-4 0 0,10 0 0,-11 0 0,11 0 0,-11 0 0,11 0 0,-4 0 0,-1 0 0,-1 0 0,0 0 0,-5 0 0,5 0 0,0 0 0,-4 0 0,3 0 0,-5 0 0,6 0 0,-5 0 0,11 0 0,-11 0 0,5 0 0,0 0 0,-5 0 0,5 0 0,-6 0 0,-1 0 0,1 0 0,0 0 0,-1 0 0,1 0 0,-1 0 0,0 0 0,1 0 0,-1 0 0,0 0 0,0 0 0,1 0 0,-1 0 0,0 0 0,0 0 0,0 0 0,1 0 0,-1 0 0,1 0 0,-1 0 0,1 0 0,-1 0 0,1 5 0,-1-4 0,0 5 0,0-2 0,0-2 0,0 2 0,0-4 0,0 0 0,0 0 0,-5 5 0,4-4 0,-4 4 0,6-5 0,-1 0 0,0 0 0,0 0 0,-1 0 0,1 0 0,0 0 0,-5-5 0,4 4 0,-4-4 0,5 5 0,1 0 0,-1 0 0,0 0 0,0 0 0,0 0 0,-10 0 0,-2-4 0,-10 2 0,0-7 0,0 7 0,-1-3 0,1 0 0,-1 4 0,0-10 0,1 10 0,-1-4 0,0-1 0,0 5 0,0-4 0,1-1 0,-1 5 0,0-4 0,0 0 0,0 3 0,6-8 0,-5 9 0,5-5 0,-1 1 0,-4 4 0,5-9 0,-6 8 0,1-8 0,-1 9 0,1-9 0,0 9 0,0-9 0,-1 9 0,1-4 0,0 5 0,0-5 0,0-1 0,0 0 0,10 1 0,2 5 0,10 6 0,0 0 0,1 0 0,0-1 0,-6 0 0,4-3 0,-8 3 0,3-5 0</inkml:trace>
  <inkml:trace contextRef="#ctx0" brushRef="#br0" timeOffset="3713">1417 197 24575,'-17'0'0,"5"0"0,-5 0 0,5 0 0,1 0 0,-1 0 0,1 5 0,0-4 0,4 9 0,-2-9 0,7 10 0,-8-10 0,4 4 0,-1 0 0,-3-3 0,4 3 0,-1 0 0,-3-4 0,4 4 0,-6-5 0,6 5 0,-4-4 0,4 4 0,0 0 0,-5-4 0,10 9 0,-4-4 0,0 5 0,4 0 0,-4 0 0,-1-5 0,5 4 0,-4-4 0,0 1 0,3 2 0,-8-7 0,9-2 0,-4-6 0,5-5 0,0 0 0,0 10 0,-5-3 0,4 13 0,0-8 0,22 4 0,-12-5 0,10 0 0</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0-08T22:16:24.463"/>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 0,'68'2,"27"0,-3 1,-35-3,2 0,4 2,1-1,7 1,1-1,-5 1,0 0,10 1,-1 1,-14 0,-4-1,-7-1,-2 0,49 3,-30-4,2 1,24-2,-41 2,2-1,-1 0,-1-1,-1 2,-2-1,18-1,-30 0,-5 0,-11 0,1 0,2 0,-4 0,-5 0,-4 0</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0-08T22:16:25.869"/>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 1,'80'0,"8"0,-37 0,1 0,0 0,1 0,1 0,0 0,1 1,-2 1,34-2,1 3,-16-1,-10-1,-4 3,-16-3,2 1,6-2,10 0,18 0,-7 2,-8 1,-6 0,-7-1,8 0,-3-1,-3 1,-18-2,-11 0,-13 0,0 0</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0-08T22:16:27.331"/>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0 1,'54'9,"-1"0,0 0,0-1,5 1,1-1,-7-1,-3-1,25 2,16-2,-4-1,-10-1,-2-2,-6 1,21 0,6 3,-44-1,-1-1,34 2,-16 2,-4-3,-19-2,-1-1,-5-2,2 0,3 0,13 0,19 3,2-3,-2 3,-20-3,-24 0,-12 0,-10 0,-5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4T03:48:54.713"/>
    </inkml:context>
    <inkml:brush xml:id="br0">
      <inkml:brushProperty name="width" value="0.05" units="cm"/>
      <inkml:brushProperty name="height" value="0.05" units="cm"/>
      <inkml:brushProperty name="color" value="#F6630D"/>
    </inkml:brush>
  </inkml:definitions>
  <inkml:trace contextRef="#ctx0" brushRef="#br0">0 1 24575,'0'20'0,"0"2"0,0 11 0,0 8 0,0 4 0,3 7 0,-3-10 0,4 7 0,-1-16 0,-1 9 0,2-13 0,-2 5 0,4-1 0,-1 0 0,1 4 0,0-9 0,-2 8 0,4-7 0,-3 6 0,6-2 0,-3-4 0,6 8 0,-3-5 0,5 10 0,-3-6 0,7 8 0,0 0 0,3-3 0,3 9 0,-5-13 0,5 7 0,-9-10 0,6 4 0,-3-5 0,0-2 0,3 2 0,0-5 0,7 9 0,0-4 0,13 15 0,-5-10 0,5 5 0,-5-8 0,-6-3 0,8 1 0,-11-6 0,7-2 0,-7-7 0,-2-3 0,6-1 0,-5-2 0,10-3 0,-3 1 0,7-5 0,-3 1 0,25 0 0,-9 1 0,14-2 0,-1 5 0,0-4 0,-16-3 0,2 0 0,31-1 0,-26-1 0,1-2 0,30 1 0,-25 0 0,-14 0 0,-34 0 0,9 0 0,4 0 0,1-1 0,-5 0 0,-7-2 0,2 1 0,1 0 0,-3 0 0,-8 2 0,-6 0 0</inkml:trace>
  <inkml:trace contextRef="#ctx0" brushRef="#br0" timeOffset="1699">2090 1811 24575,'-2'-6'0,"0"1"0,-1 3 0,-1-1 0,0 3 0,1-4 0,-1 4 0,-2-5 0,-2 3 0,-4-5 0,3 3 0,0 1 0,6 0 0,0 2 0,1-2 0,-4 1 0,2-2 0,-1 1 0,2 1 0,-2-1 0,1 1 0,-4-3 0,2 1 0,-6-3 0,3 3 0,-3-1 0,4 3 0,2-1 0,2 2 0,-1 0 0,-1-1 0,1 2 0,0-3 0,1 2 0,1-2 0,-1 3 0,0-4 0,-4 1 0,-3-4 0,-3-4 0,-6-4 0,2-2 0,-4-8 0,7 8 0,3 0 0,9 11 0,1 3 0</inkml:trace>
  <inkml:trace contextRef="#ctx0" brushRef="#br0" timeOffset="3330">2062 1828 24575,'-12'11'0,"-4"-1"0,0-1 0,1 0 0,3-5 0,2 3 0,-1-3 0,-1 5 0,-8 0 0,-3-1 0,-11 2 0,8-2 0,3-3 0,13 0 0,4-5 0,1 2 0,-1-1 0,0-1 0,-6 3 0,1 1 0,0 0 0,-2 2 0,1 0 0,-6 2 0,0 1 0,5-1 0,2-2 0,8-3 0,0-1 0,3 0 0</inkml:trace>
  <inkml:trace contextRef="#ctx0" brushRef="#br0" timeOffset="6255">2136 1595 24575,'11'10'0,"2"0"0,5 4 0,-5-5 0,-1 1 0,-4-3 0,-1-1 0,5 0 0,2 1 0,2 2 0,3 0 0,-6-2 0,-3-4 0,-5 0 0,0-2 0,3 2 0,3 0 0,1 0 0,0 1 0,0-2 0,-1 3 0,4-1 0,-4 1 0,1-2 0,-4 1 0,-3-2 0,0 1 0,0-3 0,-1 2 0,0-1 0,-1 0 0,-14 7 0,4-1 0,-13 7 0,5-3 0,0 0 0,-1-1 0,2-2 0,1 1 0,5-2 0,1-2 0,3-3 0,-2 1 0,-1 0 0,-2 3 0,-2 1 0,2-2 0,2 0 0,2-1 0,1-3 0,-1 2 0,1-1 0,-1 2 0,3-1 0,-1 1 0,1-2 0,-1 2 0,-3-1 0,1 2 0,1-2 0,-2-1 0,3 1 0,-5 2 0,1 1 0,-2 4 0,0-2 0,4 0 0,0 0 0,1-4 0,2 1 0,-3-2 0,3 0 0,-3 1 0,3-1 0,0-1 0,2 0 0</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0-08T22:16:28.873"/>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0 1,'69'2,"2"3,15-2,10 3,-32-1,4 0,5 0,2 1,5 0,0 0,-2-1,-2 0,3-1,-2-1,-18-1,-1 0,4 0,-2-1,24-1,6 0,3 0,2 0,-42 0,-1 0,29 0,-4 0,-9 0,3 0,-4 0,-11 0,-13 0,-11 0,-8 0,-5 0,-9 0,-2 0</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0-08T22:16:30.661"/>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0 0,'52'0,"-1"0,9 0,2 0,4 2,5 0,-4-1,5 1,-1 0,22 1,-1 1,8 0,-2 0,-22-1,-7-2,-14 1,-3-1,33-1,-12 0,-34 0,-8 0,-13 0,17 0,12 0,12 2,8-1,-11 3,-10-3,-7 1,-19-2,0 0,-1 0,2 2,2-2,1 2,-6-2,-2 0,0 0,-1 0,2 0,-2 0,-1 0,2 0,2 0,-3 0,2 0</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0-08T22:16:14.146"/>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0 1,'69'0,"4"0,24 6,-45-4,2 0,6 4,-2 1,35-1,-19 0,12-1,-4 2,-22-4,1 1,-5 2,0 0,0-3,0 1,-1 1,0 2,-3-3,-2 1,35 4,-23-1,-22-6,-21 0,-5-2,2-1,-4-1,10 0,-4-2,4 4,-6-2,-2 2,5-1,-5 0,7-2,-6 3,-3-2,13 2,-2 0,5 0,-11 0,-6 0,4-1,1-1</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0-08T22:16:15.755"/>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 5,'50'-1,"0"0,36-1,-1 2,-26-1,4 2,11 2,4 1,8-2,4 1,-21 2,1 0,-2 1,11-2,-3 0,-5 0,-4 0,28 1,-41-4,3-1,-15-1,0-1,-8 2,-2 0,5 0,-6 0,-2-1,4 0,1-1,-4 2,0 0,-18 0,-1 0,7 0,-5 0,10 0,-2-1,7 0,16-1,7 2,10 2,1 3,-7-1,-16 0,-17-4,-13 2,-5 0</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0-08T22:16:17.521"/>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0 6,'99'-2,"-34"2,0-1,26-1,-24 2,2 0,-19 0,0 0,11 0,3 0,7 0,1 0,-12 1,1 1,11-2,-1 0,-19 2,-2-1,35-1,-18 0,-30 0,-16 0,-7 0,7 0,0 0,6 0,0 0,-2 0,-2 0,4 0,2 0,3 0,11 0,-7 0,-2 0,-12 0,-8 0,0 0,7 2,13 0,-1 1,6 1,-2-4,-7 4,-2-4,-9 2,-7-2,5 0,-1 0,-2 0,2 0,5 0,-4-2,3 2,-5-2,-3 1,7 0,-2 0</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0-08T22:16:19.356"/>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0 93,'67'-18,"12"3,20 3,-38 5,3 1,6 2,2 1,8-1,-2 0,-16 2,-3 1,-6 1,-6 0,8-2,-21 2,-12-2,-6 0,-3 2,14-4,11 4,7-2,2 2,-1 0,-4 0,4 0,-15 0,-7 0,-9 0,-3 0,10-2,-8 2,4-2,-10 2</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0-08T22:16:21.110"/>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 0,'83'0,"5"0,5 3,-39-3,2 1,4 2,0 0,4-3,2 0,22 3,0 1,-23-2,-1 0,10 0,-3 0,8 1,-20-3,-12 2,-15-2,-6 2,-2-2,0 0,11 0,-6 0,-2 0,-6 0,-1 0,8 2,-5-1,-2 1,-9-2,1 0,3 0,4 0,7 0,1 2,4-2,-4 2,-1-2,-2 0,-2 0,4 2,-4-2,-4 2,-4-2,-1 0,2 0,8 2,-3-2,-5 3,-5-1</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0-08T22:16:22.966"/>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0 0,'57'3,"-1"0,11 0,2 1,11 3,2 1,-4-2,2 0,14 2,-2 0,-18-4,-3-1,-1 0,-3 0,-8-3,-5 1,11 1,-17-2,-26 0,-10 0,6 0,-5 0,6 0,-4 0,6-1,1 0,5 0,-6 1,1 0,-6 0,6 0,19 0,-11 0,10 0,-14 0,-4 0,1 0,-1 0,-10 0,4 0,0 0,-3 0,5-2,0 2,-5-2,2 2</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14T19:48:14.202"/>
    </inkml:context>
    <inkml:brush xml:id="br0">
      <inkml:brushProperty name="width" value="0.05" units="cm"/>
      <inkml:brushProperty name="height" value="0.05" units="cm"/>
      <inkml:brushProperty name="color" value="#F6630D"/>
    </inkml:brush>
  </inkml:definitions>
  <inkml:trace contextRef="#ctx0" brushRef="#br0">1948 16 24575,'-96'-2'0,"0"0"0,-1 0 0,1-1 0,8 1 0,0 0 0,7 1 0,19-1 0,-7 2 0,0 0 0,-10 0 0,19 2 0,6-1 0,0 3 0,-7 2 0,-5-3 0,-3 7 0,11-7 0,-5 9 0,13-4 0,-7 6 0,16-2 0,6 0 0,7 0 0,6-1 0,4-1 0,1-1 0,1 1 0,2-1 0,-1 1 0,-2 5 0,-7 4 0,2 3 0,-4 7 0,8-5 0,-1 6 0,6-7 0,-3 8 0,3-4 0,0 4 0,-1 4 0,4 0 0,2 0 0,1 4 0,5-10 0,0 5 0,0-9 0,2-3 0,-2 0 0,2-6 0,0 3 0,1-5 0,3 1 0,0-1 0,2 0 0,0-1 0,2 3 0,-1-4 0,3 2 0,-3-4 0,5 2 0,13 12 0,18 1 0,0 0 0,4 1 0,-1-5 0,0 0 0,3 1 0,-1 1 0,27 12 0,-13-8 0,1 1 0,0-4 0,5-3 0,-6-4 0,-2-4 0,-1 0 0,15-3 0,13 5 0,-13-2 0,4 3-541,1 2 0,2 0 541,12 1 0,0-1 0,-16-3 0,-3-1-3213,-8-5 1,-4-1 3212,19 1 0,-17-3 0,-21-4 0,-6-2 0,1 2 723,12-2-723,21 5 6784,11-4-6784,7 4 0,-17-5 0,-12 3 0,-18-3 0,24 5 0,32-1 0,-1 5 0,-31-7 0,2 0 0,-7-1 0,-2 0 0,1 0 0,1-2 0,2 1 0,-2 0 0,32 0 0,5 0 0,-16 0 0,-24 0 0,3 0-223,5 0 1,1 0 222,2 1 0,2-2 0,11 0 0,2-1 0,-12-1 0,-1-1 0,1 0 0,-2 0 0,-8-2 0,-4-1 0,27-1 0,-13-5 0,-24 3 0,2-6 0,5-5 0,-13-1 445,17-11-445,-10-4 0,0 1 0,4-15 0,2-2 0,-4-6 0,-6 6 0,-8 0 0,-18 19 0,-3 1 0,-10 6 0,-3 2 0,-2 2 0,1-10 0,-4 7 0,0-3 0,-4 2 0,-4 4 0,-2-3 0,-4 4 0,-3 0 0,-2 1 0,-9-1 0,-7-5 0,-21-5 0,3 1 0,-30-13 0,1 8 0,-5-1 0,8 9 0,-3 2 0,10 4 0,-14-2 0,40 12 0,-3 0 0,-9 0 0,-2 0-751,-6-1 0,-7-2 751,1 3 0,-6-1 0,1 0 0,7 0 0,2 0 0,-2 0 0,-2 2 0,-1 0 0,5 0 0,-4 0 0,9 1 0,-7 3 0,34 6 0,14-1 0,2 2 0,4 0 1502,-13 2-1502,-5 1 0,-29 2 0,-5-2 0,3-1 0,11-2 0,19 0 0,9 0 0,-12 3 0,2-3 0,-4 2 0,2 0 0,6 0 0,-1 3 0,-8-1 0,-2 3 0,-8-2 0,2 4 0,1-3 0,14 0 0,7-4 0,10 1 0,4-2 0,3 0 0,2-1 0,5 0 0,-2 0 0,1 0 0,-2 0 0,0 0 0,0 0 0,2 0 0,1 0 0,2 0 0,-2 0 0,1 0 0,-2 0 0,-2 0 0,2 0 0,-9 0 0,3-1 0,-3 0 0,-1-2 0,1 3 0,0-3 0,1 2 0,3 0 0,4-1 0,2 2 0,1-2 0,-1 2 0,1 0 0,-1-2 0,2 2 0,1-2 0,0 2 0</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14T19:48:14.203"/>
    </inkml:context>
    <inkml:brush xml:id="br0">
      <inkml:brushProperty name="width" value="0.05" units="cm"/>
      <inkml:brushProperty name="height" value="0.05" units="cm"/>
      <inkml:brushProperty name="color" value="#F6630D"/>
    </inkml:brush>
  </inkml:definitions>
  <inkml:trace contextRef="#ctx0" brushRef="#br0">2718 11 24575,'-14'0'0,"-6"0"0,-2 0 0,-11 0 0,-8-2 0,-7 1 0,-3-1 0,7 2 0,-2 0 0,-5 0 0,1 0 0,-13 0 0,11 0 0,-4-2 0,-9 1 0,-7-1 0,-7 2 0,13 0 0,-1 2 0,11-1 0,6 1 0,-3-2 0,21 0 0,3 1 0,-1 0 0,9 2 0,-4-3 0,7 3 0,-1-1 0,3 2 0,-4-1 0,3 2 0,0 1 0,-1 1 0,-7 4 0,-4 2 0,-4 2 0,4-1 0,10-5 0,4-2 0,-1 2 0,-11 4 0,-3 0 0,-5 4 0,-5 1 0,4-2 0,-4 4 0,6-5 0,5 0 0,6-4 0,2-2 0,9-2 0,0 1 0,3 0 0,-3 4 0,-3 3 0,2-3 0,-2 5 0,6-5 0,-1 0 0,3 2 0,-3-1 0,1 3 0,1-2 0,2 0 0,2-3 0,2 0 0,-1 3 0,1-1 0,-2 3 0,2 9 0,1-1 0,-1 0 0,2 0 0,-2-3 0,2 4 0,0 3 0,0 3 0,2 0 0,0 1 0,3-2 0,-3-2 0,1-2 0,-1 4 0,4-2 0,3 7 0,-2-10 0,0-2 0,0-3 0,9 8 0,23 28 0,23 14 0,-27-30 0,3-1 0,11 5 0,3-1 0,-6-6 0,0-2 0,3-1 0,-2-1 0,34 18 0,-19-16 0,12-2 0,-5-2 0,21 5 0,-13-8 0,-10-1 0,22-4 0,-30-8 0,4-1-291,3-1 1,3 0 290,13 1 0,-1-2 0,-15-4 0,-2-2 0,3-1 0,-1 0 0,-15-3 0,-1-1 0,12 1 0,-1-1 0,23-1 0,3-2 0,10-11 0,-15-6 581,8-5-581,-11-8 0,-10-3 0,-4-2 0,3-4 0,-16 11 0,-11-3 0,-7 7 0,4-6 0,-5 7 0,1-2 0,-4 3 0,-6 6 0,2 2 0,-2 0 0,4 3 0,1-1 0,-2 0 0,6-1 0,-5-2 0,3 0 0,1 2 0,-4-2 0,-2 7 0,0-6 0,3 3 0,-2-2 0,10-4 0,-10 4 0,0-2 0,-6 7 0,-2 2 0,-4 4 0,2-3 0,3 1 0,2-4 0,8-2 0,5-6 0,7-3 0,-7 1 0,-1 2 0,-12 5 0,-7 2 0,2 0 0,-6-2 0,3-2 0,-1-1 0,1-2 0,-5 3 0,0-2 0,-3 1 0,-3-3 0,1 3 0,-3-3 0,-2 1 0,-5-8 0,-4-1 0,-9-10 0,1 5 0,1 2 0,3 3 0,-1 7 0,3-3 0,-4 6 0,1 2 0,-4-5 0,-8 3 0,-14-13 0,-17 3 0,-10-9 0,-19-6 0,4 3 0,35 17 0,0 0 0,-39-13 0,39 19 0,0 1 0,-19-4 0,11 5 0,27 8 0,14 3 0,1 1 0,-2-2 0,1 2 0,0 0 0,-1 1 0,-6-1 0,-21-3 0,-11-3 0,-28-9 0,-3-1 0,5 0 0,6-1 0,20 9 0,10 0 0,4 4 0,5 3 0,6 0 0,-6 2 0,-3-3 0,6 4 0,3-2 0,16 2 0,1 0 0,-4 0 0,-13 0 0,0 0 0,-1 0 0,3-2 0,11 1 0,-1-2 0,1 3 0,-2-3 0,0 2 0,1-2 0,4 3 0,3-2 0,5 2 0,0 0 0,-21 0 0,-60-10 0,42 7 0,-34-7 0</inkml:trace>
  <inkml:trace contextRef="#ctx0" brushRef="#br0" timeOffset="1">895 1186 24575,'-22'1'0,"-4"2"0,-18 1 0,-17 1 0,-6 0 0,4-1 0,11 0 0,14 2 0,-3 2 0,-9 3 0,-2 1 0,-5-2 0,6 0 0,10-1 0,12-2 0,7 1 0,5 0 0,1 2 0,2-2 0,2 5 0,0-3 0,-1 4 0,1 0 0,2-2 0,3-3 0,3-2 0,1-4 0,2 0 0,-3 2 0,3 1 0,-4-1 0,5 0 0,-2-1 0,1-2 0,0 1 0,0-2 0,1 3 0,-2-1 0,0 1 0,-3 4 0,-2 3 0,0 4 0,-2-1 0,3-2 0,3-5 0,1-3 0,2-3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11T23:50:42.033"/>
    </inkml:context>
    <inkml:brush xml:id="br0">
      <inkml:brushProperty name="width" value="0.05" units="cm"/>
      <inkml:brushProperty name="height" value="0.05" units="cm"/>
      <inkml:brushProperty name="color" value="#E71224"/>
    </inkml:brush>
  </inkml:definitions>
  <inkml:trace contextRef="#ctx0" brushRef="#br0">861 1 24575,'-32'70'0,"-3"5"0,14-27 0,0 1-850,-3 0 1,1 0 849,5-1 0,2 1 0,-4 0 0,0 0 0,4-2 0,-1 3 0,-12 31 0,1 0-588,12-30 0,1 1 588,-14 33 0,1 0 0,14-33 0,2-3 0,-1 7 0,0-1 57,0 0 0,1-1-57,-4 33 0,7-1 0,3-11-113,6 1 113,0-1 0,0 1 0,0 9 0,0-7 0,0 7 0,0-9 0,0 9-186,0 3 186,0-23 0,0 3 0,0-15 0,0 0 0,0 8 0,0 1 0,-1-8 0,2-2 0,2-2 0,1 1 0,0 10 0,2 0 0,2-6 0,1 1 0,-1 4 0,1-1 711,7 31-711,-8-36 0,0-2 0,1 26 0,5 17 0,-6-26 0,7 14 578,-7-16-578,5 0 0,-5 6 0,0-15 0,5 7 120,-5-1-120,0-6 0,6 15 0,-13-6 0,13 9 0,-13-1 0,6 0 0,0 10 0,-5-7 0,5 7 0,-6-30 0,-2-1 0,1 22 0,0 22 1043,0-42-1043,0-8 608,0-2-608,0-8 0,0 1 0,0-1 0,0 0 0,0 1 0,0-1 0,0 1 0,0-1 0,0 1 0,0-1 0,0-6 0,-6 4 0,0-11 0,-7 5 0,-3-1 0,8-11 0,-7 3 0,9-10 0,-5-1 0,1 1 0,-1 0 0,0-1 0,-5 6 0,4-4 0,-10 5 0,9 0 0,-9-5 0,3 5 0,-4 0 0,-1-4 0,1 4 0,4 0 0,-3-4 0,10 3 0,-5-5 0,7-5 0,-1 3 0,1-7 0,-1 2 0,1-4 0,-1 0 0,-5 0 0,-2 0 0,-6 0 0,1 0 0,-1 0 0,7 0 0,0 0 0,6 0 0,1 0 0,-1 0 0,9 0 0,7 0 0,1-4 0,3 3 0,-9-4 0</inkml:trace>
  <inkml:trace contextRef="#ctx0" brushRef="#br0" timeOffset="2480">22 6244 24575,'10'16'0,"-1"16"0,14 1 0,-2 21 0,0-6 0,4 0 0,-10 6 0,11-6 0,-17 8 0,10 0 0,-12-1 0,7 1 0,-6 0 0,5 9 0,-5-7 0,6-2 0,-7-2 0,-1-6 0,-6 8 0,0-8 0,0 6 0,6-14 0,-5 14 0,5-14 0,-6 14 0,0-14 0,0 14 0,0-6 0,0 0 0,0 6 0,6 2 0,-4 2 0,5 6 0,-7 1 0,6-7 0,-5 15 0,5-6 0,1 8 0,-5 1 0,11-1 0,-4 1 0,-1-1 0,5 1 0,-11-1 0,5 1 0,-1-2 0,-4 1 0,11-8 0,-12-3 0,11-8 0,-10 0 0,10 33 0,-4-25 0,0 26 0,4-35 0,-10-6 0,10 4 0,-5-12 0,1-2 0,3-9 0,-4 0 0,0-5 0,3 6 0,-8-8 0,9 7 0,-5-5 0,1 12 0,4-12 0,-4 11 0,4 0 0,1-9 0,-6-1 0,-1-15 0,0-1 0,0 1 0,6-1 0,-1-4 0,0-2 0,1 1 0,-1-4 0,1 4 0,-1-5 0,7 5 0,0-4 0,13 10 0,-5-4 0,12 6 0,-12-2 0,12 2 0,-5-1 0,-1 0 0,6 1 0,-5 5 0,-1-4 0,-1 9 0,-6-5 0,-1 0 0,7 5 0,-10-5 0,8 2 0,-15-4 0,3-5 0,-5-1 0,-1 1 0,1 0 0,-5-6 0,-2 0 0</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14T19:50:27.604"/>
    </inkml:context>
    <inkml:brush xml:id="br0">
      <inkml:brushProperty name="width" value="0.1" units="cm"/>
      <inkml:brushProperty name="height" value="0.1" units="cm"/>
      <inkml:brushProperty name="color" value="#008C3A"/>
    </inkml:brush>
  </inkml:definitions>
  <inkml:trace contextRef="#ctx0" brushRef="#br0">399 860 24575,'-15'27'0,"-4"8"0,3 1 0,-8 10 0,7-1 0,-8 17 0,6 2 0,-6 13 0,11-6 0,-2-5 0,5 6 0,1-4 0,1 10 0,3 13 0,1-9 0,5 5 0,-3-18 0,1 0 0,1 0 0,-1-2 0,-1 18 0,0-5 0,-1 5 0,2 9 0,2-21 0,0-7 0,-2-14 0,1-17 0,-3 5 0,2-2 0,-3 16 0,-3 15 0,1 7 0,-4 19 0,4-10 0,-1-9 0,0 4 0,0-16 0,-1 9 0,2-10 0,1 8 0,1-7 0,2 2 0,-5 6 0,2 0 0,-3-1 0,1 6 0,5-25 0,1-1 0,2-2 0,-2 0 0,1 19 0,-1-5 0,-1 10 0,3-4 0,-3-2 0,3 9 0,0-9 0,0-3 0,0-5 0,0-11 0,0 2 0,0-9 0,3 5 0,-3-2 0,2 1 0,3 14 0,-2-6 0,3 5 0,-4-2 0,0-11 0,-2-2 0,4 0 0,-1-1 0,1 4 0,1-1 0,2 1 0,0-8 0,0 2 0,-1-5 0,-2-1 0,0-5 0,4 6 0,0 0 0,4 4 0,-3-5 0,1-1 0,5-1 0,1 4 0,5 5 0,-3-8 0,-6-4 0,0 1 0,0-4 0,1 6 0,3 2 0,4 1 0,7 7 0,-3-4 0,0-2 0,-9-8 0,0-6 0,7 12 0,10 3 0,0 5 0,5 0 0,-7-8 0,2-2 0,-7-6 0,4 2 0,-5-5 0,2 3 0,5 3 0,-2-2 0,0-3 0,-3-5 0,0-3 0,8-1 0,16 4 0,9-3 0,11-1 0,-5-9 0,-6 1 0,-19-7 0,-14 2 0,-15-2 0,-1-3 0,5-7 0,11-12 0,14-17 0,13-17 0,-6 7 0,1-5 0,-17 16 0,-5 4 0,-4 1 0,-8 6 0,0-1 0,3-7 0,3-14 0,2-1 0,4-21 0,-5 14 0,2-11 0,-3 16 0,-3-1 0,-2 12 0,-5 0 0,3 1 0,-6-1 0,4 5 0,0-9 0,1 4 0,0-7 0,2-8 0,1-3 0,-1-14 0,4 5 0,-6-17 0,-2 17 0,-2-2 0,-3-2 0,0 4 0,-2-7 0,2-7 0,-4 3 0,4-9 0,-2 4 0,0-7 0,0-2 0,-3 7 0,0 0 0,2 16 0,-1 14 0,1-1 0,0 16 0,-1-3 0,1-6 0,-2-1 0,0-10 0,0 6 0,0-4 0,0 4 0,0-2 0,0-7 0,-3 6 0,3 2 0,-3 1 0,3 7 0,0-6 0,0 4 0,3 0 0,-3 0 0,2 2 0,-2-8 0,0 1 0,0 1 0,0-9 0,0 3 0,0-3 0,0-13 0,0 4 0,0-1 0,0 13 0,0 14 0,0 8 0,0 3 0,0-4 0,0 1 0,0-4 0,0-7 0,0 4 0,0 1 0,0-2 0,-2 7 0,2-2 0,-2 10 0,2 0 0,0 6 0,0 0 0,0-2 0,0-2 0,-2 3 0,2-4 0,-2 8 0,2-6 0,0 6 0,0-6 0,0 0 0,0 2 0,-2-1 0,2 5 0,-2 4 0,2 0 0,0 4 0,0 2 0,0-3 0,0 1 0,0-4 0,0 3 0,0-1 0,0 4 0,0 1 0,0 3 0,0 1 0,0 0 0,0 1 0,0-1 0,0 4 0,-1-4 0,0 3 0,0-3 0,-1 3 0,0-4 0,0 2 0,-1-2 0,2-1 0,-3 0 0,1-1 0,-3 1 0,2-4 0,-3 1 0,2-3 0,-2-1 0,-2 1 0,0-1 0,0-1 0,-1 1 0,3 0 0,-5-1 0,-2-2 0,1 0 0,-4-1 0,6 4 0,-1 0 0,1 4 0,-1-2 0,0 3 0,-1 1 0,3 0 0,-2 2 0,2 0 0,-6 1 0,-3-4 0,-1 1 0,-6-6 0,-9-2 0,4 2 0,-7-3 0,0 0 0,1 1 0,-7-1 0,0 1 0,3 2 0,0 0 0,4 2 0,10 4 0,5 6 0,10-1 0,5 5 0,2-2 0,1 0 0,1 2 0,-4-3 0,0 1 0,-5 0 0,-1-1 0,-1 2 0,-3-2 0,-10 1 0,-22-3 0,-2 0 0,-8 2 0,21 1 0,11 2 0,6 0 0,5 0 0,-2 0 0,-1 0 0,-2 0 0,1 1 0,-4 1 0,1 2 0,4-2 0,-1 1 0,9-2 0,1 0 0,4 1 0,-3-2 0,-1 3 0,-7-2 0,-1 2 0,-2-3 0,-1 3 0,3-2 0,-2 0 0,-2 1 0,5 0 0,-3 0 0,8 0 0,1-1 0,1 0 0,1 2 0,0-3 0,2 2 0,1-2 0,0 0 0,1 0 0,-2 0 0,3 0 0,-1 0 0,1 0 0,1 0 0,-1 0 0,2 1 0,-3 0 0,3 0 0,-3 1 0,0 0 0,1 1 0,-1-1 0,3-1 0,0-1 0</inkml:trace>
  <inkml:trace contextRef="#ctx0" brushRef="#br0" timeOffset="1">1964 1637 24575,'50'-29'0,"10"-3"0,20-12 0,-14 14 0,8-2-1932,-14 7 0,3-1 1,7-2 1931,6-2 0,8-1 0,1-2 0,-3 2 0,-11 5 0,-3 1 0,1-1 0,5-2-564,5-1 0,5-3 1,3-1-1,-1 1 1,-4 2 563,6-3 0,-2 1 0,-2 2 0,3-1 0,5-1 0,1 1 0,0 0 0,0 1-693,-3 1 0,0 0 1,-1 2-1,-2 0 693,-9 5 0,-3 1 0,1 1 0,-1 0 0,-3 0 0,-1 1 0,2 0 0,5-2-451,4-1 0,6-1 1,2-1-1,0 0 1,-1 2 450,-4 2 0,0 1 0,-1 0 0,1 1 0,1-1-78,5-1 1,1-1-1,1 1 1,-2 1 0,-1 1 77,-8 4 0,-1 0 0,-1 2 0,-1 1 0,-1 0 0,12-2 0,-2 1 0,1 1 0,4 1 0,-5 4 0,3 1 0,1 1 0,0 0 0,-2-1 0,-9 1 0,-1-1 0,-1 0 0,0 1 0,2 1 0,8 1 0,2 0 0,0 1 0,-2 1 0,-5-1 248,-3 0 0,-3 0 0,-4 0 0,-3 0-248,7 0 0,-5 1 0,-2 0 1836,24-2 0,-11 0-1836,-2 0 915,-29 1 1,-34-1-1,-18 2 1</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14T19:51:41.435"/>
    </inkml:context>
    <inkml:brush xml:id="br0">
      <inkml:brushProperty name="width" value="0.1" units="cm"/>
      <inkml:brushProperty name="height" value="0.1" units="cm"/>
      <inkml:brushProperty name="color" value="#008C3A"/>
    </inkml:brush>
  </inkml:definitions>
  <inkml:trace contextRef="#ctx0" brushRef="#br0">346 90 24575,'0'7'0,"0"0"0,-1-1 0,0 2 0,0 2 0,1 0 0,0 2 0,0-1 0,-2 1 0,2-2 0,-2 0 0,2-1 0,0 1 0,-1-3 0,0 3 0,0-1 0,-1 2 0,2-1 0,-2 0 0,0 2 0,2-1 0,-3 1 0,2-4 0,-2 2 0,3-1 0,-3 0 0,2 1 0,0-3 0,-1 3 0,0-3 0,0 2 0,-1-2 0,1 1 0,0 1 0,-1 0 0,1-1 0,0 1 0,-3-1 0,3 3 0,-5 1 0,3 0 0,-3 2 0,2 1 0,-2-2 0,1 0 0,1-4 0,0 1 0,1-3 0,1 0 0,0-1 0,-1 0 0,0-1 0,-1 2 0,0-2 0,1 2 0,-3 1 0,2 0 0,-2 2 0,1-3 0,1 0 0,2-2 0,1 0 0,-2-3 0,2 4 0,-1-2 0,-1 1 0,2 0 0,-1 0 0,1-1 0,-2 3 0,1-4 0,1 2 0,-1-1 0,2-1 0,-3 2 0,1 1 0,-3-1 0,2 1 0,-2-2 0,3 1 0,-1 0 0,1 1 0,-1 0 0,1 0 0,1-1 0,-2-3 0,4 1 0,-2-1 0,1 0 0,0 1 0,0-1 0,1 1 0,0 0 0,0 1 0,-2-2 0,2 1 0,-2 0 0,2 3 0,0 2 0,-1 2 0,-1 4 0,0-1 0,0-1 0,2-4 0,0-2 0,-2-3 0,2 0 0,-3-3 0,2 3 0,-2 1 0,1 1 0,-3 2 0,1 0 0,-1 0 0,2-2 0,-1 0 0,2-6 0,-1-6 0,1-6 0,0-2 0,-1-2 0,1-1 0,0 1 0,0-2 0,0 4 0,2 0 0,-2 2 0,2 1 0,0-1 0,0 1 0,0-1 0,-1 0 0,-1-1 0,0-1 0,-1 2 0,2 3 0,0 1 0,1 4 0,-2-2 0,2 0 0,-4-3 0,4-1 0,-3-3 0,2 0 0,0 2 0,-1 1 0,2 1 0,-3 4 0,2-2 0,0 4 0,1-1 0,0 1 0,0 1 0,0-1 0,0-1 0,0-2 0,0 3 0,0-1 0</inkml:trace>
  <inkml:trace contextRef="#ctx0" brushRef="#br0" timeOffset="1">38 948 24575,'12'-10'0,"0"-1"0,0 3 0,0-3 0,-1 4 0,0-2 0,-1 2 0,3 0 0,-1 0 0,1 0 0,-4 2 0,3 0 0,-5 0 0,3-1 0,-1-1 0,1 2 0,1-1 0,-3 1 0,1 1 0,-4-1 0,0 3 0,-1-1 0,-1 3 0,1-3 0,-1 2 0,0-2 0,2 3 0,-1-4 0,3 2 0,-3 0 0,1 1 0,-2-1 0,0 2 0,2-2 0,-1 2 0,3-1 0,-3-1 0,1 0 0,-2-2 0,2 4 0,0-3 0,1 2 0,-1-2 0,-2 3 0,1-2 0,-1 2 0,0 0 0,1 0 0,-1-1 0,1 0 0,1-3 0,0 0 0,2-5 0,1-3 0,9-9 0,-10-8 0,5 10 0,-12 1 0</inkml:trace>
  <inkml:trace contextRef="#ctx0" brushRef="#br0" timeOffset="2">456 1 24575,'-21'3'0,"3"-1"0,0 0 0,6-1 0,0 1 0,0 0 0,0 1 0,-2-3 0,4 2 0,2-2 0,5 1 0,-4 0 0,-2 2 0,-2-3 0,1 2 0,1-2 0,4 0 0,-2 0 0,3 1 0,-3 0 0,2 0 0,-1-1 0,1 2 0,2-2 0,-1 2 0,0-2 0,1 1 0,-1 0 0,2 2 0,-1-1 0,3 1 0,-3 1 0,2-1 0,-2 0 0,3 2 0,-4 2 0,1 2 0,-1 0 0,-3 1 0,3-1 0,-1-1 0,2-1 0,-1-2 0,2-1 0,-1-1 0,1 1 0,-2-1 0,1 1 0,-1 1 0,-1-3 0,1 2 0,-1-2 0,1 2 0,1-2 0,-1 1 0,1-1 0,-1 0 0,0 1 0,1-1 0,-2-1 0,-1 3 0,-1-3 0,3-8 0,-17-14 0,17 6 0,-14-5 0</inkml:trace>
  <inkml:trace contextRef="#ctx0" brushRef="#br0" timeOffset="3">474 51 24575,'8'11'0,"11"7"0,2-3 0,1 3 0,-6-6 0,-8-3 0,-4-4 0,1 0 0,-2-2 0,1-1 0,-2 1 0,1-2 0,-1 0 0,3 1 0,-1-2 0,0 3 0,0-2 0,-1 2 0,1-1 0,-2 1 0,1 0 0,-1 2 0,0-1 0,-1 1 0,1-3 0,0 1 0,0 1 0,1 0 0,-1 0 0,1-2 0,-1 1 0,-1-1 0,1 0 0,1 0 0,1-2 0,27-5 0,29-2 0,3-1 0,-2 0 0,-37 6 0,-21 0 0</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14T19:51:41.439"/>
    </inkml:context>
    <inkml:brush xml:id="br0">
      <inkml:brushProperty name="width" value="0.1" units="cm"/>
      <inkml:brushProperty name="height" value="0.1" units="cm"/>
      <inkml:brushProperty name="color" value="#008C3A"/>
    </inkml:brush>
  </inkml:definitions>
  <inkml:trace contextRef="#ctx0" brushRef="#br0">1 1 24575,'27'4'0,"21"8"0,7 1 0,-3 1 0,6 1 0,10 1 0,4 0-1028,3 0 0,3-2 1028,-14-5 0,4-1 0,-1-1 0,32 3 0,0-2 0,-31-5 0,1-2 0,-1 1 0,22 4 0,-4-1 0,-9-5 0,-6 0 661,24 3-661,1-3 0,-42 0 0,2 0 0,8 1 0,2 1 0,-4-1 0,1-1 0,4 2 0,-2-1 340,32-1-340,-8 0 0,10 0 0,-1 0 0,-36 2 0,4 0-90,9 1 0,4 1 90,-14 1 0,4 1 0,-2 0 0,22 4 0,-2 0 0,-4-3 0,-4 0 0,-19 0 0,-5-2 0,38-1 0,5 4 0,-47-4 0,2-1 0,5 2 0,2-1 0,8-2 0,5 0-671,-5-1 0,5 0 1,1 0 670,6 0 0,1 1 0,2-1 0,7 0 0,2-1 0,-3 0 0,-11 1 0,-3 1 0,-1-1 31,-3 2 1,-1-1-1,-4 0-31,17 1 0,-3-1 0,-1 4 0,2-1 0,9-1 0,-1 0 0,-6 0 0,-1-1 0,3-1 0,1 1 0,10 2 0,-1 1 0,-18-5 0,-1-1 0,11 4 0,-2 0-39,-12-4 0,-5 0 39,-16-1 0,-2 0 0,3 0 0,-4 1 0,1-2 2015,2 2-2015,-28 0 1123,0 0-1123,24 2 93,28 2-93,7 4 0,-21-2 0,4 1-284,-1 3 0,1 1 284,9 1 0,0-1 0,-11 0 0,-3-1 0,-6-3 0,-5-1 0,13 1 0,-12-4 0,-15-1 0,-17-2 0,-3 0 568,-4 0-568,-5 0 0,-2 0 0,-3 0 0,0 0 0</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14T19:52:21.587"/>
    </inkml:context>
    <inkml:brush xml:id="br0">
      <inkml:brushProperty name="width" value="0.1" units="cm"/>
      <inkml:brushProperty name="height" value="0.1" units="cm"/>
      <inkml:brushProperty name="color" value="#008C3A"/>
    </inkml:brush>
  </inkml:definitions>
  <inkml:trace contextRef="#ctx0" brushRef="#br0">2287 89 24575,'-30'-4'0,"3"0"0,-12-1 0,-5-2 0,4 2 0,-1-1 0,16 3 0,5 2 0,-7-1 0,-9 1 0,-36-4 0,6 2 0,-24-5 0,7-1 0,10-2 0,11 4 0,27 3 0,17 2 0,6 2 0,-2-2 0,-2 2 0,-1 0 0,-1 0 0,-4 0 0,-1 0 0,-8 0 0,2 0 0,-10 0 0,0 0 0,1 0 0,-2 0 0,14 0 0,-7 0 0,-1 0 0,-2 0 0,3 2 0,10-2 0,4 3 0,-2-1 0,0 2 0,-1 0 0,5-1 0,3-1 0,-3 1 0,3-1 0,-4 0 0,-1 3 0,-4-3 0,-5 6 0,-1-4 0,3 3 0,6-3 0,3 1 0,1 0 0,-9 3 0,1 2 0,-4 0 0,0 2 0,0-2 0,2 2 0,-4 0 0,7-1 0,-1-2 0,1 6 0,-3-2 0,3 7 0,-1-2 0,4 2 0,2-3 0,-4 8 0,-2 1 0,-2 9 0,-4-1 0,7 2 0,1-3 0,5-3 0,5-3 0,3-2 0,1-3 0,-1 2 0,3 4 0,-4 0 0,7 4 0,0 1 0,3-7 0,0-2 0,0-5 0,1-3 0,1 1 0,2 5 0,2-2 0,5 6 0,2-6 0,7 4 0,6 2 0,0-2 0,7 2 0,-4-9 0,-1 1 0,3-1 0,-4 0 0,-4-1 0,2-4 0,-3 1 0,1-1 0,-2-1 0,-5 0 0,0-6 0,6 7 0,28 11 0,3 1 0,0 2 0,-2-5 0,-11 0 0,12 1 0,-6 0 0,6-3 0,-4-5 0,0-2 0,5 0 0,-18-3 0,-3-3 0,3 0 0,2 1 0,5-4 0,-2 1 0,-12-4 0,-6 0 0,-1 0 0,10 0 0,15 0 0,10 0 0,24 0 0,1 0 0,8 0 0,-6 0 0,-20 0 0,-9 0 0,-10 0 0,-12-1 0,-5 0 0,-13-1 0,0 1 0,49-9 0,-15 4 0,40-6 0,-24 10 0,-6-3 0,-11 5 0,-11-4 0,-10-2 0,5-4 0,14-8 0,0 3 0,-6-3 0,-6 7 0,-11 0 0,-3 4 0,5-4 0,-1-4 0,7-1 0,-4-2 0,-2-2 0,-12 4 0,2-7 0,-5-2 0,-1-7 0,0 0 0,-1-7 0,-3 6 0,-2-1 0,0-6 0,-1-4 0,1-11 0,-4-2 0,1-11 0,-6 4 0,-1-6 0,-5 2 0,-5 9 0,2 12 0,2 11 0,3 16 0,2 1 0,2 6 0,-3 0 0,-1 2 0,2 3 0,-1 1 0,3 0 0,0 4 0,0-3 0,-5 4 0,-1-2 0,-12 1 0,-4 0 0,-12 1 0,-21 0 0,0 2 0,-16 0 0,21-2 0,4-1 0,12 1 0,12-2 0,1 4 0,14-3 0,-8 2 0,3-2 0,-14 0 0,-8-3 0,-5-2 0,-10-2 0,14 3 0,9 1 0,14 3 0,11 2 0,6-20 0,0 16 0,2-16 0</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14T19:52:21.588"/>
    </inkml:context>
    <inkml:brush xml:id="br0">
      <inkml:brushProperty name="width" value="0.1" units="cm"/>
      <inkml:brushProperty name="height" value="0.1" units="cm"/>
      <inkml:brushProperty name="color" value="#008C3A"/>
    </inkml:brush>
  </inkml:definitions>
  <inkml:trace contextRef="#ctx0" brushRef="#br0">14 0 24575,'16'23'0,"-5"-7"0,3 3 0,-6-7 0,-1 0 0,4 3 0,0 2 0,4 3 0,-2-3 0,1 1 0,-3-2 0,-1-2 0,0 0 0,-4-2 0,0-2 0,-1-1 0,-1 1 0,3-3 0,-2 3 0,0-3 0,0 3 0,-1-4 0,-1 2 0,1-3 0,-2 2 0,2 2 0,-2 1 0,5 2 0,3 9 0,-2-4 0,2 5 0,-4-7 0,-2-1 0,3-2 0,-5 0 0,2-2 0,-2 0 0,2 1 0,-1-1 0,1 1 0,-1-3 0,1 1 0,-1-2 0,-1 0 0,1-1 0,-3 0 0,3 0 0,-2-2 0,0 1 0,1-1 0,-2 0 0,3 3 0,1 4 0,1 2 0,1 2 0,0 0 0,-1-3 0,2 0 0,-1-2 0,0 2 0,-2-3 0,1 1 0,-2-6 0,-1 4 0,3-4 0,-1 8 0,4-2 0,3 9 0,5 3 0,1 2 0,-1-3 0,-3-5 0,-6-7 0,0-2 0,-6 0 0,3-2 0,-1 2 0,1 0 0,2 3 0,1 0 0,0 4 0,3-2 0,-2-1 0,-3-4 0,0-2 0,-2 0 0,1 0 0,4 6 0,-1 2 0,5 5 0,-1-1 0,3 1 0,-3-1 0,1-1 0,-3-2 0,-4-5 0,0-1 0,-3-4 0,3 2 0,0 3 0,2 0 0,3 6 0,0-1 0,0-1 0,-3 1 0,-2-7 0,-1 1 0,1-1 0,-2 3 0,4-1 0,2 7 0,7 4 0,3 5 0,2-1 0,-7-5 0,-4-9 0,-6-3 0,0-2 0,-2 0 0,0-1 0,1 3 0,-1-2 0,3 3 0,2 1 0,4 8 0,2-2 0,-1 2 0,0-3 0,-5-5 0,1-1 0,-2-1 0,0 0 0,-2-2 0,1 2 0,-1-3 0,1 2 0,-2 0 0,1-1 0,-1 0 0,-3-2 0,2 1 0,-2-1 0,3 2 0,-1 1 0,3 0 0,-1 1 0,-1-1 0,0 0 0,1 0 0,-2-1 0,1 1 0,-3-2 0,2 1 0,-1 0 0,0 1 0,2-1 0,-3 0 0,2 0 0,-1 0 0,0 1 0,2 2 0,0 0 0,2 5 0,2 0 0,-1-2 0,0-2 0,-2-1 0,1-3 0,0 4 0,-1-1 0,2-2 0,-3 0 0,0-2 0,-2-1 0,0 1 0,0-1 0,1 1 0,-2-1 0,2 2 0,-1 0 0,1 4 0,0-3 0,0 0 0,-1-1 0,-1-1 0,3 2 0,-1-2 0,0 3 0,1-2 0,-2 2 0,2 0 0,-1 0 0,1 1 0,2 1 0,1 1 0,-1 2 0,0-1 0,-2-2 0,-1-1 0,1-3 0,-1 0 0,0 2 0,0-2 0,-1 2 0,0-1 0,0-1 0,1-2 0,-2 0 0,2 1 0,-2-1 0,0 1 0,1-2 0,-1 1 0,2-1 0,-2 1 0,0 1 0,1-2 0,-6-4 0,-2-2 0,-4-1 0,1-2 0,3 4 0,0-1 0,2 2 0,-3-2 0,-1 1 0,-16-5 0,-20-6 0,-11-6 0,-30-10 0,31 10 0,3 3 0,33 11 0,13 6 0,-5-3 0,-5-3 0,-16-3 0,2-2 0,-2 1 0,3-1 0,-1 1 0,-5-5 0,-2-1 0,10 4 0,6 3 0,16 6 0,18 3 0,15 4 0,7-3 0,17 3 0,-15-6 0,3 2 0,-22-2 0,-8 2 0</inkml:trace>
  <inkml:trace contextRef="#ctx0" brushRef="#br0" timeOffset="1">1275 1967 24575,'4'-31'0,"0"-6"0,2 1 0,2-22 0,2 10 0,0-10 0,1 18 0,-4 7 0,1 3 0,-5 10 0,-1 7 0,0 3 0,-2 7 0,0-1 0,1-1 0,0 1 0,0-1 0,1 1 0,-2 1 0,2-1 0,-1 2 0,0-1 0,0 1 0,-1-1 0</inkml:trace>
  <inkml:trace contextRef="#ctx0" brushRef="#br0" timeOffset="2">134 220 24575,'-5'15'0,"-3"7"0,-3 10 0,-2 3 0,0 2 0,4-10 0,1-4 0,5-9 0,1-4 0,-2-2 0,2-1 0,0 0 0,-1 3 0,1 2 0,-1 6 0,-1 5 0,0-3 0,-1 2 0,1-3 0,0-3 0,1 3 0,1-5 0,-2 0 0,1-2 0,1 1 0,-3 2 0,4 2 0,-2 2 0,3-3 0,0-2 0,0-5 0,0-4 0,-1-3 0,17-18 0,-6-12 0,8 4 0,-11 1 0</inkml:trace>
  <inkml:trace contextRef="#ctx0" brushRef="#br0" timeOffset="3">158 132 24575,'17'5'0,"-2"0"0,1 0 0,-2 1 0,10 1 0,-3 2 0,-5-1 0,-1-3 0,-10 1 0,7-2 0,-3 3 0,4 2 0,0-1 0,0 3 0,6 2 0,-1-4 0,0 2 0,-3-4 0,-6-2 0,-2-1 0,-1-1 0,-2-3 0,1 3 0,-1-1 0,-1 0 0,0 1 0,1-2 0,1 3 0,-1-1 0,2 2 0,0-2 0,0 0 0,0-1 0,-1 0 0,-3-1 0,2 1 0,2 0 0,4 1 0,17 2 0,15 5 0,-5-3 0,5 2 0,-22-5 0,-2-2 0,-5 1 0,-4-3 0,-5 3 0,1-4 0,0-10 0,-2 6 0,0-8 0</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14T19:52:21.592"/>
    </inkml:context>
    <inkml:brush xml:id="br0">
      <inkml:brushProperty name="width" value="0.1" units="cm"/>
      <inkml:brushProperty name="height" value="0.1" units="cm"/>
      <inkml:brushProperty name="color" value="#008C3A"/>
    </inkml:brush>
  </inkml:definitions>
  <inkml:trace contextRef="#ctx0" brushRef="#br0">75 0 24575,'-2'22'0,"-5"10"0,2-2 0,-6 15 0,6-9 0,-2 4 0,0 3 0,0-4 0,0 4 0,0 3 0,2 5 0,3 3 0,-1-3 0,3-2 0,0-7 0,0-4 0,0-5 0,0-2 0,2-5 0,0 7 0,2-7 0,0 2 0,-2-6 0,2 2 0,-2 2 0,2 3 0,4 7 0,0-1 0,2 0 0,-3-1 0,-1-3 0,-2-6 0,4 8 0,2-4 0,3 0 0,3 2 0,-2-5 0,2-1 0,-2-4 0,1-1 0,6 6 0,1 0 0,15 12 0,-3-8 0,7 6 0,10 3 0,19 6 0,-4-5 0,11 3 0,-29-19 0,-5-1 0,-12-9 0,-3-1 0,6-2 0,-9-3 0,8 2 0,-3-3 0,3 3 0,16 4 0,6 2 0,20 2 0,-27-9 0,3 0 0,1-1 0,0 0 0,44 2 0,-33-4 0,-27-6 0,-20 0 0,-3 0 0,3 0 0,2 0 0,3 0 0,7 0 0,6 2 0,-4-2 0,9 4 0,-11-1 0,7 1 0,-9 0 0,-4-2 0,-7 1 0,-1-2 0,12 4 0,-4-2 0,4 1 0,-8-2 0,-6-2 0,-2 0 0,2 0 0,0 0 0,-1 0 0,2 0 0,12 0 0,6 0 0,13 0 0,5 0 0,-12 0 0,-5 0 0,-13 0 0,-9 0 0,-3 0 0,0 0 0,-3 0 0,2 0 0,-1 0 0,2-2 0,-1 2 0,-1-2 0,0 2 0,0 0 0,2 0 0,1-1 0,0 0 0,0 0 0,-1 1 0,-2 0 0,0 0 0,-1 0 0,-1-2 0,1 2 0,-1-2 0,0 2 0,1 0 0,-1 0 0,2 0 0,-1 0 0,1 0 0,-1 0 0,-1 0 0,0 0 0,1 0 0,1 0 0,-1 0 0,1 0 0,-2 0 0,1 0 0,-2-2 0,1 2 0,2-2 0,5 1 0,6-1 0,0 0 0,-3-3 0,-7 4 0,-4-2 0</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14T19:52:21.593"/>
    </inkml:context>
    <inkml:brush xml:id="br0">
      <inkml:brushProperty name="width" value="0.1" units="cm"/>
      <inkml:brushProperty name="height" value="0.1" units="cm"/>
      <inkml:brushProperty name="color" value="#008C3A"/>
    </inkml:brush>
  </inkml:definitions>
  <inkml:trace contextRef="#ctx0" brushRef="#br0">5953 0 24575,'-14'7'0,"-4"4"0,-4-1 0,-16 10 0,-13 3 0,-13 1 0,17-5 0,-1 1 0,-27 6 0,-11 5 0,18-6 0,-2-3 0,-6 4 0,-15 2 0,-2 0 0,37-12 0,0 0 0,6-2 0,-1-1 0,-5 4 0,-2-2 0,4-4 0,0 1 0,4 1 0,0 0 0,-8-3 0,1 0 0,-37 13 0,10-3 0,3 2 0,7 3 0,-6-2 0,-8 3 0,4-1 0,33-9 0,-3 0-481,-5 2 0,-4 1 481,-26 6 0,-3 0 0,7-5 0,2 0 0,0 1 0,1-1 0,11-6 0,0 0 0,-8 6 0,1 0 0,10-3 0,-3 0 0,3 1 0,-6 2 0,6-1 0,-6-1 0,3 1 0,-5 2 0,2 1 0,14-6 0,4 0 0,-32 10 0,11-1 0,9-6 0,23-1 0,3-2 962,-5 6-962,-8-2 0,-2 5 0,6-6 0,-4 6 0,5 0 0,0-3 0,8 3 0,8-5 0,-3 5 0,6-5 0,-5 7 0,5-5 0,2 1 0,-10 6 0,10-9 0,-4 7 0,-2-5 0,6-3 0,0-2 0,8-4 0,6-2 0,-1 1 0,0 0 0,-10 6 0,-3 3 0,-11 3 0,-4-1 0,4-3 0,6-5 0,8-1 0,4-1 0,5-5 0,2 2 0,5-6 0,3 1 0,1-1 0,-5-1 0,-5 2 0,-10 4 0,-14 4 0,-8 4 0,-4 0 0,-7 0 0,8-5 0,-3 0 0,4-2 0,11-1 0,5-1 0,15-2 0,3-1 0,4-2 0,3-1 0,-1 1 0,6-2 0,1 0 0</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0-08T22:16:24.463"/>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 0,'68'2,"27"0,-3 1,-35-3,2 0,4 2,1-1,7 1,1-1,-5 1,0 0,10 1,-1 1,-14 0,-4-1,-7-1,-2 0,49 3,-30-4,2 1,24-2,-41 2,2-1,-1 0,-1-1,-1 2,-2-1,18-1,-30 0,-5 0,-11 0,1 0,2 0,-4 0,-5 0,-4 0</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0-08T22:16:25.869"/>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 1,'80'0,"8"0,-37 0,1 0,0 0,1 0,1 0,0 0,1 1,-2 1,34-2,1 3,-16-1,-10-1,-4 3,-16-3,2 1,6-2,10 0,18 0,-7 2,-8 1,-6 0,-7-1,8 0,-3-1,-3 1,-18-2,-11 0,-13 0,0 0</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0-08T22:16:27.331"/>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0 1,'54'9,"-1"0,0 0,0-1,5 1,1-1,-7-1,-3-1,25 2,16-2,-4-1,-10-1,-2-2,-6 1,21 0,6 3,-44-1,-1-1,34 2,-16 2,-4-3,-19-2,-1-1,-5-2,2 0,3 0,13 0,19 3,2-3,-2 3,-20-3,-24 0,-12 0,-10 0,-5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11T23:53:48.944"/>
    </inkml:context>
    <inkml:brush xml:id="br0">
      <inkml:brushProperty name="width" value="0.05" units="cm"/>
      <inkml:brushProperty name="height" value="0.05" units="cm"/>
      <inkml:brushProperty name="color" value="#E71224"/>
    </inkml:brush>
  </inkml:definitions>
  <inkml:trace contextRef="#ctx0" brushRef="#br0">1 22 24575,'22'0'0,"11"0"0,8 0 0,13 0 0,-14 0 0,14 0 0,-6 6 0,7 1 0,-7 7 0,6 0 0,-13-1 0,5-6 0,-8 4 0,0-9 0,-6 3 0,4 1 0,-11-4 0,12 3 0,-12-5 0,5 0 0,-7 0 0,7 0 0,-5 0 0,12 0 0,-5 0 0,0 0 0,12 0 0,-10 6 0,12 1 0,-8 6 0,1-1 0,-1 1 0,-6-1 0,-2 1 0,-7-7 0,0 5 0,-5-10 0,-2 4 0,1-5 0,-5 0 0,10 0 0,-10 0 0,10 0 0,0 0 0,-3 0 0,7 0 0,-8 0 0,5 0 0,1 0 0,-1 0 0,0 0 0,1 0 0,-1 0 0,0 0 0,1 0 0,-1 0 0,7 0 0,-5 0 0,5 0 0,-6 0 0,-1 0 0,0 0 0,1 0 0,16 0 0,-6 0 0,8 0 0,-5 6 0,-5 1 0,6 0 0,8 5 0,-5-11 0,13 12 0,-14-12 0,14 5 0,-6-6 0,0 0 0,6 7 0,-14-6 0,0 5 0,-3 0 0,-12-4 0,5 3 0,-13 0 0,-1-4 0,-5 8 0,4-7 0,-3 2 0,3-4 0,-5 0 0,0 5 0,0-4 0,0 3 0,0-4 0,0 5 0,6 1 0,-4 5 0,4 0 0,-5-1 0,-1 1 0,1-5 0,-1 3 0,-4-12 0,-1 2 0,-5-8 0,0-1 0,0 0 0,0 5 0,0 0 0</inkml:trace>
  <inkml:trace contextRef="#ctx0" brushRef="#br0" timeOffset="1607">2940 350 24575,'-21'0'0,"-1"-5"0,-16-9 0,5 0 0,-14-5 0,-1-9 0,7 12 0,-7-18 0,16 21 0,-5-6 0,12 2 0,-5 9 0,12-13 0,-2 18 0,8-16 0,-8 12 0,9-7 0,-5 3 0,5 0 0,1 5 0,-1-3 0,0 8 0,5-9 0,-3 9 0,0-4 0,-2 5 0,-4 0 0,5 0 0,-1 0 0,0 0 0,-5-5 0,4 4 0,-5-5 0,1 1 0,4 4 0,-5-9 0,7 9 0,-1-4 0,5 0 0,-3 4 0,4-3 0,-5 4 0,0 0 0,0 0 0,-1 0 0,10 0 0,7 0 0,5 0 0,10 0 0,-9 0 0,0 0 0,-8 0 0</inkml:trace>
  <inkml:trace contextRef="#ctx0" brushRef="#br0" timeOffset="3601">2884 344 24575,'-16'11'0,"4"-4"0,-10 5 0,4-3 0,-5 3 0,-7-4 0,4 13 0,-11-13 0,12 9 0,-12 1 0,12-10 0,-5 9 0,12-11 0,-4 5 0,10 0 0,-4 0 0,5 0 0,0-6 0,1 0 0,4 0 0,-3-4 0,8 8 0,-9-7 0,4 2 0,-5 1 0,1-4 0,-1 9 0,5-5 0,-4 1 0,4 4 0,-4-5 0,-1 6 0,0 0 0,-5 0 0,4-1 0,-10 7 0,4-5 0,0 11 0,-5-5 0,5 0 0,0-2 0,2-5 0,5 0 0,0-1 0,1-4 0,4-5 0,2-7 0,4-3 0,0 3 0,0 2 0</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0-08T22:16:28.873"/>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0 1,'69'2,"2"3,15-2,10 3,-32-1,4 0,5 0,2 1,5 0,0 0,-2-1,-2 0,3-1,-2-1,-18-1,-1 0,4 0,-2-1,24-1,6 0,3 0,2 0,-42 0,-1 0,29 0,-4 0,-9 0,3 0,-4 0,-11 0,-13 0,-11 0,-8 0,-5 0,-9 0,-2 0</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8T22:19:08.502"/>
    </inkml:context>
    <inkml:brush xml:id="br0">
      <inkml:brushProperty name="width" value="0.1" units="cm"/>
      <inkml:brushProperty name="height" value="0.1" units="cm"/>
      <inkml:brushProperty name="color" value="#008C3A"/>
    </inkml:brush>
  </inkml:definitions>
  <inkml:trace contextRef="#ctx0" brushRef="#br0">399 860 24575,'-15'27'0,"-4"8"0,3 1 0,-8 10 0,7-1 0,-8 17 0,6 2 0,-6 13 0,11-6 0,-2-5 0,5 6 0,1-4 0,1 10 0,3 13 0,1-9 0,5 5 0,-3-18 0,1 0 0,1 0 0,-1-2 0,-1 18 0,0-5 0,-1 5 0,2 9 0,2-21 0,0-7 0,-2-14 0,1-17 0,-3 5 0,2-2 0,-3 16 0,-3 15 0,1 7 0,-4 19 0,4-10 0,-1-9 0,0 4 0,0-16 0,-1 9 0,2-10 0,1 8 0,1-7 0,2 2 0,-5 6 0,2 0 0,-3-1 0,1 6 0,5-25 0,1-1 0,2-2 0,-2 0 0,1 19 0,-1-5 0,-1 10 0,3-4 0,-3-2 0,3 9 0,0-9 0,0-3 0,0-5 0,0-11 0,0 2 0,0-9 0,3 5 0,-3-2 0,2 1 0,3 14 0,-2-6 0,3 5 0,-4-2 0,0-11 0,-2-2 0,4 0 0,-1-1 0,1 4 0,1-1 0,2 1 0,0-8 0,0 2 0,-1-5 0,-2-1 0,0-5 0,4 6 0,0 0 0,4 4 0,-3-5 0,1-1 0,5-1 0,1 4 0,5 5 0,-3-8 0,-6-4 0,0 1 0,0-4 0,1 6 0,3 2 0,4 1 0,7 7 0,-3-4 0,0-2 0,-9-8 0,0-6 0,7 12 0,10 3 0,0 5 0,5 0 0,-7-8 0,2-2 0,-7-6 0,4 2 0,-5-5 0,2 3 0,5 3 0,-2-2 0,0-3 0,-3-5 0,0-3 0,8-1 0,16 4 0,9-3 0,11-1 0,-5-9 0,-6 1 0,-19-7 0,-14 2 0,-15-2 0,-1-3 0,5-7 0,11-12 0,14-17 0,13-17 0,-6 7 0,1-5 0,-17 16 0,-5 4 0,-4 1 0,-8 6 0,0-1 0,3-7 0,3-14 0,2-1 0,4-21 0,-5 14 0,2-11 0,-3 16 0,-3-1 0,-2 12 0,-5 0 0,3 1 0,-6-1 0,4 5 0,0-9 0,1 4 0,0-7 0,2-8 0,1-3 0,-1-14 0,4 5 0,-6-17 0,-2 17 0,-2-2 0,-3-2 0,0 4 0,-2-7 0,2-7 0,-4 3 0,4-9 0,-2 4 0,0-7 0,0-2 0,-3 7 0,0 0 0,2 16 0,-1 14 0,1-1 0,0 16 0,-1-3 0,1-6 0,-2-1 0,0-10 0,0 6 0,0-4 0,0 4 0,0-2 0,0-7 0,-3 6 0,3 2 0,-3 1 0,3 7 0,0-6 0,0 4 0,3 0 0,-3 0 0,2 2 0,-2-8 0,0 1 0,0 1 0,0-9 0,0 3 0,0-3 0,0-13 0,0 4 0,0-1 0,0 13 0,0 14 0,0 8 0,0 3 0,0-4 0,0 1 0,0-4 0,0-7 0,0 4 0,0 1 0,0-2 0,-2 7 0,2-2 0,-2 10 0,2 0 0,0 6 0,0 0 0,0-2 0,0-2 0,-2 3 0,2-4 0,-2 8 0,2-6 0,0 6 0,0-6 0,0 0 0,0 2 0,-2-1 0,2 5 0,-2 4 0,2 0 0,0 4 0,0 2 0,0-3 0,0 1 0,0-4 0,0 3 0,0-1 0,0 4 0,0 1 0,0 3 0,0 1 0,0 0 0,0 1 0,0-1 0,0 4 0,-1-4 0,0 3 0,0-3 0,-1 3 0,0-4 0,0 2 0,-1-2 0,2-1 0,-3 0 0,1-1 0,-3 1 0,2-4 0,-3 1 0,2-3 0,-2-1 0,-2 1 0,0-1 0,0-1 0,-1 1 0,3 0 0,-5-1 0,-2-2 0,1 0 0,-4-1 0,6 4 0,-1 0 0,1 4 0,-1-2 0,0 3 0,-1 1 0,3 0 0,-2 2 0,2 0 0,-6 1 0,-3-4 0,-1 1 0,-6-6 0,-9-2 0,4 2 0,-7-3 0,0 0 0,1 1 0,-7-1 0,0 1 0,3 2 0,0 0 0,4 2 0,10 4 0,5 6 0,10-1 0,5 5 0,2-2 0,1 0 0,1 2 0,-4-3 0,0 1 0,-5 0 0,-1-1 0,-1 2 0,-3-2 0,-10 1 0,-22-3 0,-2 0 0,-8 2 0,21 1 0,11 2 0,6 0 0,5 0 0,-2 0 0,-1 0 0,-2 0 0,1 1 0,-4 1 0,1 2 0,4-2 0,-1 1 0,9-2 0,1 0 0,4 1 0,-3-2 0,-1 3 0,-7-2 0,-1 2 0,-2-3 0,-1 3 0,3-2 0,-2 0 0,-2 1 0,5 0 0,-3 0 0,8 0 0,1-1 0,1 0 0,1 2 0,0-3 0,2 2 0,1-2 0,0 0 0,1 0 0,-2 0 0,3 0 0,-1 0 0,1 0 0,1 0 0,-1 0 0,2 1 0,-3 0 0,3 0 0,-3 1 0,0 0 0,1 1 0,-1-1 0,3-1 0,0-1 0</inkml:trace>
  <inkml:trace contextRef="#ctx0" brushRef="#br0" timeOffset="2958">1964 1637 24575,'50'-29'0,"10"-3"0,20-12 0,-14 14 0,8-2-1932,-14 7 0,3-1 1,7-2 1931,6-2 0,8-1 0,1-2 0,-3 2 0,-11 5 0,-3 1 0,1-1 0,5-2-564,5-1 0,5-3 1,3-1-1,-1 1 1,-4 2 563,6-3 0,-2 1 0,-2 2 0,3-1 0,5-1 0,1 1 0,0 0 0,0 1-693,-3 1 0,0 0 1,-1 2-1,-2 0 693,-9 5 0,-3 1 0,1 1 0,-1 0 0,-3 0 0,-1 1 0,2 0 0,5-2-451,4-1 0,6-1 1,2-1-1,0 0 1,-1 2 450,-4 2 0,0 1 0,-1 0 0,1 1 0,1-1-78,5-1 1,1-1-1,1 1 1,-2 1 0,-1 1 77,-8 4 0,-1 0 0,-1 2 0,-1 1 0,-1 0 0,12-2 0,-2 1 0,1 1 0,4 1 0,-5 4 0,3 1 0,1 1 0,0 0 0,-2-1 0,-9 1 0,-1-1 0,-1 0 0,0 1 0,2 1 0,8 1 0,2 0 0,0 1 0,-2 1 0,-5-1 248,-3 0 0,-3 0 0,-4 0 0,-3 0-248,7 0 0,-5 1 0,-2 0 1836,24-2 0,-11 0-1836,-2 0 915,-29 1 1,-34-1-1,-18 2 1</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0-08T22:16:30.661"/>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0 0,'52'0,"-1"0,9 0,2 0,4 2,5 0,-4-1,5 1,-1 0,22 1,-1 1,8 0,-2 0,-22-1,-7-2,-14 1,-3-1,33-1,-12 0,-34 0,-8 0,-13 0,17 0,12 0,12 2,8-1,-11 3,-10-3,-7 1,-19-2,0 0,-1 0,2 2,2-2,1 2,-6-2,-2 0,0 0,-1 0,2 0,-2 0,-1 0,2 0,2 0,-3 0,2 0</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8T22:27:21.102"/>
    </inkml:context>
    <inkml:brush xml:id="br0">
      <inkml:brushProperty name="width" value="0.1" units="cm"/>
      <inkml:brushProperty name="height" value="0.1" units="cm"/>
      <inkml:brushProperty name="color" value="#008C3A"/>
    </inkml:brush>
  </inkml:definitions>
  <inkml:trace contextRef="#ctx0" brushRef="#br0">2287 89 24575,'-30'-4'0,"3"0"0,-12-1 0,-5-2 0,4 2 0,-1-1 0,16 3 0,5 2 0,-7-1 0,-9 1 0,-36-4 0,6 2 0,-24-5 0,7-1 0,10-2 0,11 4 0,27 3 0,17 2 0,6 2 0,-2-2 0,-2 2 0,-1 0 0,-1 0 0,-4 0 0,-1 0 0,-8 0 0,2 0 0,-10 0 0,0 0 0,1 0 0,-2 0 0,14 0 0,-7 0 0,-1 0 0,-2 0 0,3 2 0,10-2 0,4 3 0,-2-1 0,0 2 0,-1 0 0,5-1 0,3-1 0,-3 1 0,3-1 0,-4 0 0,-1 3 0,-4-3 0,-5 6 0,-1-4 0,3 3 0,6-3 0,3 1 0,1 0 0,-9 3 0,1 2 0,-4 0 0,0 2 0,0-2 0,2 2 0,-4 0 0,7-1 0,-1-2 0,1 6 0,-3-2 0,3 7 0,-1-2 0,4 2 0,2-3 0,-4 8 0,-2 1 0,-2 9 0,-4-1 0,7 2 0,1-3 0,5-3 0,5-3 0,3-2 0,1-3 0,-1 2 0,3 4 0,-4 0 0,7 4 0,0 1 0,3-7 0,0-2 0,0-5 0,1-3 0,1 1 0,2 5 0,2-2 0,5 6 0,2-6 0,7 4 0,6 2 0,0-2 0,7 2 0,-4-9 0,-1 1 0,3-1 0,-4 0 0,-4-1 0,2-4 0,-3 1 0,1-1 0,-2-1 0,-5 0 0,0-6 0,6 7 0,28 11 0,3 1 0,0 2 0,-2-5 0,-11 0 0,12 1 0,-6 0 0,6-3 0,-4-5 0,0-2 0,5 0 0,-18-3 0,-3-3 0,3 0 0,2 1 0,5-4 0,-2 1 0,-12-4 0,-6 0 0,-1 0 0,10 0 0,15 0 0,10 0 0,24 0 0,1 0 0,8 0 0,-6 0 0,-20 0 0,-9 0 0,-10 0 0,-12-1 0,-5 0 0,-13-1 0,0 1 0,49-9 0,-15 4 0,40-6 0,-24 10 0,-6-3 0,-11 5 0,-11-4 0,-10-2 0,5-4 0,14-8 0,0 3 0,-6-3 0,-6 7 0,-11 0 0,-3 4 0,5-4 0,-1-4 0,7-1 0,-4-2 0,-2-2 0,-12 4 0,2-7 0,-5-2 0,-1-7 0,0 0 0,-1-7 0,-3 6 0,-2-1 0,0-6 0,-1-4 0,1-11 0,-4-2 0,1-11 0,-6 4 0,-1-6 0,-5 2 0,-5 9 0,2 12 0,2 11 0,3 16 0,2 1 0,2 6 0,-3 0 0,-1 2 0,2 3 0,-1 1 0,3 0 0,0 4 0,0-3 0,-5 4 0,-1-2 0,-12 1 0,-4 0 0,-12 1 0,-21 0 0,0 2 0,-16 0 0,21-2 0,4-1 0,12 1 0,12-2 0,1 4 0,14-3 0,-8 2 0,3-2 0,-14 0 0,-8-3 0,-5-2 0,-10-2 0,14 3 0,9 1 0,14 3 0,11 2 0,6-20 0,0 16 0,2-16 0</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8T22:12:51.103"/>
    </inkml:context>
    <inkml:brush xml:id="br0">
      <inkml:brushProperty name="width" value="0.05" units="cm"/>
      <inkml:brushProperty name="height" value="0.05" units="cm"/>
      <inkml:brushProperty name="color" value="#F6630D"/>
    </inkml:brush>
  </inkml:definitions>
  <inkml:trace contextRef="#ctx0" brushRef="#br0">1948 16 24575,'-96'-2'0,"0"0"0,-1 0 0,1-1 0,8 1 0,0 0 0,7 1 0,19-1 0,-7 2 0,0 0 0,-10 0 0,19 2 0,6-1 0,0 3 0,-7 2 0,-5-3 0,-3 7 0,11-7 0,-5 9 0,13-4 0,-7 6 0,16-2 0,6 0 0,7 0 0,6-1 0,4-1 0,1-1 0,1 1 0,2-1 0,-1 1 0,-2 5 0,-7 4 0,2 3 0,-4 7 0,8-5 0,-1 6 0,6-7 0,-3 8 0,3-4 0,0 4 0,-1 4 0,4 0 0,2 0 0,1 4 0,5-10 0,0 5 0,0-9 0,2-3 0,-2 0 0,2-6 0,0 3 0,1-5 0,3 1 0,0-1 0,2 0 0,0-1 0,2 3 0,-1-4 0,3 2 0,-3-4 0,5 2 0,13 12 0,18 1 0,0 0 0,4 1 0,-1-5 0,0 0 0,3 1 0,-1 1 0,27 12 0,-13-8 0,1 1 0,0-4 0,5-3 0,-6-4 0,-2-4 0,-1 0 0,15-3 0,13 5 0,-13-2 0,4 3-541,1 2 0,2 0 541,12 1 0,0-1 0,-16-3 0,-3-1-3213,-8-5 1,-4-1 3212,19 1 0,-17-3 0,-21-4 0,-6-2 0,1 2 723,12-2-723,21 5 6784,11-4-6784,7 4 0,-17-5 0,-12 3 0,-18-3 0,24 5 0,32-1 0,-1 5 0,-31-7 0,2 0 0,-7-1 0,-2 0 0,1 0 0,1-2 0,2 1 0,-2 0 0,32 0 0,5 0 0,-16 0 0,-24 0 0,3 0-223,5 0 1,1 0 222,2 1 0,2-2 0,11 0 0,2-1 0,-12-1 0,-1-1 0,1 0 0,-2 0 0,-8-2 0,-4-1 0,27-1 0,-13-5 0,-24 3 0,2-6 0,5-5 0,-13-1 445,17-11-445,-10-4 0,0 1 0,4-15 0,2-2 0,-4-6 0,-6 6 0,-8 0 0,-18 19 0,-3 1 0,-10 6 0,-3 2 0,-2 2 0,1-10 0,-4 7 0,0-3 0,-4 2 0,-4 4 0,-2-3 0,-4 4 0,-3 0 0,-2 1 0,-9-1 0,-7-5 0,-21-5 0,3 1 0,-30-13 0,1 8 0,-5-1 0,8 9 0,-3 2 0,10 4 0,-14-2 0,40 12 0,-3 0 0,-9 0 0,-2 0-751,-6-1 0,-7-2 751,1 3 0,-6-1 0,1 0 0,7 0 0,2 0 0,-2 0 0,-2 2 0,-1 0 0,5 0 0,-4 0 0,9 1 0,-7 3 0,34 6 0,14-1 0,2 2 0,4 0 1502,-13 2-1502,-5 1 0,-29 2 0,-5-2 0,3-1 0,11-2 0,19 0 0,9 0 0,-12 3 0,2-3 0,-4 2 0,2 0 0,6 0 0,-1 3 0,-8-1 0,-2 3 0,-8-2 0,2 4 0,1-3 0,14 0 0,7-4 0,10 1 0,4-2 0,3 0 0,2-1 0,5 0 0,-2 0 0,1 0 0,-2 0 0,0 0 0,0 0 0,2 0 0,1 0 0,2 0 0,-2 0 0,1 0 0,-2 0 0,-2 0 0,2 0 0,-9 0 0,3-1 0,-3 0 0,-1-2 0,1 3 0,0-3 0,1 2 0,3 0 0,4-1 0,2 2 0,1-2 0,-1 2 0,1 0 0,-1-2 0,2 2 0,1-2 0,0 2 0</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8T22:14:32.445"/>
    </inkml:context>
    <inkml:brush xml:id="br0">
      <inkml:brushProperty name="width" value="0.05" units="cm"/>
      <inkml:brushProperty name="height" value="0.05" units="cm"/>
      <inkml:brushProperty name="color" value="#F6630D"/>
    </inkml:brush>
  </inkml:definitions>
  <inkml:trace contextRef="#ctx0" brushRef="#br0">2718 11 24575,'-14'0'0,"-6"0"0,-2 0 0,-11 0 0,-8-2 0,-7 1 0,-3-1 0,7 2 0,-2 0 0,-5 0 0,1 0 0,-13 0 0,11 0 0,-4-2 0,-9 1 0,-7-1 0,-7 2 0,13 0 0,-1 2 0,11-1 0,6 1 0,-3-2 0,21 0 0,3 1 0,-1 0 0,9 2 0,-4-3 0,7 3 0,-1-1 0,3 2 0,-4-1 0,3 2 0,0 1 0,-1 1 0,-7 4 0,-4 2 0,-4 2 0,4-1 0,10-5 0,4-2 0,-1 2 0,-11 4 0,-3 0 0,-5 4 0,-5 1 0,4-2 0,-4 4 0,6-5 0,5 0 0,6-4 0,2-2 0,9-2 0,0 1 0,3 0 0,-3 4 0,-3 3 0,2-3 0,-2 5 0,6-5 0,-1 0 0,3 2 0,-3-1 0,1 3 0,1-2 0,2 0 0,2-3 0,2 0 0,-1 3 0,1-1 0,-2 3 0,2 9 0,1-1 0,-1 0 0,2 0 0,-2-3 0,2 4 0,0 3 0,0 3 0,2 0 0,0 1 0,3-2 0,-3-2 0,1-2 0,-1 4 0,4-2 0,3 7 0,-2-10 0,0-2 0,0-3 0,9 8 0,23 28 0,23 14 0,-27-30 0,3-1 0,11 5 0,3-1 0,-6-6 0,0-2 0,3-1 0,-2-1 0,34 18 0,-19-16 0,12-2 0,-5-2 0,21 5 0,-13-8 0,-10-1 0,22-4 0,-30-8 0,4-1-291,3-1 1,3 0 290,13 1 0,-1-2 0,-15-4 0,-2-2 0,3-1 0,-1 0 0,-15-3 0,-1-1 0,12 1 0,-1-1 0,23-1 0,3-2 0,10-11 0,-15-6 581,8-5-581,-11-8 0,-10-3 0,-4-2 0,3-4 0,-16 11 0,-11-3 0,-7 7 0,4-6 0,-5 7 0,1-2 0,-4 3 0,-6 6 0,2 2 0,-2 0 0,4 3 0,1-1 0,-2 0 0,6-1 0,-5-2 0,3 0 0,1 2 0,-4-2 0,-2 7 0,0-6 0,3 3 0,-2-2 0,10-4 0,-10 4 0,0-2 0,-6 7 0,-2 2 0,-4 4 0,2-3 0,3 1 0,2-4 0,8-2 0,5-6 0,7-3 0,-7 1 0,-1 2 0,-12 5 0,-7 2 0,2 0 0,-6-2 0,3-2 0,-1-1 0,1-2 0,-5 3 0,0-2 0,-3 1 0,-3-3 0,1 3 0,-3-3 0,-2 1 0,-5-8 0,-4-1 0,-9-10 0,1 5 0,1 2 0,3 3 0,-1 7 0,3-3 0,-4 6 0,1 2 0,-4-5 0,-8 3 0,-14-13 0,-17 3 0,-10-9 0,-19-6 0,4 3 0,35 17 0,0 0 0,-39-13 0,39 19 0,0 1 0,-19-4 0,11 5 0,27 8 0,14 3 0,1 1 0,-2-2 0,1 2 0,0 0 0,-1 1 0,-6-1 0,-21-3 0,-11-3 0,-28-9 0,-3-1 0,5 0 0,6-1 0,20 9 0,10 0 0,4 4 0,5 3 0,6 0 0,-6 2 0,-3-3 0,6 4 0,3-2 0,16 2 0,1 0 0,-4 0 0,-13 0 0,0 0 0,-1 0 0,3-2 0,11 1 0,-1-2 0,1 3 0,-2-3 0,0 2 0,1-2 0,4 3 0,3-2 0,5 2 0,0 0 0,-21 0 0,-60-10 0,42 7 0,-34-7 0</inkml:trace>
  <inkml:trace contextRef="#ctx0" brushRef="#br0" timeOffset="2024">895 1186 24575,'-22'1'0,"-4"2"0,-18 1 0,-17 1 0,-6 0 0,4-1 0,11 0 0,14 2 0,-3 2 0,-9 3 0,-2 1 0,-5-2 0,6 0 0,10-1 0,12-2 0,7 1 0,5 0 0,1 2 0,2-2 0,2 5 0,0-3 0,-1 4 0,1 0 0,2-2 0,3-3 0,3-2 0,1-4 0,2 0 0,-3 2 0,3 1 0,-4-1 0,5 0 0,-2-1 0,1-2 0,0 1 0,0-2 0,1 3 0,-2-1 0,0 1 0,-3 4 0,-2 3 0,0 4 0,-2-1 0,3-2 0,3-5 0,1-3 0,2-3 0</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0-08T22:16:14.146"/>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0 1,'69'0,"4"0,24 6,-45-4,2 0,6 4,-2 1,35-1,-19 0,12-1,-4 2,-22-4,1 1,-5 2,0 0,0-3,0 1,-1 1,0 2,-3-3,-2 1,35 4,-23-1,-22-6,-21 0,-5-2,2-1,-4-1,10 0,-4-2,4 4,-6-2,-2 2,5-1,-5 0,7-2,-6 3,-3-2,13 2,-2 0,5 0,-11 0,-6 0,4-1,1-1</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0-08T22:16:15.755"/>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 5,'50'-1,"0"0,36-1,-1 2,-26-1,4 2,11 2,4 1,8-2,4 1,-21 2,1 0,-2 1,11-2,-3 0,-5 0,-4 0,28 1,-41-4,3-1,-15-1,0-1,-8 2,-2 0,5 0,-6 0,-2-1,4 0,1-1,-4 2,0 0,-18 0,-1 0,7 0,-5 0,10 0,-2-1,7 0,16-1,7 2,10 2,1 3,-7-1,-16 0,-17-4,-13 2,-5 0</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0-08T22:16:17.521"/>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0 6,'99'-2,"-34"2,0-1,26-1,-24 2,2 0,-19 0,0 0,11 0,3 0,7 0,1 0,-12 1,1 1,11-2,-1 0,-19 2,-2-1,35-1,-18 0,-30 0,-16 0,-7 0,7 0,0 0,6 0,0 0,-2 0,-2 0,4 0,2 0,3 0,11 0,-7 0,-2 0,-12 0,-8 0,0 0,7 2,13 0,-1 1,6 1,-2-4,-7 4,-2-4,-9 2,-7-2,5 0,-1 0,-2 0,2 0,5 0,-4-2,3 2,-5-2,-3 1,7 0,-2 0</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0-08T22:16:19.356"/>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0 93,'67'-18,"12"3,20 3,-38 5,3 1,6 2,2 1,8-1,-2 0,-16 2,-3 1,-6 1,-6 0,8-2,-21 2,-12-2,-6 0,-3 2,14-4,11 4,7-2,2 2,-1 0,-4 0,4 0,-15 0,-7 0,-9 0,-3 0,10-2,-8 2,4-2,-10 2</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12T01:06:58.705"/>
    </inkml:context>
    <inkml:brush xml:id="br0">
      <inkml:brushProperty name="width" value="0.05" units="cm"/>
      <inkml:brushProperty name="height" value="0.05" units="cm"/>
      <inkml:brushProperty name="color" value="#E71224"/>
    </inkml:brush>
  </inkml:definitions>
  <inkml:trace contextRef="#ctx0" brushRef="#br0">1623 235 24575,'-19'3'0,"-23"5"0,-34 6 0,-15 5 0,35-6 0,0 1 0,-34 8 0,40-7 0,-2 2 0,-16 2 0,-2 1-398,6 2 0,0 1 398,-11 2 0,2 0 0,9 2 0,6 0 196,-21 15-196,32-15 0,4 2 0,-14 17 0,-5 9 0,11-3 0,9-5 0,4 1 600,8-1-600,4-4 0,7 5 0,7-12 0,2 4 0,3-3 0,-3 2 0,4 6 0,-1 7 0,6-1 0,-1 10 0,2-8 0,-3-1 0,3 3 0,-3-8 0,3 7 0,0-7 0,2 0 0,1-2 0,5 1 0,-3-4 0,8 11 0,0-11 0,7 10 0,6-2 0,-1-5 0,8 8 0,0-7 0,-1-2 0,7 1 0,-5-9 0,19 13 0,2 5 0,-19-26 0,3 2 0,-3 3 0,4 2-637,26 9 0,4 1 637,-11-1 0,4 1-535,-2-7 0,6 2 1,-3-3 534,11 7 0,0-2 0,-16-11 0,3 0 0,-4-2-196,7 3 1,-3-2 195,3-1 0,-1-2 0,-11-6 0,1-2 0,2-2 0,1-2 0,-4-1 0,2-2 0,13 1 0,1-4 0,-3-4 0,3-1-527,25 0 1,5-1 526,-7-3 0,-1 0 0,1 2 0,-2-1 0,-6 0 0,-2 1 0,-4-1 0,-2 1 536,-4-1 0,-4 0-536,-13 1 0,-4-1 1570,24-3-1570,-11-6 427,9-3-427,11-5 1253,10-1-1253,-20 4 0,15-2 0,-6-1 0,-1-2 0,-10-5 0,-7-3 0,1-3-481,-27 8 0,2-1 481,17-7 0,8-3 0,-4 2 0,-2 0 0,-2 0 0,21-12 0,2 0 0,-6 9 0,-2 1 0,0-6 0,-3 2 0,-12 10 0,-3 0 0,-1-4 0,-5 1 0,3-7 0,12-15 0,-4-3 0,-30 25 0,-1-1 0,-1-2 0,-2-1 0,15-29 0,-7 4 962,-8 8-962,-4 12 0,-7-6 0,-5 2 0,-2-8 0,-5-12 0,-1-2 0,-3 26 0,-1 0 0,0-5 0,0 1 0,-4-24 0,2 31 0,0 0 0,-6-24 0,-1 0 0,5 23 0,0 1 0,-12-31 0,5 6 0,-9-3 0,10 18 0,-7-15 0,0 7 0,-1 2 0,-10-1 0,2 4 0,-1 4 0,-5-2 0,8 10 0,-4 1 0,4 2 0,0 3 0,-8-1 0,-8-3 0,-5 2 0,-17-7 0,3 8 0,-7-3 0,-1 4 0,9 2 0,13 13 0,-5-1 0,-17-4 0,-5 0-639,-1 1 0,-4 0 639,12 3 0,-3-1 0,0 0 0,-2 0 0,0 0 0,2 0 0,5 1 0,1 1 0,-1 1 0,-4-2 0,-1 1 0,6 1 0,-2 0 0,6 3 0,4 2 0,6 2 0,-12-1 0,7 3 0,6 2 0,-16-1 1278,-8 0-1278,17 2 0,-3-1 0,7 1 0,-3 0-380,-25-1 1,-2 1 379,6 0 0,0 1 0,-4-2 0,-1 1 0,0 2 0,1 0 0,18-1 0,2 0 0,-1 0 0,2 2 0,3-2 0,4 2 0,-23 0 0,-11 3 0,32 1 0,1 2 759,-4 1-759,-11 0 0,3 1 0,2-3 0,19 0 0,4 2 0,5 0 0,-8 4 0,-18 7 0,-10 2 0,7 2 0,7-4 0,34-7 0,1 1 0,8-4 0,2 0 0,3-2 0,2-4 0,5 0 0,0 0 0,-1 0 0,1 3 0,-3-1 0,3 0 0,-3 1 0,3 0 0,-5 4 0,-3 8 0,-1 2 0,0 0 0,3-3 0,6-8 0,0-4 0,2-2 0,0-2 0</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0-08T22:16:21.110"/>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 0,'83'0,"5"0,5 3,-39-3,2 1,4 2,0 0,4-3,2 0,22 3,0 1,-23-2,-1 0,10 0,-3 0,8 1,-20-3,-12 2,-15-2,-6 2,-2-2,0 0,11 0,-6 0,-2 0,-6 0,-1 0,8 2,-5-1,-2 1,-9-2,1 0,3 0,4 0,7 0,1 2,4-2,-4 2,-1-2,-2 0,-2 0,4 2,-4-2,-4 2,-4-2,-1 0,2 0,8 2,-3-2,-5 3,-5-1</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0-08T22:16:22.966"/>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0 0,'57'3,"-1"0,11 0,2 1,11 3,2 1,-4-2,2 0,14 2,-2 0,-18-4,-3-1,-1 0,-3 0,-8-3,-5 1,11 1,-17-2,-26 0,-10 0,6 0,-5 0,6 0,-4 0,6-1,1 0,5 0,-6 1,1 0,-6 0,6 0,19 0,-11 0,10 0,-14 0,-4 0,1 0,-1 0,-10 0,4 0,0 0,-3 0,5-2,0 2,-5-2,2 2</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8T22:25:36.532"/>
    </inkml:context>
    <inkml:brush xml:id="br0">
      <inkml:brushProperty name="width" value="0.1" units="cm"/>
      <inkml:brushProperty name="height" value="0.1" units="cm"/>
      <inkml:brushProperty name="color" value="#008C3A"/>
    </inkml:brush>
  </inkml:definitions>
  <inkml:trace contextRef="#ctx0" brushRef="#br0">346 90 24575,'0'7'0,"0"0"0,-1-1 0,0 2 0,0 2 0,1 0 0,0 2 0,0-1 0,-2 1 0,2-2 0,-2 0 0,2-1 0,0 1 0,-1-3 0,0 3 0,0-1 0,-1 2 0,2-1 0,-2 0 0,0 2 0,2-1 0,-3 1 0,2-4 0,-2 2 0,3-1 0,-3 0 0,2 1 0,0-3 0,-1 3 0,0-3 0,0 2 0,-1-2 0,1 1 0,0 1 0,-1 0 0,1-1 0,0 1 0,-3-1 0,3 3 0,-5 1 0,3 0 0,-3 2 0,2 1 0,-2-2 0,1 0 0,1-4 0,0 1 0,1-3 0,1 0 0,0-1 0,-1 0 0,0-1 0,-1 2 0,0-2 0,1 2 0,-3 1 0,2 0 0,-2 2 0,1-3 0,1 0 0,2-2 0,1 0 0,-2-3 0,2 4 0,-1-2 0,-1 1 0,2 0 0,-1 0 0,1-1 0,-2 3 0,1-4 0,1 2 0,-1-1 0,2-1 0,-3 2 0,1 1 0,-3-1 0,2 1 0,-2-2 0,3 1 0,-1 0 0,1 1 0,-1 0 0,1 0 0,1-1 0,-2-3 0,4 1 0,-2-1 0,1 0 0,0 1 0,0-1 0,1 1 0,0 0 0,0 1 0,-2-2 0,2 1 0,-2 0 0,2 3 0,0 2 0,-1 2 0,-1 4 0,0-1 0,0-1 0,2-4 0,0-2 0,-2-3 0,2 0 0,-3-3 0,2 3 0,-2 1 0,1 1 0,-3 2 0,1 0 0,-1 0 0,2-2 0,-1 0 0,2-6 0,-1-6 0,1-6 0,0-2 0,-1-2 0,1-1 0,0 1 0,0-2 0,0 4 0,2 0 0,-2 2 0,2 1 0,0-1 0,0 1 0,0-1 0,-1 0 0,-1-1 0,0-1 0,-1 2 0,2 3 0,0 1 0,1 4 0,-2-2 0,2 0 0,-4-3 0,4-1 0,-3-3 0,2 0 0,0 2 0,-1 1 0,2 1 0,-3 4 0,2-2 0,0 4 0,1-1 0,0 1 0,0 1 0,0-1 0,0-1 0,0-2 0,0 3 0,0-1 0</inkml:trace>
  <inkml:trace contextRef="#ctx0" brushRef="#br0" timeOffset="2036">38 948 24575,'12'-10'0,"0"-1"0,0 3 0,0-3 0,-1 4 0,0-2 0,-1 2 0,3 0 0,-1 0 0,1 0 0,-4 2 0,3 0 0,-5 0 0,3-1 0,-1-1 0,1 2 0,1-1 0,-3 1 0,1 1 0,-4-1 0,0 3 0,-1-1 0,-1 3 0,1-3 0,-1 2 0,0-2 0,2 3 0,-1-4 0,3 2 0,-3 0 0,1 1 0,-2-1 0,0 2 0,2-2 0,-1 2 0,3-1 0,-3-1 0,1 0 0,-2-2 0,2 4 0,0-3 0,1 2 0,-1-2 0,-2 3 0,1-2 0,-1 2 0,0 0 0,1 0 0,-1-1 0,1 0 0,1-3 0,0 0 0,2-5 0,1-3 0,9-9 0,-10-8 0,5 10 0,-12 1 0</inkml:trace>
  <inkml:trace contextRef="#ctx0" brushRef="#br0" timeOffset="4309">456 1 24575,'-21'3'0,"3"-1"0,0 0 0,6-1 0,0 1 0,0 0 0,0 1 0,-2-3 0,4 2 0,2-2 0,5 1 0,-4 0 0,-2 2 0,-2-3 0,1 2 0,1-2 0,4 0 0,-2 0 0,3 1 0,-3 0 0,2 0 0,-1-1 0,1 2 0,2-2 0,-1 2 0,0-2 0,1 1 0,-1 0 0,2 2 0,-1-1 0,3 1 0,-3 1 0,2-1 0,-2 0 0,3 2 0,-4 2 0,1 2 0,-1 0 0,-3 1 0,3-1 0,-1-1 0,2-1 0,-1-2 0,2-1 0,-1-1 0,1 1 0,-2-1 0,1 1 0,-1 1 0,-1-3 0,1 2 0,-1-2 0,1 2 0,1-2 0,-1 1 0,1-1 0,-1 0 0,0 1 0,1-1 0,-2-1 0,-1 3 0,-1-3 0,3-8 0,-17-14 0,17 6 0,-14-5 0</inkml:trace>
  <inkml:trace contextRef="#ctx0" brushRef="#br0" timeOffset="5872">474 51 24575,'8'11'0,"11"7"0,2-3 0,1 3 0,-6-6 0,-8-3 0,-4-4 0,1 0 0,-2-2 0,1-1 0,-2 1 0,1-2 0,-1 0 0,3 1 0,-1-2 0,0 3 0,0-2 0,-1 2 0,1-1 0,-2 1 0,1 0 0,-1 2 0,0-1 0,-1 1 0,1-3 0,0 1 0,0 1 0,1 0 0,-1 0 0,1-2 0,-1 1 0,-1-1 0,1 0 0,1 0 0,1-2 0,27-5 0,29-2 0,3-1 0,-2 0 0,-37 6 0,-21 0 0</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8T22:25:45.475"/>
    </inkml:context>
    <inkml:brush xml:id="br0">
      <inkml:brushProperty name="width" value="0.1" units="cm"/>
      <inkml:brushProperty name="height" value="0.1" units="cm"/>
      <inkml:brushProperty name="color" value="#008C3A"/>
    </inkml:brush>
  </inkml:definitions>
  <inkml:trace contextRef="#ctx0" brushRef="#br0">1 1 24575,'27'4'0,"21"8"0,7 1 0,-3 1 0,6 1 0,10 1 0,4 0-1028,3 0 0,3-2 1028,-14-5 0,4-1 0,-1-1 0,32 3 0,0-2 0,-31-5 0,1-2 0,-1 1 0,22 4 0,-4-1 0,-9-5 0,-6 0 661,24 3-661,1-3 0,-42 0 0,2 0 0,8 1 0,2 1 0,-4-1 0,1-1 0,4 2 0,-2-1 340,32-1-340,-8 0 0,10 0 0,-1 0 0,-36 2 0,4 0-90,9 1 0,4 1 90,-14 1 0,4 1 0,-2 0 0,22 4 0,-2 0 0,-4-3 0,-4 0 0,-19 0 0,-5-2 0,38-1 0,5 4 0,-47-4 0,2-1 0,5 2 0,2-1 0,8-2 0,5 0-671,-5-1 0,5 0 1,1 0 670,6 0 0,1 1 0,2-1 0,7 0 0,2-1 0,-3 0 0,-11 1 0,-3 1 0,-1-1 31,-3 2 1,-1-1-1,-4 0-31,17 1 0,-3-1 0,-1 4 0,2-1 0,9-1 0,-1 0 0,-6 0 0,-1-1 0,3-1 0,1 1 0,10 2 0,-1 1 0,-18-5 0,-1-1 0,11 4 0,-2 0-39,-12-4 0,-5 0 39,-16-1 0,-2 0 0,3 0 0,-4 1 0,1-2 2015,2 2-2015,-28 0 1123,0 0-1123,24 2 93,28 2-93,7 4 0,-21-2 0,4 1-284,-1 3 0,1 1 284,9 1 0,0-1 0,-11 0 0,-3-1 0,-6-3 0,-5-1 0,13 1 0,-12-4 0,-15-1 0,-17-2 0,-3 0 568,-4 0-568,-5 0 0,-2 0 0,-3 0 0,0 0 0</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8T22:32:15.486"/>
    </inkml:context>
    <inkml:brush xml:id="br0">
      <inkml:brushProperty name="width" value="0.1" units="cm"/>
      <inkml:brushProperty name="height" value="0.1" units="cm"/>
      <inkml:brushProperty name="color" value="#008C3A"/>
    </inkml:brush>
  </inkml:definitions>
  <inkml:trace contextRef="#ctx0" brushRef="#br0">14 0 24575,'16'23'0,"-5"-7"0,3 3 0,-6-7 0,-1 0 0,4 3 0,0 2 0,4 3 0,-2-3 0,1 1 0,-3-2 0,-1-2 0,0 0 0,-4-2 0,0-2 0,-1-1 0,-1 1 0,3-3 0,-2 3 0,0-3 0,0 3 0,-1-4 0,-1 2 0,1-3 0,-2 2 0,2 2 0,-2 1 0,5 2 0,3 9 0,-2-4 0,2 5 0,-4-7 0,-2-1 0,3-2 0,-5 0 0,2-2 0,-2 0 0,2 1 0,-1-1 0,1 1 0,-1-3 0,1 1 0,-1-2 0,-1 0 0,1-1 0,-3 0 0,3 0 0,-2-2 0,0 1 0,1-1 0,-2 0 0,3 3 0,1 4 0,1 2 0,1 2 0,0 0 0,-1-3 0,2 0 0,-1-2 0,0 2 0,-2-3 0,1 1 0,-2-6 0,-1 4 0,3-4 0,-1 8 0,4-2 0,3 9 0,5 3 0,1 2 0,-1-3 0,-3-5 0,-6-7 0,0-2 0,-6 0 0,3-2 0,-1 2 0,1 0 0,2 3 0,1 0 0,0 4 0,3-2 0,-2-1 0,-3-4 0,0-2 0,-2 0 0,1 0 0,4 6 0,-1 2 0,5 5 0,-1-1 0,3 1 0,-3-1 0,1-1 0,-3-2 0,-4-5 0,0-1 0,-3-4 0,3 2 0,0 3 0,2 0 0,3 6 0,0-1 0,0-1 0,-3 1 0,-2-7 0,-1 1 0,1-1 0,-2 3 0,4-1 0,2 7 0,7 4 0,3 5 0,2-1 0,-7-5 0,-4-9 0,-6-3 0,0-2 0,-2 0 0,0-1 0,1 3 0,-1-2 0,3 3 0,2 1 0,4 8 0,2-2 0,-1 2 0,0-3 0,-5-5 0,1-1 0,-2-1 0,0 0 0,-2-2 0,1 2 0,-1-3 0,1 2 0,-2 0 0,1-1 0,-1 0 0,-3-2 0,2 1 0,-2-1 0,3 2 0,-1 1 0,3 0 0,-1 1 0,-1-1 0,0 0 0,1 0 0,-2-1 0,1 1 0,-3-2 0,2 1 0,-1 0 0,0 1 0,2-1 0,-3 0 0,2 0 0,-1 0 0,0 1 0,2 2 0,0 0 0,2 5 0,2 0 0,-1-2 0,0-2 0,-2-1 0,1-3 0,0 4 0,-1-1 0,2-2 0,-3 0 0,0-2 0,-2-1 0,0 1 0,0-1 0,1 1 0,-2-1 0,2 2 0,-1 0 0,1 4 0,0-3 0,0 0 0,-1-1 0,-1-1 0,3 2 0,-1-2 0,0 3 0,1-2 0,-2 2 0,2 0 0,-1 0 0,1 1 0,2 1 0,1 1 0,-1 2 0,0-1 0,-2-2 0,-1-1 0,1-3 0,-1 0 0,0 2 0,0-2 0,-1 2 0,0-1 0,0-1 0,1-2 0,-2 0 0,2 1 0,-2-1 0,0 1 0,1-2 0,-1 1 0,2-1 0,-2 1 0,0 1 0,1-2 0,-6-4 0,-2-2 0,-4-1 0,1-2 0,3 4 0,0-1 0,2 2 0,-3-2 0,-1 1 0,-16-5 0,-20-6 0,-11-6 0,-30-10 0,31 10 0,3 3 0,33 11 0,13 6 0,-5-3 0,-5-3 0,-16-3 0,2-2 0,-2 1 0,3-1 0,-1 1 0,-5-5 0,-2-1 0,10 4 0,6 3 0,16 6 0,18 3 0,15 4 0,7-3 0,17 3 0,-15-6 0,3 2 0,-22-2 0,-8 2 0</inkml:trace>
  <inkml:trace contextRef="#ctx0" brushRef="#br0" timeOffset="1529">1275 1967 24575,'4'-31'0,"0"-6"0,2 1 0,2-22 0,2 10 0,0-10 0,1 18 0,-4 7 0,1 3 0,-5 10 0,-1 7 0,0 3 0,-2 7 0,0-1 0,1-1 0,0 1 0,0-1 0,1 1 0,-2 1 0,2-1 0,-1 2 0,0-1 0,0 1 0,-1-1 0</inkml:trace>
  <inkml:trace contextRef="#ctx0" brushRef="#br0" timeOffset="3420">134 220 24575,'-5'15'0,"-3"7"0,-3 10 0,-2 3 0,0 2 0,4-10 0,1-4 0,5-9 0,1-4 0,-2-2 0,2-1 0,0 0 0,-1 3 0,1 2 0,-1 6 0,-1 5 0,0-3 0,-1 2 0,1-3 0,0-3 0,1 3 0,1-5 0,-2 0 0,1-2 0,1 1 0,-3 2 0,4 2 0,-2 2 0,3-3 0,0-2 0,0-5 0,0-4 0,-1-3 0,17-18 0,-6-12 0,8 4 0,-11 1 0</inkml:trace>
  <inkml:trace contextRef="#ctx0" brushRef="#br0" timeOffset="4837">158 132 24575,'17'5'0,"-2"0"0,1 0 0,-2 1 0,10 1 0,-3 2 0,-5-1 0,-1-3 0,-10 1 0,7-2 0,-3 3 0,4 2 0,0-1 0,0 3 0,6 2 0,-1-4 0,0 2 0,-3-4 0,-6-2 0,-2-1 0,-1-1 0,-2-3 0,1 3 0,-1-1 0,-1 0 0,0 1 0,1-2 0,1 3 0,-1-1 0,2 2 0,0-2 0,0 0 0,0-1 0,-1 0 0,-3-1 0,2 1 0,2 0 0,4 1 0,17 2 0,15 5 0,-5-3 0,5 2 0,-22-5 0,-2-2 0,-5 1 0,-4-3 0,-5 3 0,1-4 0,0-10 0,-2 6 0,0-8 0</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8T22:32:24.036"/>
    </inkml:context>
    <inkml:brush xml:id="br0">
      <inkml:brushProperty name="width" value="0.1" units="cm"/>
      <inkml:brushProperty name="height" value="0.1" units="cm"/>
      <inkml:brushProperty name="color" value="#008C3A"/>
    </inkml:brush>
  </inkml:definitions>
  <inkml:trace contextRef="#ctx0" brushRef="#br0">75 0 24575,'-2'22'0,"-5"10"0,2-2 0,-6 15 0,6-9 0,-2 4 0,0 3 0,0-4 0,0 4 0,0 3 0,2 5 0,3 3 0,-1-3 0,3-2 0,0-7 0,0-4 0,0-5 0,0-2 0,2-5 0,0 7 0,2-7 0,0 2 0,-2-6 0,2 2 0,-2 2 0,2 3 0,4 7 0,0-1 0,2 0 0,-3-1 0,-1-3 0,-2-6 0,4 8 0,2-4 0,3 0 0,3 2 0,-2-5 0,2-1 0,-2-4 0,1-1 0,6 6 0,1 0 0,15 12 0,-3-8 0,7 6 0,10 3 0,19 6 0,-4-5 0,11 3 0,-29-19 0,-5-1 0,-12-9 0,-3-1 0,6-2 0,-9-3 0,8 2 0,-3-3 0,3 3 0,16 4 0,6 2 0,20 2 0,-27-9 0,3 0 0,1-1 0,0 0 0,44 2 0,-33-4 0,-27-6 0,-20 0 0,-3 0 0,3 0 0,2 0 0,3 0 0,7 0 0,6 2 0,-4-2 0,9 4 0,-11-1 0,7 1 0,-9 0 0,-4-2 0,-7 1 0,-1-2 0,12 4 0,-4-2 0,4 1 0,-8-2 0,-6-2 0,-2 0 0,2 0 0,0 0 0,-1 0 0,2 0 0,12 0 0,6 0 0,13 0 0,5 0 0,-12 0 0,-5 0 0,-13 0 0,-9 0 0,-3 0 0,0 0 0,-3 0 0,2 0 0,-1 0 0,2-2 0,-1 2 0,-1-2 0,0 2 0,0 0 0,2 0 0,1-1 0,0 0 0,0 0 0,-1 1 0,-2 0 0,0 0 0,-1 0 0,-1-2 0,1 2 0,-1-2 0,0 2 0,1 0 0,-1 0 0,2 0 0,-1 0 0,1 0 0,-1 0 0,-1 0 0,0 0 0,1 0 0,1 0 0,-1 0 0,1 0 0,-2 0 0,1 0 0,-2-2 0,1 2 0,2-2 0,5 1 0,6-1 0,0 0 0,-3-3 0,-7 4 0,-4-2 0</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8T22:32:27.242"/>
    </inkml:context>
    <inkml:brush xml:id="br0">
      <inkml:brushProperty name="width" value="0.1" units="cm"/>
      <inkml:brushProperty name="height" value="0.1" units="cm"/>
      <inkml:brushProperty name="color" value="#008C3A"/>
    </inkml:brush>
  </inkml:definitions>
  <inkml:trace contextRef="#ctx0" brushRef="#br0">5953 0 24575,'-14'7'0,"-4"4"0,-4-1 0,-16 10 0,-13 3 0,-13 1 0,17-5 0,-1 1 0,-27 6 0,-11 5 0,18-6 0,-2-3 0,-6 4 0,-15 2 0,-2 0 0,37-12 0,0 0 0,6-2 0,-1-1 0,-5 4 0,-2-2 0,4-4 0,0 1 0,4 1 0,0 0 0,-8-3 0,1 0 0,-37 13 0,10-3 0,3 2 0,7 3 0,-6-2 0,-8 3 0,4-1 0,33-9 0,-3 0-481,-5 2 0,-4 1 481,-26 6 0,-3 0 0,7-5 0,2 0 0,0 1 0,1-1 0,11-6 0,0 0 0,-8 6 0,1 0 0,10-3 0,-3 0 0,3 1 0,-6 2 0,6-1 0,-6-1 0,3 1 0,-5 2 0,2 1 0,14-6 0,4 0 0,-32 10 0,11-1 0,9-6 0,23-1 0,3-2 962,-5 6-962,-8-2 0,-2 5 0,6-6 0,-4 6 0,5 0 0,0-3 0,8 3 0,8-5 0,-3 5 0,6-5 0,-5 7 0,5-5 0,2 1 0,-10 6 0,10-9 0,-4 7 0,-2-5 0,6-3 0,0-2 0,8-4 0,6-2 0,-1 1 0,0 0 0,-10 6 0,-3 3 0,-11 3 0,-4-1 0,4-3 0,6-5 0,8-1 0,4-1 0,5-5 0,2 2 0,5-6 0,3 1 0,1-1 0,-5-1 0,-5 2 0,-10 4 0,-14 4 0,-8 4 0,-4 0 0,-7 0 0,8-5 0,-3 0 0,4-2 0,11-1 0,5-1 0,15-2 0,3-1 0,4-2 0,3-1 0,-1 1 0,6-2 0,1 0 0</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12T01:08:53.815"/>
    </inkml:context>
    <inkml:brush xml:id="br0">
      <inkml:brushProperty name="width" value="0.05" units="cm"/>
      <inkml:brushProperty name="height" value="0.05" units="cm"/>
      <inkml:brushProperty name="color" value="#E71224"/>
    </inkml:brush>
  </inkml:definitions>
  <inkml:trace contextRef="#ctx0" brushRef="#br0">3730 178 24575,'-44'2'0,"-52"4"0,-79 5 0,-34 3 0,81-4 0,-1 1 0,-78 5 0,92-4 0,-5 0 0,-36 3 0,-3 0-398,11 2 0,0 0 398,-23 2 0,2 0 0,22 1 0,13 1 196,-48 10-196,76-10 0,6 1 0,-30 13 0,-14 6 0,28-1 0,20-5 0,7 1 600,21 0-600,8-3 0,15 3 0,18-9 0,5 3 0,4-2 0,-4 2 0,9 4 0,-3 5 0,14 0 0,-4 7 0,6-6 0,-6-1 0,5 3 0,-4-6 0,5 4 0,0-4 0,5 0 0,1-2 0,11 0 0,-4-2 0,17 8 0,0-8 0,14 7 0,18-1 0,-6-4 0,21 6 0,-3-5 0,0-1 0,17 0 0,-14-7 0,46 10 0,3 4 0,-42-20 0,3 2 0,-3 2 0,8 1-637,59 7 0,9 1 637,-23 0 0,8 0-535,-5-5 0,13 1 1,-5-2 534,25 5 0,-1-1 0,-35-9 0,4 1 0,-7-2-196,15 2 1,-5-1 195,4-1 0,-2-2 0,-22-4 0,-1-2 0,7-1 0,0-2 0,-7 0 0,3-2 0,28 1 0,6-3 0,-8-3 0,6-1-527,59 0 1,9-1 526,-14-2 0,-2 0 0,1 1 0,-3 0 0,-15 0 0,-5 0 0,-9 0 0,-3 1 536,-12-2 0,-7 1-536,-30 1 0,-11-2 1570,56-1-1570,-25-5 427,22-2-427,24-5 1253,22 1-1253,-45 2 0,36-2 0,-16 0 0,-1-1 0,-24-5 0,-15-1 0,1-3-481,-60 6 0,3-1 481,39-5 0,19-2 0,-11 1 0,-3 1 0,-3-1 0,46-9 0,6 0 0,-16 7 0,-3 1 0,0-5 0,-6 2 0,-30 8 0,-5-1 0,-2-3 0,-14 1 0,8-5 0,30-12 0,-12-1 0,-68 18 0,-2-1 0,-3-1 0,-5-1 0,36-22 0,-16 3 962,-21 6-962,-6 9 0,-17-4 0,-13 1 0,-5-6 0,-10-9 0,-2-1 0,-7 19 0,-2 1 0,0-5 0,-1 1 0,-8-18 0,3 24 0,0-1 0,-11-17 0,-6-1 0,14 18 0,-2 0 0,-25-23 0,11 5 0,-23-3 0,25 14 0,-17-11 0,-1 5 0,-1 1 0,-21 0 0,2 3 0,-2 2 0,-12-1 0,19 8 0,-7 1 0,7 1 0,-1 2 0,-17 0 0,-19-3 0,-10 2 0,-41-6 0,8 7 0,-15-3 0,-4 3 0,20 2 0,32 10 0,-13-1 0,-39-4 0,-10 1-639,-4 1 0,-9 0 639,28 2 0,-7-1 0,-1 0 0,-2 0 0,-1 0 0,3 0 0,12 1 0,3 1 0,-1 0 0,-11-1 0,-1 1 0,12 0 0,-3 1 0,12 1 0,12 2 0,10 2 0,-26-1 0,17 2 0,14 2 0,-38-1 1278,-17 0-1278,38 1 0,-6 0 0,14 1 0,-6-1-380,-55 0 1,-8 0 379,16 1 0,-1 0 0,-8-1 0,-3 0 0,-2 2 0,6 0 0,39 0 0,4-1 0,0 0 0,2 2 0,10-2 0,7 2 0,-53 0 0,-23 2 0,70 0 0,4 3 759,-9 0-759,-25 0 0,7 1 0,4-3 0,45 1 0,8 1 0,11 0 0,-18 3 0,-41 5 0,-24 2 0,17 1 0,16-2 0,78-6 0,3 1 0,18-3 0,3-1 0,9 0 0,4-4 0,12 0 0,0 0 0,-3 1 0,1 1 0,-5 0 0,6 0 0,-6 0 0,6 1 0,-10 3 0,-10 5 0,0 2 0,0 0 0,7-2 0,13-6 0,2-3 0,3-2 0,0-1 0</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12T01:10:53.381"/>
    </inkml:context>
    <inkml:brush xml:id="br0">
      <inkml:brushProperty name="width" value="0.05" units="cm"/>
      <inkml:brushProperty name="height" value="0.05" units="cm"/>
      <inkml:brushProperty name="color" value="#E71224"/>
    </inkml:brush>
  </inkml:definitions>
  <inkml:trace contextRef="#ctx0" brushRef="#br0">14549 123 24575,'-9'0'0,"-13"0"0,-13 0 0,-50-4 0,-5 0 0,21 0 0,-4-1 0,7-2 0,0 1 0,-1-1 0,-3 0-353,-10-1 1,-2 2 352,9-3 0,1 1 0,5 4 0,2 1 87,1-1 0,2-1-87,-25 2 0,23 2 0,-5 1 0,-2-2 0,-1 0 0,-1 2 0,0 0 0,4-1 0,2-1 0,13 2 0,-1-1 0,-3 0 0,-2-1 0,-4 2 0,0 0 0,3-2 0,1 0 0,0 2 0,-1-1 0,4 0 0,-2-1 0,-11 1 0,-3 2 28,-8-1 0,-1 0-28,6-2 0,0 0 0,8 1 0,1 1-17,7-3 0,2 2 17,-1 4 0,-2-2 0,-16-1 0,-3 1 0,11 3 0,3 0 0,1-2 0,4 0 0,-26 5 0,25-1 0,2 1 474,-9-3-474,-10 5 35,-22 5-35,-3 5 0,-2 9 0,54-11 0,-2 2 0,1 1 0,-2 2 0,0-1 0,0 3 0,0 1 0,3 2 0,-28 14 0,3 7 0,14-5 0,4-2 0,1 7 0,3-8 0,6 1 0,-6 5 0,14-5 0,-13 15 0,-10 10 0,-8 16 0,32-37 0,1 1 0,-30 50 0,9-1 0,1 13 0,26-56 0,-1 2 0,-4 11 0,-3 3 0,-4 0 0,-1 1 0,5 0 0,-1 1 0,2 6 0,3-1 0,4-5 0,2-1 0,3 1 0,0 0 0,-6 15 0,0-1 0,9-13 0,-1 3-284,-8 18 0,0 3 284,6-9 0,0 0 0,1-4 0,1-1 0,0 5 0,2-3 0,6-14 0,4-2 0,-17 58 0,10-6 0,3-36 0,3 13 0,-2-2 568,5-6-568,-3 14 0,4-25 0,2-8 0,2-8 0,0-19 0,0 6 0,-8 2 0,3-4 0,-6 15 0,2-6 0,-2-2 0,-5 3 0,0-11 0,-10 8 0,-1-2 0,-1-12 0,0 2 0,5-9 0,2-4 0,-8 4 0,9-7 0,-12 4 0,2 0 0,3-2 0,-9-1 0,6-1 0,-4 6 0,-10 2 0,5 0 0,-14 0 0,2 3 0,6-6 0,-4 1 0,7-1 0,1-3 0,0 0 0,0-3 0,-3-1 0,-2-2 0,9-3 0,0 0 0,4-7 0,-6 4 0,-9 1 0,1 0 0,-5 2 0,-7 2 0,-3-3 0,-24 6 0,-6-7 0,1 6 0,0 1 0,26-5 0,-17 7 0,7-9 0,-1 2 0,-6-4 0,25-1 0,-7 2 0,5-6 0,5 4 0,-17-6 0,17 2 0,-7-1 0,2-1 0,10-2 0,-8-1 0,3 5 0,4-2 0,-25 4 0,11 2 0,-8-5 0,17 1 0,14-2 0,0-2 0,0-1 0,6-1 0,-8-1 0,7-2 0,-1 3 0,-5-3 0,-14 0 0,-5 4 0,-22-4 0,16 4 0,-23-4 0,43 0 0,-1 0 0,-4 0 0,-2 0 0,-20 0 0,-1 0 0,11-3 0,2 2 0,2 0 0,1 1 0,7-3 0,4 2 0,-33 1 0,33 0 0,-4 0 0,-6-3 0,2 2 0,2-1 0,2 2 0,3-2 0,3 0 0,-39-2 0,20 3 0,-9-3 0,23 4 0,9 3 0,13 1 0,0 1 0,8 0 0,5-1 0,4 1 0,-1 7 0,0-4 0,-8 11 0,-4 3 0,1-2 0,-5 16 0,2 0 0,-4 11 0,-19 22 0,12-7 0,7-14 0,-3 2 0,3 2 0,0-2 0,2 5 0,0-1 0,-3 3 0,-1 0 0,-18 43 0,2 0 0,23-36 0,0 1 0,-20 48 0,24-47 0,2 1 0,-22 45 0,7-9 0,-8 9 0,-1 1 0,3 3 0,22-47 0,2-1 0,-9 42 0,14-43 0,1 3 0,-15 55 0,20-60 0,2-1 0,-2 8 0,3 1 0,3 58 0,0-7-6784,10 1 6784,3-35 0,8 5 0,2-20 0,5-12 0,-1-11 0,5-13 0,0-2 6784,11 1-6784,13-2 0,30 14 0,-20-21 0,3-1 0,-7 0 0,2 1 0,11 4 0,-2 0 0,34 8 0,-11 0 0,16-9 0,-11-9 0,-18-7 0,5-2-235,-4-7 0,1-3 235,1 4 0,1-2 0,12-3 0,1-2 0,-11 5 0,-2-1 0,0 0 0,-1 0 0,1 2 0,-5 0 0,10 1 0,21 0 0,-23 2 0,4-5 0,10 6 0,-13-4 470,2-2-470,7 6 0,-19-5 0,19 6 0,-1 4 0,-4-5 0,-32-5 0,-1-1 0,45-1 0,-42 0 0,1 0 0,-2-2 0,0 0 0,37 9 0,3-3 0,-27 2 0,13-6 0,3 3 0,17-7 0,-49 4 0,3 0 0,12-1 0,0-1 0,39 2 0,-45 2 0,0-1 0,-8-4 0,0 0 0,14 5 0,4-1-652,10-1 1,6-1 651,-15-2 0,6 0 0,-3 2 0,28 1 0,-2 1 0,3-2 0,-5 0-291,-26-2 0,-2 3 291,8 0 0,-1 0 0,-13-3 0,2-1 0,11 3 0,-1-2-63,-17-1 0,-4 0 63,10 0 0,-1 0 0,35 0 0,-5 0 1255,-44 0-1255,-32 0 617,-18 0-617,2 0 139,12 0-139,61 4 0,19 11 0,11 2-944,-12-1 1,5 2 943,-1 1 0,7 3 0,-6-1 0,4 6 0,-2-1 0,-20-11 0,2-2 0,2 0 0,7 7 0,2 0 0,-3-3 0,-11-6 0,-3 0 0,-1-2 0,-1 3 0,-3 1 0,-2-2-170,16 2 0,-5-3 170,-21-4 0,-2-2 0,9 1 0,2-1 0,1-1 0,-1-2 0,-2 0 0,1 2 0,6-1 0,0 1 0,-2 1 0,-1 1 0,3-3 0,1 0 0,-11 2 0,0 0 0,-5-2 0,-2-2 0,48 2 0,-48 1 0,11-2 1852,-13 1-1852,-2-2 375,12 0-375,16-3 0,-18-1 0,-12 0 0,4-1 0,7 1 0,1 0 0,-11 0 0,2 0 0,16-1 0,-1 1 0,35 0 0,2-11 0,-46 6 0,1-3 0,-4-4 0,-1-3 0,3-7 0,3-2 0,9-5 0,0 0 0,-10 1 0,-1 0 0,8-7 0,0-2 0,-1 0 0,-3-2 0,-9 2 0,1-4-408,27-22 1,1-3 407,-23 19 0,-3 1 0,11-14 0,-3-2 0,-10 9 0,-3 2-62,-14 7 0,1-1 62,11-12 0,0-1 0,25-29 0,-38 40 0,1 0 0,-1-1 0,1 2 0,32-44 0,-24 36 0,2-2 0,-4 3 0,0 3 0,-2 2 0,2-1 0,5-8 0,0-1 0,-7 8 0,0 1 0,4-4 0,0-1 0,0-3 0,-1 0 0,-7 8 0,-2 2 0,6-13 0,-1-1 0,-3 6 0,-3-1 0,24-47 0,-30 49 0,-3 1 810,12-32-810,9-16 129,-6-14-129,0 4 0,-25 48 0,-3-1 0,16-51 0,-10 13 0,0 4 0,-6 21 0,-3 10 0,5 3 0,-5 21 0,3-6 0,-5 17 0,-2 6 0,-2 8 0,-1 8 0,10-5 0,28-1 0,1-3 0,29-9 0,-16-1 0,3 1 0,0 0 0,-18 11 0,8 0 0,-23 5 0,-3 3 0,-2-2 0,1-1 0,-1 2 0,0-2 0,-2 4 0,-4 3 0,4 2 0,-6-2 0,2 4 0,3-7 0,1 1 0,3-4 0,-4 2 0,-2-1 0,2-4 0,2 4 0,4-7 0,6-4 0,-1-5 0,15-12 0,-2 1 0,-4 4 0,9-8 0,-11 12 0,20-15 0,-15 14 0,-2-3 0,-19 10 0,-1 0 0,-7 4 0,11-11 0,-2 2 0,8-15 0,-2 1 0,-4 5 0,-4 1 0,-8 11 0,1-12 0,5-10 0,0-5 0,8-11 0,-3 7 0,1 3 0,-5 7 0,1 3 0,-9 9 0,1-6 0,-2 6 0,1-11 0,5 3 0,-4-5 0,0 2 0,-1 0 0,-2-1 0,5-12 0,-5 6 0,3-5 0,-3 7 0,-1 4 0,6-11 0,-2 5 0,5-10 0,-2-4 0,-3 9 0,2-5 0,-5 13 0,4 3 0,-4-3 0,0 2 0,-2 8 0,-1-7 0,-1 14 0,4-16 0,-5 8 0,2-1 0,0-4 0,-2 3 0,2-4 0,0-3 0,-2 7 0,2-11 0,-2 9 0,-2-5 0,1 4 0,-4-5 0,3 6 0,-3-15 0,0 15 0,0-18 0,0 4 0,0 6 0,0-15 0,0 6 0,0-8 0,0-5 0,0 21 0,0-4 0,0 15 0,0 7 0,-3 4 0,3-1 0,-3 4 0,0-12 0,-2 10 0,3-10 0,-2 2 0,4 3 0,-4 0 0,1 6 0,0-2 0,-2 0 0,1 4 0,-2-5 0,3 7 0,-4-4 0,0 4 0,0 3 0,1 4 0,-1 6 0,0 6 0,2 1 0,-4-1 0,2 1 0,-6-2 0,1 1 0,-2-2 0,-5-3 0,-5-2 0,-18-7 0,-17-3 0,-3-3 0,-25 0 0,-4-7 0,-7 4 0,32 6 0,-1 2 0,7 5 0,-3 1-425,-20-8 0,-3 1 425,1 0 0,0 4 0,-2-2 0,-2 3 0,0-4 0,1 1 0,17 5 0,5 1 0,6 1 0,3 1 0,-28-8 0,33 12 0,5 0 0,3 6 0,-4-6 850,-24-6-850,-12 1 0,-4-8 0,-11 9 0,29-4 0,-5 8 0,23-2 0,7 7 0,11-1 0,8 3 0,4 0 0,-1 2 0,5-1 0,-1 3 0,6-1 0,1 2 0,1 0 0,3 0 0,-1 0 0,1 0 0,3 0 0,-2 0 0,4-2 0,-2 2 0,2-4 0,-1-1 0,0 2 0,0-4 0,2 5 0,-1-1 0,0-1 0,-1 1 0,2-2 0,-2-2 0,2 2 0,-4-3 0,3 3 0,-5-4 0,5 1 0,-5 1 0,2-2 0,-2 2 0,2-1 0,-2 0 0,2 3 0,-2-2 0,3 2 0,-1 0 0,1 1 0,-5-1 0,1 1 0,-14-7 0,-8 2 0,-10-8 0,-4 3 0,3 0 0,5 6 0,-13-4 0,0-1 0,-12-5 0,-4 5 0,13 1 0,-4 3 0,21 5 0,0-4 0,15 7 0,4-1 0,8 2 0,1 0 0,4 0 0,1-2 0,-2 3 0,-2-2 0,-58 2 0,45-1 0,-44 0 0</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9T00:24:05.006"/>
    </inkml:context>
    <inkml:brush xml:id="br0">
      <inkml:brushProperty name="width" value="0.05" units="cm"/>
      <inkml:brushProperty name="height" value="0.05" units="cm"/>
      <inkml:brushProperty name="color" value="#E71224"/>
    </inkml:brush>
  </inkml:definitions>
  <inkml:trace contextRef="#ctx0" brushRef="#br0">2743 0 24575,'-12'0'0,"-4"0"0,-5 0 0,-4 0 0,-22 0 0,-20 0 0,-3 0 0,-23 0 0,17 0 0,-15 0 0,32 0 0,0 0 0,7 0 0,1 0 0,-15 0 0,1 0 0,-26 3 0,12-3 0,24 3 0,21-3 0,8 1 0,5 0 0,2 2 0,1-1 0,-10 2 0,-9 2 0,-8 1 0,-11 5 0,7-2 0,10 1 0,3 0 0,12-3 0,-7 2 0,6-1 0,2-3 0,6 1 0,3-4 0,2 1 0,-2 1 0,-2 0 0,-4 2 0,-2 2 0,-2 1 0,1 1 0,-4 1 0,2-1 0,1 0 0,2 0 0,6-3 0,-4 5 0,1 0 0,-1 4 0,-3 3 0,0 0 0,-8 4 0,-15 14 0,2-2 0,-2 3 0,2 2 0,7-6 0,-1 3 0,-8 10 0,13-10 0,-14 16 0,3 7 0,2 0 0,14-20 0,0 1 0,-12 25 0,4-4 0,6-6 0,10-9 0,-2 10 0,1 3 0,5 13 0,5-7 0,6 14 0,5-27 0,0 0 0,0-11 0,4-1 0,3 5 0,5 0 0,-1-9 0,5 4 0,-5-7 0,6 3 0,4 5 0,5-3 0,3 4 0,7 2 0,6 3 0,3-2 0,8 7 0,0-12 0,-4-1 0,9 1 0,-3-2 0,21 9 0,6-1 0,6-2 0,-39-21 0,2-1-237,6-2 1,4 0 236,6 4 0,2 1-537,15 0 1,1-1 536,-2 1 0,-1 0 0,-6-4 0,0-1 0,8 2 0,-1 0 0,-10-6 0,-1 0 0,4-1 0,2-1 0,4 3 0,-3-2-155,-22-8 1,0 0 154,15 4 0,2-2 0,-10-4 0,-1 0 0,6 0 0,0-1 0,4-1 0,-1-1 0,-4 1 0,-2-1 0,-8-4 0,0 0 0,12 4 0,1-1 0,-12-3 0,-1 1 0,4 1 0,1-1 0,4-4 0,-3-1 0,18-4 0,8-10 440,-23-16-440,-10-2 1081,-2-2-1081,-17 8 334,-8 2-334,6-13 0,6-13 0,-9 9 0,7-28 0,-6-6 0,1-7 0,-12 26 0,-2 1 0,1-33 0,-8 44 0,-1-2 0,-5-6 0,-3-1-3392,0 1 0,-2 0 3392,0 0 0,-3 0 0,-1-4 0,0 0 0,0-38 0,-2 4 0,3-5 0,0 22 0,0-12 0,0 17 6784,-2-2-6784,-4 1 0,-2 7 0,-3-4 0,-7-3 0,-6 1 0,-3 9 0,-11-8 0,-3 13 0,-3 3 0,-9 1 0,3 10 0,-2 5 0,-10-4 0,13 8 0,-26-8 0,5 3 0,-9 4 0,1 6 0,8 8 0,3 6 0,-9 2 0,-23 6 0,46 4 0,-2 1 0,-7 1 0,0 0 0,-25-1 0,26 5 0,33-2 0,13 2 0,3-2 0,7 0 0,-2 0 0,0 0 0,-3 1 0,-1 0 0,0 2 0,3-3 0,4 2 0,1-2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7T20:44:09.361"/>
    </inkml:context>
    <inkml:brush xml:id="br0">
      <inkml:brushProperty name="width" value="0.05" units="cm"/>
      <inkml:brushProperty name="height" value="0.05" units="cm"/>
      <inkml:brushProperty name="color" value="#E71224"/>
    </inkml:brush>
  </inkml:definitions>
  <inkml:trace contextRef="#ctx0" brushRef="#br0">1792 64 24575,'-11'2'0,"-24"5"0,0 3 0,-25 5 0,12 1 0,1-1 0,0 3 0,9-4 0,-9 8 0,5 0 0,0 2 0,-19 3 0,5-1 0,-6 1 0,3 1 0,20-3 0,-8 4 0,5 0 0,0 2 0,-2-4 0,11-1 0,-14 1 0,5 7 0,-8-4 0,4 6 0,3-4 0,-4 4 0,-1 2 0,7-6 0,-2 5 0,11-9 0,1 6 0,5-3 0,7-4 0,0 3 0,2-1 0,2 3 0,-3 14 0,1 3 0,-7 24 0,-5 4 0,-3 4 0,-5 12 0,5-10 0,3 2 0,3 1 0,9-19 0,3 14 0,6-11 0,5 1 0,1 14 0,2-13 0,3 27 0,0-5 0,3-4 0,2 8 0,-1-17 0,1-8 0,-3-2 0,0-28 0,4 12 0,10 2 0,5 4 0,18 25 0,-9-23 0,17 23 0,0-16 0,7 7 0,-16-36 0,0-2 0,17 22 0,9-3 0,-31-22 0,-7-7 0,4-3 0,21 5 0,20 12 0,-15-14 0,1 1 0,-16-5 0,1 0 0,11 4 0,-3-2 0,9 11 0,-6-8 0,-17-7 0,-14-9 0,0-3 0,3 3 0,-1 2 0,19 10 0,-9 3 0,23 8 0,-6-6 0,16 4 0,-21-14 0,4 0 0,16 4 0,3 1-479,1 0 0,3 0 479,15 4 0,-3-2 0,-29-10 0,-2-2-103,9 5 1,-1-1 102,-9-5 0,-2-1 0,35 12 0,-38-12 0,-2 0 0,29 5 0,15 4 0,-42-14 0,2-2 0,1 2 0,2 1 0,8 0 0,-1 0 0,-10-2 0,1 0 0,25 5 0,-1-1 0,-22-2 0,-2-1 0,13 0 0,-1 0 0,-11-1 0,0-1 188,14-1 0,3-2-188,-4 0 0,5-1-469,-1-2 0,7-2 1,-2 0 468,18-1 0,1 0 0,-23-1 0,3 0 0,2 0 0,11 1 0,2 1 0,-2-1-756,-12 1 1,-2 0 0,4 0 755,-2 1 0,5 2 0,0-1 0,-5 0 0,4 1 0,-4-1 0,3 1 0,12 1 0,3 0 0,-1 0 0,-11 0 0,-1 0 0,2 0 0,9 1 0,3 1 0,-2 0 0,-7-2 0,0 0 0,-5 1-143,19 0 1,-9 1 142,-24-3 0,-8 0 456,2-2-456,-24 0 1431,28 2-1431,-15 0 0,3 0 0,4 0 0,3 0 0,19 0 0,-1-1 0,-23 0 0,0-2 873,28 0 1,2-1-874,-16 1 0,0 1 0,13-1 0,1 1 0,-10 2 0,-4 0 89,-18 0 1,-1 0-90,17-1 0,2 1 0,0-2 0,1 0-477,4 1 0,3 1 477,22 1 0,-2 2 0,-31-2 0,-2 1 0,13 4 0,0 1 0,-2 0 0,-2 1 0,-10-2 0,2-1 0,1 0 0,5 0 0,1-2-479,-1-3 1,1-1-1,-1 0 479,-2 0 0,-1 1 0,0-1 0,5-1 0,0 0 0,-6 0 94,-1 0 0,-2 0-94,14 0 0,1 0 0,-5 0 0,0 0 0,1 0 0,3 0-486,20 0 0,0 0 486,-15 0 0,1 0 0,-14 0 0,3 0 0,-1 0 0,-3-1 0,-1-1 0,-1 1 0,24 1 0,0-1 0,-25-1 0,1-1 0,-3 1 0,18 1 0,-3 1 146,0-3 0,0-1-146,-3 4 0,-4 0 648,-18-3 1,-2 0-649,12 1 0,-2 0 489,34-7-489,-42 4 0,2 1 0,4 0 0,-2 1 1267,31-5-1267,-28 5 0,3-1 0,-5-1 0,-1 0 0,-2-2 0,0 1 0,0-1 0,0-1 0,1-5 0,-1-1 0,38-6 0,-20 1 0,2 0 0,-20 6 0,-1-1 0,11-3 0,3-3 59,1-3 0,-1-1-59,-10 4 0,1-1 0,19-10 0,-2 0 0,-25 10 0,0 1 0,29-10 0,2 1 0,-25 10 0,-3 1 0,4 1 0,3-1 0,17-8 0,-2 1 0,17-5 0,-17 4 0,3-3 0,-11 4 0,-2 1 0,-2-1 0,1-1 0,16-8 0,2-1 0,-13 7 0,-1 1 0,-6 0 0,-1 2 0,-8 3 0,-4 2 109,18-11-109,-16 7 0,-15-3 0,9-3 0,14-11 0,12-8 0,-30 20 0,1-2 0,-4-2 0,2-1 0,9-1 0,2-1 0,-5 0 0,1 0 0,4 2 0,0 2 0,-7 4 0,-2 1 533,36-25-533,-26 15 0,1-17 0,0-4 0,7-11 0,-28 29 0,-1 1 0,9-19 0,9-6 0,-15 16 0,0 7 0,14-8 0,-17 12 0,13-19 0,-21 6 0,-3-1 0,-11-4 0,-8 4 0,-2-1 0,-4-4 0,-5 9 0,-8-7 0,2 3 0,-5 8 0,6-2 0,-2 17 0,-1-8 0,-7 3 0,-3-4 0,-12-7 0,-1 2 0,2 3 0,-3-7 0,10 12 0,-4-6 0,0 2 0,-4-1 0,-14-9 0,15 11 0,-5 0 0,17 10 0,-4 2 0,-7-9 0,2 7 0,-17-10 0,-1 0 0,-1 5 0,0-3 0,4 8 0,1-3 0,-17-4 0,-2-5 0,9 9 0,-5-1-279,0-2 0,-1 1 279,-6-3 0,-3 0 0,-10 0 0,0 2 0,20 7 0,0 1 0,-19-4 0,1 1 0,19 7 0,3 1 0,4 2 0,2 0 0,-42-8 0,21 9 0,-17-3 0,-3 7 0,38 4 0,-4 0 0,-19-3 0,-3 1 0,6 3 0,1 0-106,-3-3 0,0 1 106,8 4 0,1 1 0,-1-2 0,-4 0 0,9 0 0,-5 0 0,1 0 0,-26 0 0,1 1 0,-5-3 0,0 2 0,10 3 0,5 0 0,18-1 0,1 0 0,-21 1 0,0 0 0,11-1 0,3 0 0,2 3 0,2 0 0,2-1 0,4 0 0,-24-1 0,-6-1 0,-6-4 0,2 2 0,30 4 0,-1-1 0,12 0 0,1 0 0,0 3 0,0 1 0,-3-3 0,0 0 0,-42 3 0,23-1 0,-7-1-314,-8-1 1,-3 1 313,-5 0 0,-1-1 0,28-1 0,-1-1 0,4 0 0,-15 1 0,2-1 0,-11-4 0,0-1 0,9 2 0,2 1-390,0 1 1,-1 0 389,-5-1 0,1-1 0,16 2 0,2 1-20,1 1 0,2 0 20,7-1 0,4 1 0,-30 1 0,-10-6 669,44 6 0,0-1-669,-43-7 0,35 6 0,0 0 0,-30-4 0,30 3 0,-3 0 0,-6 3 0,-2 2-420,-16-4 1,-6 0 419,18 3 0,-5 0 0,0 1-623,-6-2 1,-2-1-1,0 1 623,3 2 0,0-1 0,0 0 0,-3-1 0,-1 0 0,6 1-290,-9 2 0,4-1 290,1-2 0,3-1 0,24 4 0,4 0 0,-35-3 0,-9 3 0,13 0 0,25 0 0,-1 0 0,3 0 0,0 0 727,2 0 0,0 0-727,4 0 0,3 0 2007,-16 0-2007,1 0 704,17 0-704,-1 0 0,2 0 0,-8 0 0,-6 0 0,11 0 0,-3 0 0,-42 0 0,27 0 0,-3 0-274,2 0 0,0 0 274,-3 0 0,-2 0 0,-13 1 0,-2 1-813,5-1 1,-3-1 812,12 2 0,-5 2 0,0-2 0,3-1 0,-1-1 0,1 0 0,4 1 0,0 1 0,0-1 0,1-3 0,1-1 0,4 1 0,-7 1 0,2 0 0,-13-2 0,0 0-469,9 2 0,1 2 469,0-1 0,1 0 0,-3-2 0,1 0 226,11 2 1,2 0-227,6-2 0,1 0 1582,-40 2-1582,24 0 0,-11 0 0,15 3 1048,0-3-1048,11 2 28,5-2-28,-13 0 0,-4 0 0,-3-2 0,-5 1 0,5-3 0,9 3 0,-9-4 0,18 5 0,-27-3 0,-5 0 0,-1 0 0,4 0 0,23 0 0,3 1 0,6 2 0,2-5 0,-4 5 0,12-4 0,-8 3 0,12 0 0,2 1 0,3 0 0,6 0 0,-3 0 0,0 0 0,3 0 0,-3 1 0,0 2 0,2 0 0,-1 0 0,2-2 0,-3-1 0,-4 2 0,3-1 0,-1 2 0,10-2 0,-7 2 0,3-2 0,-4 1 0,-11-2 0,-6 0 0,-1 0 0,-3 0 0,19 0 0,-5 0 0,9 1 0,-1 0 0,5 2 0,8-1 0,2 0 0,5 0 0,3-1 0,1-1 0,1 2 0,-1-2 0,-1 0 0,2 1 0,0 1 0,2 0 0,0 0 0</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9T00:24:08.752"/>
    </inkml:context>
    <inkml:brush xml:id="br0">
      <inkml:brushProperty name="width" value="0.05" units="cm"/>
      <inkml:brushProperty name="height" value="0.05" units="cm"/>
      <inkml:brushProperty name="color" value="#E71224"/>
    </inkml:brush>
  </inkml:definitions>
  <inkml:trace contextRef="#ctx0" brushRef="#br0">1902 184 24575,'-14'4'0,"1"-1"0,-11 3 0,-4 0 0,-8 3 0,-13 3 0,-4 2 0,6-1 0,-3-1 0,-40 10 0,2-1 0,20-4 0,29-5 0,4 1 0,-7 5 0,6-4 0,-6 5 0,-8 1 0,2 6 0,-4 2 0,-18 16 0,23-13 0,-2 1 0,3 1 0,-1 0 0,-8 5 0,2 0 0,-17 16 0,8-9 0,12-6 0,8-6 0,2-2 0,7 4 0,5-2 0,2 5 0,2 1 0,2 2 0,-8 16 0,-4 13 0,3 4 0,-5 17 0,11-11 0,11-18 0,1 3 0,1-3 0,2 1 0,2 0 0,1-1 0,1-7 0,1-3 0,3 26 0,2-14 0,0-3 0,0-17 0,0-11 0,0-4 0,4 3 0,1 4 0,19 30 0,9-1 0,11 11 0,8 2 0,-7-23 0,11 6 0,19-2 0,-31-28 0,3-1-220,12 7 1,4-1 219,-1-5 0,2-2 0,3 1 0,2 0 0,5-2 0,1-2 0,-8-4 0,1 0 0,10 2 0,2-1 0,1 0 0,0-1 0,-9-5 0,-3 0 0,-1 1 0,-4-1 0,-11-7 0,-3-1 0,27 7 0,-8-7 0,-5 1 0,-22-5 0,25 0 439,23 0-439,0-1 0,-33-1 0,0 0 0,24-3 0,-6 3 0,1-3 0,-16 0 0,-1 0 0,-12-2 0,2-1 0,-3-2 0,10 0 0,1-2 0,12-1 0,-1-1 0,-16 2 0,-7 1 0,-23-1 0,4-4 0,5-2 0,5-9 0,3-2 0,10-10 0,6-7 0,-2 0 0,8-15 0,3 5 0,-5-9 0,-19 28 0,0 0 0,15-20 0,6-4 0,-18 10 0,-9 7 0,0-4 0,-6 0 0,2-7 0,4-13 0,0 1 0,-2 4 0,2-4 0,-12 15 0,2-5 0,-9 5 0,-2 6 0,-4 3 0,-1 1 0,2 11 0,1-10 0,3 4 0,-2-3 0,5-7 0,-3 3 0,3-11 0,5-12 0,-2-9 0,1 2 0,-2-7 0,-5 5 0,-6 7 0,-3-20 0,-5 19 0,0-8 0,0 8 0,-2 4 0,-6-7 0,-8 3 0,-3 2 0,-9 5 0,2 14 0,-2 6 0,-1 7 0,5 12 0,0 1 0,-8-3 0,-6 5 0,-5-5 0,-12 1 0,9 6 0,-35-14 0,3 1 0,-14-10 0,40 17 0,2 0 0,-31-16 0,-6 0 0,41 17 0,0-1 0,-31-12 0,-10-4 0,7 1 0,11 8 0,7 4 0,-9 5 0,-3 4 0,-12 2 0,20 1 0,-3-1-289,12 2 0,-2-1 289,-25-4 0,2 0 0,25 4 0,3 2 0,0-2 0,2 3 0,-16-1 0,14 4 0,9 3 0,5 2 0,9 0 578,2 0-578,-7 0 0,1 4 0,-3-1 0,-8 8 0,7-4 0,-11 9 0,9-4 0,6 0 0,5-3 0,11-3 0,6-1 0,5 0 0,5-2 0,-1 1 0,2-1 0,1-1 0,1 0 0</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9T00:24:12.386"/>
    </inkml:context>
    <inkml:brush xml:id="br0">
      <inkml:brushProperty name="width" value="0.05" units="cm"/>
      <inkml:brushProperty name="height" value="0.05" units="cm"/>
      <inkml:brushProperty name="color" value="#E71224"/>
    </inkml:brush>
  </inkml:definitions>
  <inkml:trace contextRef="#ctx0" brushRef="#br0">1 4800 24575,'0'-6'0,"0"1"0,0-2 0,0-14 0,2-15 0,4-40 0,1-16 0,-2 22 0,-1-4-251,0 2 1,-1 0 250,2-1 0,0 2 0,-3 1 0,1 3 0,1 7 0,0 2 0,-1 2 0,0-1 0,3-13 0,-1-2 0,2 0 0,0 0 0,5-7 0,1-3-693,-4 13 1,1-4 0,2 0 692,4-3 0,2-1 0,-1 0 0,-2-2 0,-2-1 0,2 1-341,1 0 0,2 0 0,-2 5 341,-2-7 0,-1 5-204,2 8 1,0 2 203,0-4 0,1 4 0,-2 17 0,0 1 206,4-15 1,-2 1-207,7-23 1959,-4 9-1959,-2-4 1143,-4 16-1143,2 0 493,-2-3-493,5 7 0,-4-5 0,-3-8 0,-7 14 0,-4-6 0,0 4 0,0-1 0,0-4 0,0-11 0,-2 19 0,-1-17 0,-2 23 0,2 2 0,-1 8 0,3 13 0,-2 3 0,2 5 0,0 6 0,-1 3 0,0 0 0,0 3 0,-1 0 0,3-1 0,-2-1 0,2-1 0,-1 0 0,0 3 0,0 0 0,1 2 0,-2 0 0,2-1 0,-2-3 0,2 0 0,0-1 0,0 2 0,0 2 0,0 0 0,0 3 0,0-1 0,0-2 0,0 1 0,0-9 0,-2 1 0,2-2 0,-2 4 0,1 5 0,0 3 0,0 1 0,1 0 0,0 1 0,0-1 0,0 1 0,0-1 0,0 0 0,0 1 0,0-2 0,0 1 0,0-1 0,0 1 0,0-3 0,0 3 0,0-3 0,0 7 0,0-1 0,0 2 0</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9T00:24:15.784"/>
    </inkml:context>
    <inkml:brush xml:id="br0">
      <inkml:brushProperty name="width" value="0.05" units="cm"/>
      <inkml:brushProperty name="height" value="0.05" units="cm"/>
      <inkml:brushProperty name="color" value="#E71224"/>
    </inkml:brush>
  </inkml:definitions>
  <inkml:trace contextRef="#ctx0" brushRef="#br0">2459 1826 24575,'22'-22'0,"-2"-4"0,2-4 0,-7-5 0,-7 3 0,-2-2 0,1-6 0,-2-2 0,2-11 0,-5 2 0,1 0 0,-3 4 0,0 4 0,0 7 0,-2 2 0,-2 11 0,2 7 0,-3 6 0,3 3 0,0 2 0,-2-1 0,1-1 0,-3-3 0,-1-1 0,-2-2 0,-6-6 0,-2-6 0,-10-12 0,-8-19 0,-17-13 0,5-1 0,14 26 0,-1-1 0,-20-27 0,0-2 0,5 13 0,17 19 0,4 13 0,8 5 0,6 11 0,-3-1 0,-10 0 0,-6 1 0,-13-5 0,-2 3 0,-2 2 0,-3 4 0,2 7 0,6-3 0,-9 5 0,-4-5 0,-8 2 0,-12-2 0,7-3 0,5 0 0,-10-6 0,7 3 0,15 2 0,-2-1 0,-38-5 0,-3-3 0,1 0 0,13-2 0,3 3 0,18 2 0,34 7 0,14 6 0,7 0 0,2 2 0,1-1 0,1 0 0,-3 0 0,-1-1 0,-3 2 0,-4-3 0,-7-1 0,-2-1 0,-8-3 0,2 4 0,3-2 0,6 2 0,3 2 0,5-1 0,1 2 0,5 0 0,0-1 0,0 2 0,2-3 0,-1 2 0,3-2 0,-1 1 0,-1-1 0,-2 1 0,0-2 0,-6 1 0,3-3 0,0 1 0,1 0 0,2 0 0,-2-1 0,0-1 0,0 0 0,-1 2 0,3-1 0,-3 3 0,1-2 0,-2-1 0,-1 1 0,2 0 0,2 3 0,4-2 0,1 2 0,1-1 0,-1-1 0,-2 1 0,2-1 0,0 2 0,2 1 0</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9T00:29:32.936"/>
    </inkml:context>
    <inkml:brush xml:id="br0">
      <inkml:brushProperty name="width" value="0.05" units="cm"/>
      <inkml:brushProperty name="height" value="0.05" units="cm"/>
      <inkml:brushProperty name="color" value="#E71224"/>
    </inkml:brush>
  </inkml:definitions>
  <inkml:trace contextRef="#ctx0" brushRef="#br0">2687 58 24575,'-97'-5'0,"1"-1"0,-1 1 0,1 0 0,-1 0 0,1 0 0,-1 0 0,-1 0 0,-2 0 0,1 0 0,6 1 0,12 2 0,17 1 0,7 4 0,9 4 0,-11 8 0,0 3 0,1-3 0,-1-1 0,-3 5 0,2 0 0,8-4 0,5-1 0,-14 12 0,10-7 0,11 3 0,8-5 0,-3 9 0,-8 8 0,4 2 0,0 1 0,-12 16 0,-3 5 0,15-16 0,0 2 0,5-1 0,1-1 0,-25 34 0,10 1 0,9-13 0,-2 11 0,0 7 0,14-1 0,2-4 0,10 16 0,4-7 0,5 4 0,1-12 0,4-17 0,-1-11 0,0 6 0,1 3 0,-1-7 0,4 11 0,6-8 0,5 7 0,12 12 0,-3-7 0,6-4 0,-2-3 0,0-13 0,11 13 0,11 7 0,12 3 0,-17-27 0,3 0 0,-4-5 0,1-1 0,5 1 0,3 1 0,5 2 0,1-1 0,-7-6 0,0-2 0,8 5 0,1-2 0,-1-2 0,2-2 0,0-1 0,1-2 0,-1-1 0,2-1-440,16 2 1,1-2 439,-7-4 0,-1-1 0,3 1 0,1 0 0,12 1 0,1-1 0,-4 2 0,-1-2 0,-1-3 0,3-1 0,11 2 0,-1-1 0,-16-6 0,-3-1 0,-6-1 0,-2-1-71,-2 1 0,-1-1 71,-11-2 0,-1-1 0,3-1 0,2-2 0,23 0 0,2-1-465,-13-1 0,2-1 465,22-1 0,4 0 0,1 0 0,-2 0 0,-14-1 0,-1-1 0,20 2 0,-5-1 0,-39 0 0,-3 0 0,0-2 0,1 1 0,-1 1 0,-3-2 830,12-9-830,15 0 142,-21-20-142,-7-4 979,16-22-979,-31 19 0,0-2 0,3-1 0,-1-2 0,-6 1 0,0-2 0,2 0 0,-4 1 0,4-23 0,3-7 0,-12-11 0,-2 2 0,-5-6 0,-10 34 0,-1 2 0,4-28 0,-4 25 0,-1-1 0,3-42 0,-3 4 0,-3 41 0,-3 1 0,-8-41 0,1 42 0,-2 1 0,-12-37 0,-11-4 0,3 15 0,10 30 0,-2 0 0,-21-42 0,2 1 0,-1 10 0,5 6 0,7 13 0,-8-5 0,7 17 0,-6-1 0,-3 4 0,-8-1 0,1 4 0,-9-1 0,-7 5 0,2 2 0,-25-9 0,8 3 0,24 13 0,-1 0 0,5 4 0,2 0 0,0 1 0,2 2 0,-27-10 0,18 11 0,15 7 0,4 4 0,13 3 0,5 4 0,-17-2 0,-14 4 0,-16-2 0,11 0 0,-4 0 0,-3 1 0,-2-2 0,-5 0 0,-4-1-380,-14-1 0,-1-1 380,17 2 0,2 0 0,-1-2 0,1-1 0,9 4 0,5-1 0,-15-6 0,15 5 0,26 0 0,18 2 0,5 1 760,1-2-760,-3-2 0,-3-2 0,0-2 0,-5-1 0,3 3 0,3 0 0,1 5 0,5 3 0,0 0 0,2 2 0</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9T00:29:37.515"/>
    </inkml:context>
    <inkml:brush xml:id="br0">
      <inkml:brushProperty name="width" value="0.05" units="cm"/>
      <inkml:brushProperty name="height" value="0.05" units="cm"/>
      <inkml:brushProperty name="color" value="#E71224"/>
    </inkml:brush>
  </inkml:definitions>
  <inkml:trace contextRef="#ctx0" brushRef="#br0">1400 89 24575,'-17'6'0,"-10"3"0,-9 7 0,-7 2 0,1 5 0,-16 15 0,4 0 0,-5 5-386,2 5 1,-1 2 385,-11 6 0,0 1 0,6 1 0,2-2 0,12-11 0,1-1 0,-7 5 0,0 1 0,8-5 0,4-1 0,8-6 0,3-1 0,-21 34 0,20-14 0,0-4 0,-1 6 771,-7 8-771,10-2 0,0 6 0,13-2 0,5-10 0,-4 29 0,10-5 0,1-33 0,1 2 0,4 5 0,2 1 0,-2-7 0,2-2 0,1 46 0,14-10 0,4-17 0,11 4 0,9 5 0,5 2 0,4 7 0,-16-35 0,2-1 0,21 31 0,-14-30 0,2-2 0,-2-10 0,1-3 0,-2-1 0,1-3 0,42 20 0,-18-23 0,-6-8 0,8-6 0,-17-8 0,3-1 0,-5 0 0,3 0 0,27-2 0,1 0 0,17 1 0,-36-4 0,1-2 0,-6 3 0,-1 0 0,-5-2 0,0 0 0,6 3 0,-2 0 0,16-2 0,-20 1 0,-6 0 0,-1-2 0,4 4 0,24-3 0,9 1 0,9-2 0,-27 1 0,1 1 0,-7 0 0,-1 0 0,5 0 0,-2 0 0,34 1 0,-34-3 0,-18 0 0,-9 0 0,-4 0 0,16 0 0,14 3 0,3-1 0,3 3 0,-13-2 0,6 0 0,8 2 0,3 0-381,11 0 0,1-2 381,9 1 0,-3 0 0,-18 1 0,-2-1 0,2-2 0,-3 0 0,35 7 0,-21-5 0,-23-2 0,-8-2 0,-16 0 762,8 0-762,-1 0 0,5 0 0,-1 0 0,-7 0 0,-9-2 0,1 2 0,-2-2 0,-3 1 0,1 0 0,-9-2 0,-4 1 0,1-3 0,4-2 0,1-2 0,8-3 0,-3-1 0,4 1 0,1-6 0,1-1 0,7-6 0,7-9 0,8-8 0,-5 1 0,5-8 0,-20 11 0,10-9 0,3-13 0,0-5 0,8-18 0,-15 2 0,-7 11 0,-7-2 0,-8 21 0,-6-3 0,0 7 0,-5 3 0,3 3 0,-1-12 0,-1-1 0,1-12 0,-3-6 0,1 1 0,-2 6 0,-2 1 0,1 14 0,-1 5 0,0-1 0,2 8 0,-2-9 0,-1 0 0,1-4 0,-3 1 0,2 0 0,1 2 0,-5-12 0,-5-3 0,-9-2 0,-6-5 0,0 10 0,-7-5 0,-3-4 0,-8-2 0,-3 5-6784,-14-10 6784,-1 11 0,3 5 0,0 9 0,13 18 0,4 7 0,-13-1 0,-2 4 0,0 2 6784,0 3-6784,20 7 0,-8 1 0,-2 1 0,-13-1 0,-17-2 0,-11 1 0,33 3 0,-6 0-706,-23-7 0,-5-3 706,-4-2 0,-1-2 0,28 8 0,0 0 0,2-1 0,-23-7 0,4 2-31,15 9 0,4 1 31,15 0 0,2 2 0,-51-5 0,32 5 0,12 3 0,5 2 1407,13 3-1407,-2 0 67,-17 0-67,-1 0 0,-9 0 0,-7 0 0,20 2 0,-5 1 0,17 1 0,6 2 0,4-3 0,10 2 0,4-3 0,-1 3 0,-6 1 0,-7 6 0,-24 7 0,1 1 0,0-4 0,8-5 0,22-7 0,1 0 0,6-2 0,2 1 0,3-3 0,0 2 0,7-2 0,-2 0 0,3 0 0,1 0 0,-2 0 0,-1 2 0,-1-2 0,2 1 0,0-1 0,1 0 0,0 0 0,1 0 0,-1 0 0,-1 0 0,-2 0 0,-2 0 0,-3 2 0,-2-2 0,1 2 0,-2-2 0,1 0 0,-3 0 0,-1 0 0,0 0 0,6 0 0,0 0 0,3 0 0,-1 0 0,1 0 0,2 0 0,0 0 0,1 0 0,-1 0 0,-3 0 0,1 0 0,-1 0 0,1 0 0,3 0 0,3 0 0,1 0 0</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9T00:29:50.981"/>
    </inkml:context>
    <inkml:brush xml:id="br0">
      <inkml:brushProperty name="width" value="0.05" units="cm"/>
      <inkml:brushProperty name="height" value="0.05" units="cm"/>
      <inkml:brushProperty name="color" value="#E71224"/>
    </inkml:brush>
  </inkml:definitions>
  <inkml:trace contextRef="#ctx0" brushRef="#br0">726 1 24575,'-16'0'0,"1"3"0,-5-1 0,0 3 0,-7 1 0,-5 0 0,0 3 0,3-1 0,9-1 0,6-1 0,-4 4 0,-3 1 0,-1 1 0,-4 3 0,8-7 0,-1 5 0,7-6 0,0 2 0,5-1 0,-2 1 0,0 0 0,2 1 0,-2-3 0,4 1 0,0-1 0,0-2 0,2 2 0,-3-2 0,4 2 0,-3 2 0,0 1 0,1 4 0,-2 1 0,0 3 0,-1 4 0,-1-2 0,-3 10 0,1 2 0,-1-3 0,-1 4 0,1-2 0,-1 1 0,-8 18 0,2 4 0,-1 6 0,-1 7 0,7-11 0,-2-2 0,5-7 0,4-12 0,-1 7 0,2-1 0,-2 4 0,2 10 0,-3 5 0,5 2 0,-2 19 0,5-1 0,-2 1 0,-2 8 0,1-9 0,-2-4 0,5 4 0,-2-9 0,2 0 0,0 9 0,0-8 0,0-3 0,0-8 0,0-14 0,0-3 0,0 16 0,0 6 0,0 14 0,0 19 0,5-4 0,-1 4 0,2 0 0,-1-27 0,-5 13 0,5-18 0,-5-7 0,5 3 0,-5-12 0,5 10 0,-2 3 0,-1-5 0,3-7 0,-5-1 0,4-3 0,-1 9 0,2 4 0,2 3 0,-1-5 0,4 5 0,-7-19 0,5 4 0,-2-2 0,6 4 0,-3-5 0,2-6 0,-5-10 0,3-4 0,1 10 0,2-6 0,0 3 0,0-8 0,-4-2 0,0-5 0,-4-2 0,4 2 0,1 7 0,7 8 0,-3-4 0,9 11 0,-7-10 0,2 2 0,-5-5 0,1-1 0,-3-4 0,9 10 0,-4-8 0,-1 3 0,-3-7 0,-4-4 0,-1-1 0,2 0 0,-3 1 0,4 1 0,-1 0 0,0 1 0,2 1 0,-1-1 0,-1-1 0,1-3 0,-2-2 0,-3-3 0,0-4 0,-3 0 0,2-4 0,-3 3 0,3-2 0,-3 2 0,2-1 0,0 0 0,-2 0 0,3-2 0,2 0 0,4-4 0,2 1 0,-4-2 0,-3 3 0</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9T00:29:53.344"/>
    </inkml:context>
    <inkml:brush xml:id="br0">
      <inkml:brushProperty name="width" value="0.05" units="cm"/>
      <inkml:brushProperty name="height" value="0.05" units="cm"/>
      <inkml:brushProperty name="color" value="#E71224"/>
    </inkml:brush>
  </inkml:definitions>
  <inkml:trace contextRef="#ctx0" brushRef="#br0">1371 0 24575,'0'10'0,"0"5"0,0 20 0,0 12 0,3 45 0,-3-36 0,1 1 0,0 3 0,1 1 0,-4 8 0,0-1 0,1-5 0,-1-2 0,-1-5 0,-1 0 0,0 1 0,-1-3 0,-1 26 0,-4-13 0,2-9 0,1-20 0,-1-2 0,1-5 0,-1-2 0,-3 5 0,0-3 0,1-2 0,-4-1 0,5-8 0,-4-3 0,-1-2 0,-7 6 0,-4-2 0,-15 13 0,-3 3 0,-12 3 0,8 0 0,2-11 0,16-8 0,4-5 0,6-4 0,-1 1 0,-7 0 0,0 3 0,-17 5 0,-16 7 0,-9 0 0,19-9 0,-1 1 0,2-2 0,1 0 0,0 0 0,1 1 0,-39 20 0,20-4 0,13 0 0,7-3 0,19-7 0,8-9 0,6 1 0,4-7 0,2 0 0,4-3 0,7-3 0,-2 0 0,4-2 0</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14T00:41:30.698"/>
    </inkml:context>
    <inkml:brush xml:id="br0">
      <inkml:brushProperty name="width" value="0.05" units="cm"/>
      <inkml:brushProperty name="height" value="0.05" units="cm"/>
    </inkml:brush>
  </inkml:definitions>
  <inkml:trace contextRef="#ctx0" brushRef="#br0">70 0 24575,'0'9'0,"0"5"0,0 1 0,0 0 0,0 4 0,0 14 0,0-1 0,-5 8 0,-1 0 0,-6 12 0,0-7 0,6 6 0,1-24 0,0-4 0,3-6 0,-3 15 0,0 19 0,4-11 0,-4 14 0,5-31 0,0-1 0,0 1 0,0 7 0,0-6 0,0 6 0,0 20 0,0-21 0,0 42 0,0-49 0,0 20 0,0-26 0,0 1 0,0 4 0,0-10 0,0 5 0,4-5 0,2 5 0,5-5 0,0 5 0,9 10 0,-7-12 0,21 21 0,-14-22 0,21 17 0,-21-22 0,11 7 0,0-10 0,-4-4 0,4 4 0,-5-5 0,-7 0 0,3 0 0,-1 0 0,-9 0 0,10 0 0,-11 0 0,11 0 0,4 5 0,-7-4 0,5 4 0,-13-1 0,-1-3 0,0 4 0,4-5 0,-3 0 0,3 0 0,-3 0 0,-1 0 0,0 0 0,1 0 0,8 0 0,-6 0 0,6 0 0,-18 0 0,-2 0 0,-5-5 0,-3 4 0,4-4 0,-6 1 0,1-2 0,-1 0 0,1-3 0,-1 3 0,-5-5 0,4 1 0,-9-2 0,3-4 0,1 4 0,-5-5 0,5 6 0,-1 0 0,-3-1 0,9 2 0,-4-1 0,6 5 0,8 2 0,3 4 0,15 0 0,-4 5 0,9 1 0,-3 5 0,19 14 0,-17-10 0,10 5 0,-19-11 0,-1-8 0,-4 8 0,-2-3 0,1 4 0,-4-1 0,3 1 0,-4-1 0,4 1 0,-2 0 0,7 1 0,-8-1 0,8 0 0,-8 1 0,9-1 0,-9 1 0,3-1 0,1-4 0,-4 3 0,4-4 0,-5 5 0,0 0 0,0-1 0,0 1 0,-5 0 0,0-5 0,-6 4 0,-5-3 0,5 0 0,-5 3 0,5-7 0,-5 2 0,4 1 0,-4-4 0,6 3 0,4 1 0,-3-4 0,8 7 0,-4-2 0,5-1 0,0-1 0</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12T01:14:34.762"/>
    </inkml:context>
    <inkml:brush xml:id="br0">
      <inkml:brushProperty name="width" value="0.05" units="cm"/>
      <inkml:brushProperty name="height" value="0.05" units="cm"/>
      <inkml:brushProperty name="color" value="#E71224"/>
    </inkml:brush>
  </inkml:definitions>
  <inkml:trace contextRef="#ctx0" brushRef="#br0">1527 312 24575,'-18'4'0,"-22"6"0,-31 9 0,-15 6 0,34-7 0,-1 0 0,-32 11 0,38-9 0,-2 2 0,-15 3 0,-1 2-398,5 3 0,-1 0 398,-9 3 0,1 0 0,9 3 0,5 0 196,-20 19-196,32-18 0,2 1 0,-12 23 0,-6 11 0,12-3 0,7-7 0,4 3 600,8-3-600,3-5 0,7 6 0,7-15 0,2 5 0,2-3 0,-3 1 0,5 8 0,-2 11 0,7-2 0,-3 12 0,3-10 0,-2 0 0,2 2 0,-3-9 0,3 8 0,0-8 0,2-1 0,1-3 0,4 3 0,-2-7 0,8 16 0,-1-15 0,6 12 0,7-2 0,-2-6 0,8 11 0,0-10 0,-1-3 0,8 2 0,-7-13 0,19 19 0,2 4 0,-18-32 0,2 2 0,-2 4 0,4 2-637,24 12 0,3 2 637,-9-2 0,3 2-535,-1-9 0,5 1 1,-3-2 534,11 8 0,-1-3 0,-14-14 0,2 0 0,-3-2-196,6 4 1,-2-3 195,1-2 0,0-3 0,-9-7 0,-1-3 0,3-2 0,1-3 0,-4-1 0,1-3 0,13 0 0,1-3 0,-3-6 0,3-3-527,24 2 1,3-2 526,-5-4 0,-1 0 0,0 2 0,-1 0 0,-6 0 0,-1-1 0,-5 1 0,-1 0 536,-5 0 0,-3 0-536,-12 0 0,-4-1 1570,22-3-1570,-10-9 427,9-3-427,10-7 1253,10-2-1253,-20 5 0,15-1 0,-6-2 0,-1-4 0,-9-5 0,-7-5 0,1-3-481,-25 10 0,2-1 481,15-9 0,8-4 0,-4 2 0,-1 0 0,-2 0 0,19-15 0,2-1 0,-6 12 0,-1 1 0,0-7 0,-3 2 0,-12 13 0,-2 2 0,-1-7 0,-5 1 0,3-8 0,11-22 0,-3-2 0,-29 33 0,-1-2 0,-1-3 0,-1-1 0,14-37 0,-7 4 962,-8 10-962,-3 17 0,-7-9 0,-5 4 0,-2-11 0,-4-17 0,-1-2 0,-3 36 0,0-2 0,-1-7 0,0 3 0,-4-32 0,3 40 0,-2 0 0,-3-30 0,-3-2 0,5 32 0,0 0 0,-10-41 0,4 9 0,-9-5 0,10 25 0,-7-21 0,-1 10 0,1 2 0,-10-1 0,2 6 0,-2 4 0,-4-2 0,7 13 0,-2 2 0,2 3 0,0 2 0,-7 1 0,-7-6 0,-5 4 0,-17-10 0,4 11 0,-7-4 0,-1 6 0,8 1 0,14 18 0,-6-1 0,-16-5 0,-5-1-639,-1 1 0,-3 1 639,11 4 0,-3-1 0,0-1 0,-1 1 0,-1-1 0,2 0 0,5 3 0,0 0 0,1 1 0,-5-2 0,-1 0 0,5 3 0,0 0 0,4 3 0,5 3 0,4 3 0,-10-1 0,6 3 0,6 2 0,-15 0 1278,-8 0-1278,17 2 0,-4 0 0,7 0 0,-3 0-380,-23-1 1,-2 1 379,5 1 0,1 1 0,-4-3 0,-1 1 0,-1 3 0,2 0 0,17-2 0,1 1 0,0 1 0,1 0 0,4 0 0,3 0 0,-22 2 0,-9 2 0,28 3 0,2 3 759,-4 1-759,-9-1 0,2 2 0,2-4 0,18 0 0,3 2 0,5 1 0,-8 6 0,-16 7 0,-10 4 0,7 2 0,6-4 0,32-10 0,2 1 0,7-5 0,1 0 0,3-3 0,3-5 0,4 0 0,1-1 0,-2 2 0,1 3 0,-3-1 0,3 0 0,-2 0 0,1 1 0,-3 5 0,-4 12 0,0 0 0,0 3 0,2-6 0,6-11 0,1-3 0,1-5 0,0-1 0</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12T01:15:35.578"/>
    </inkml:context>
    <inkml:brush xml:id="br0">
      <inkml:brushProperty name="width" value="0.05" units="cm"/>
      <inkml:brushProperty name="height" value="0.05" units="cm"/>
      <inkml:brushProperty name="color" value="#E71224"/>
    </inkml:brush>
  </inkml:definitions>
  <inkml:trace contextRef="#ctx0" brushRef="#br0">3153 183 24575,'-37'3'0,"-46"2"0,-63 7 0,-32 2 0,71-3 0,-3-1 0,-65 7 0,78-5 0,-4 1 0,-31 2 0,-3 0-398,11 3 0,-2 0 398,-18 1 0,1 0 0,20 2 0,9 1 196,-41 10-196,66-11 0,5 2 0,-26 12 0,-12 8 0,25-3 0,15-4 0,7 3 600,18-3-600,5-3 0,15 4 0,14-9 0,4 3 0,5-1 0,-7 0 0,11 4 0,-4 7 0,14-1 0,-7 7 0,7-6 0,-4 0 0,4 1 0,-6-5 0,6 5 0,0-5 0,4-1 0,2-1 0,9 1 0,-5-4 0,17 10 0,-2-9 0,12 6 0,15 0 0,-5-4 0,17 7 0,0-6 0,-2-2 0,16 1 0,-14-8 0,40 12 0,3 2 0,-37-19 0,5 2 0,-5 2 0,8 1-637,50 7 0,7 1 637,-20-1 0,7 1-535,-2-5 0,10 0 1,-6 0 534,22 4 0,-1-2 0,-29-8 0,3 0 0,-5-1-196,12 2 1,-4-2 195,2 0 0,0-3 0,-19-3 0,-2-3 0,7 0 0,1-3 0,-8 1 0,3-3 0,26 0 0,2-1 0,-6-4 0,6-2-527,50 2 1,6-2 526,-10-2 0,-3 0 0,1 1 0,-3 1 0,-11-1 0,-3-1 0,-11 2 0,-1-1 536,-11 0 0,-5 0-536,-26 0 0,-8 0 1570,46-2-1570,-21-6 427,18-1-427,21-4 1253,21-2-1253,-42 4 0,32-1 0,-13-2 0,-2-1 0,-19-4 0,-14-3 0,2-1-481,-51 6 0,3-1 481,32-5 0,16-3 0,-8 1 0,-3 1 0,-3 0 0,39-10 0,4 0 0,-13 8 0,-1 0 0,-1-5 0,-6 2 0,-24 8 0,-5 0 0,-1-3 0,-11 0 0,6-5 0,23-12 0,-7-2 0,-59 20 0,-2-1 0,-2-3 0,-3 1 0,30-23 0,-15 3 962,-16 6-962,-7 9 0,-14-4 0,-11 2 0,-3-7 0,-9-10 0,-2-1 0,-6 22 0,0-2 0,-2-4 0,0 2 0,-9-19 0,7 23 0,-4 1 0,-7-19 0,-5 0 0,9 19 0,1-1 0,-21-24 0,8 6 0,-18-3 0,20 14 0,-14-12 0,-2 6 0,1 2 0,-19-2 0,3 4 0,-4 3 0,-8-2 0,14 8 0,-3 1 0,3 2 0,0 0 0,-14 2 0,-14-4 0,-11 2 0,-35-5 0,8 6 0,-14-2 0,-2 3 0,16 0 0,29 12 0,-12-2 0,-33-2 0,-11-1-639,-1 1 0,-7 0 639,23 3 0,-6-1 0,-1 0 0,-1 0 0,-3-1 0,5 1 0,10 1 0,0 0 0,2 1 0,-10-1 0,-2 0 0,10 1 0,0 1 0,8 1 0,11 2 0,8 2 0,-21-1 0,13 2 0,12 1 0,-31 0 1278,-17 0-1278,36 1 0,-9 0 0,15 0 0,-6 1-380,-48-2 1,-4 2 379,10-1 0,2 2 0,-8-2 0,-1 0 0,-3 2 0,4 0 0,35-1 0,2 0 0,0 1 0,3 0 0,7 0 0,7 0 0,-45 1 0,-20 2 0,59 1 0,4 1 759,-9 2-759,-18-1 0,4 1 0,4-2 0,38-1 0,5 2 0,11 1 0,-17 2 0,-32 6 0,-22 1 0,16 2 0,11-3 0,67-6 0,3 1 0,15-3 0,3 0 0,5-2 0,7-2 0,8-1 0,1 0 0,-3 1 0,2 2 0,-6-1 0,6 0 0,-5 0 0,3 1 0,-6 2 0,-9 8 0,1-1 0,-1 3 0,4-4 0,13-7 0,2-1 0,2-3 0,0-1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F6833AC-6666-D743-8B12-2856A430B2A8}" type="datetimeFigureOut">
              <a:rPr lang="en-US" smtClean="0"/>
              <a:t>10/12/19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301FA1D-DB58-7749-A83E-8FD1CD2BB0D5}" type="slidenum">
              <a:rPr lang="en-US" smtClean="0"/>
              <a:t>‹#›</a:t>
            </a:fld>
            <a:endParaRPr lang="en-US"/>
          </a:p>
        </p:txBody>
      </p:sp>
    </p:spTree>
    <p:extLst>
      <p:ext uri="{BB962C8B-B14F-4D97-AF65-F5344CB8AC3E}">
        <p14:creationId xmlns:p14="http://schemas.microsoft.com/office/powerpoint/2010/main" val="34423102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301FA1D-DB58-7749-A83E-8FD1CD2BB0D5}" type="slidenum">
              <a:rPr lang="en-US" smtClean="0"/>
              <a:t>1</a:t>
            </a:fld>
            <a:endParaRPr lang="en-US"/>
          </a:p>
        </p:txBody>
      </p:sp>
    </p:spTree>
    <p:extLst>
      <p:ext uri="{BB962C8B-B14F-4D97-AF65-F5344CB8AC3E}">
        <p14:creationId xmlns:p14="http://schemas.microsoft.com/office/powerpoint/2010/main" val="11935384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4:20 minutes to end of this</a:t>
            </a:r>
          </a:p>
        </p:txBody>
      </p:sp>
      <p:sp>
        <p:nvSpPr>
          <p:cNvPr id="4" name="Slide Number Placeholder 3"/>
          <p:cNvSpPr>
            <a:spLocks noGrp="1"/>
          </p:cNvSpPr>
          <p:nvPr>
            <p:ph type="sldNum" sz="quarter" idx="5"/>
          </p:nvPr>
        </p:nvSpPr>
        <p:spPr/>
        <p:txBody>
          <a:bodyPr/>
          <a:lstStyle/>
          <a:p>
            <a:fld id="{7301FA1D-DB58-7749-A83E-8FD1CD2BB0D5}" type="slidenum">
              <a:rPr lang="en-US" smtClean="0"/>
              <a:t>13</a:t>
            </a:fld>
            <a:endParaRPr lang="en-US"/>
          </a:p>
        </p:txBody>
      </p:sp>
    </p:spTree>
    <p:extLst>
      <p:ext uri="{BB962C8B-B14F-4D97-AF65-F5344CB8AC3E}">
        <p14:creationId xmlns:p14="http://schemas.microsoft.com/office/powerpoint/2010/main" val="42540895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we can this thesis, we need to define the concept of minimal interaction IR</a:t>
            </a:r>
          </a:p>
          <a:p>
            <a:endParaRPr lang="en-US" dirty="0"/>
          </a:p>
          <a:p>
            <a:r>
              <a:rPr lang="en-US" dirty="0"/>
              <a:t>as it is central to this thesis</a:t>
            </a:r>
          </a:p>
        </p:txBody>
      </p:sp>
      <p:sp>
        <p:nvSpPr>
          <p:cNvPr id="4" name="Slide Number Placeholder 3"/>
          <p:cNvSpPr>
            <a:spLocks noGrp="1"/>
          </p:cNvSpPr>
          <p:nvPr>
            <p:ph type="sldNum" sz="quarter" idx="5"/>
          </p:nvPr>
        </p:nvSpPr>
        <p:spPr/>
        <p:txBody>
          <a:bodyPr/>
          <a:lstStyle/>
          <a:p>
            <a:fld id="{7301FA1D-DB58-7749-A83E-8FD1CD2BB0D5}" type="slidenum">
              <a:rPr lang="en-US" smtClean="0"/>
              <a:t>14</a:t>
            </a:fld>
            <a:endParaRPr lang="en-US"/>
          </a:p>
        </p:txBody>
      </p:sp>
    </p:spTree>
    <p:extLst>
      <p:ext uri="{BB962C8B-B14F-4D97-AF65-F5344CB8AC3E}">
        <p14:creationId xmlns:p14="http://schemas.microsoft.com/office/powerpoint/2010/main" val="9968022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301FA1D-DB58-7749-A83E-8FD1CD2BB0D5}" type="slidenum">
              <a:rPr lang="en-US" smtClean="0"/>
              <a:t>18</a:t>
            </a:fld>
            <a:endParaRPr lang="en-US"/>
          </a:p>
        </p:txBody>
      </p:sp>
    </p:spTree>
    <p:extLst>
      <p:ext uri="{BB962C8B-B14F-4D97-AF65-F5344CB8AC3E}">
        <p14:creationId xmlns:p14="http://schemas.microsoft.com/office/powerpoint/2010/main" val="21884125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existing medical document retrieval systems, such as PubMed, that can help clinician to answer their clinical questions.</a:t>
            </a:r>
          </a:p>
        </p:txBody>
      </p:sp>
      <p:sp>
        <p:nvSpPr>
          <p:cNvPr id="4" name="Slide Number Placeholder 3"/>
          <p:cNvSpPr>
            <a:spLocks noGrp="1"/>
          </p:cNvSpPr>
          <p:nvPr>
            <p:ph type="sldNum" sz="quarter" idx="5"/>
          </p:nvPr>
        </p:nvSpPr>
        <p:spPr/>
        <p:txBody>
          <a:bodyPr/>
          <a:lstStyle/>
          <a:p>
            <a:fld id="{7301FA1D-DB58-7749-A83E-8FD1CD2BB0D5}" type="slidenum">
              <a:rPr lang="en-US" smtClean="0"/>
              <a:t>19</a:t>
            </a:fld>
            <a:endParaRPr lang="en-US"/>
          </a:p>
        </p:txBody>
      </p:sp>
    </p:spTree>
    <p:extLst>
      <p:ext uri="{BB962C8B-B14F-4D97-AF65-F5344CB8AC3E}">
        <p14:creationId xmlns:p14="http://schemas.microsoft.com/office/powerpoint/2010/main" val="18510307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existing medical document retrieval systems, such as PubMed, that can help clinician to answer their clinical questions.</a:t>
            </a:r>
          </a:p>
        </p:txBody>
      </p:sp>
      <p:sp>
        <p:nvSpPr>
          <p:cNvPr id="4" name="Slide Number Placeholder 3"/>
          <p:cNvSpPr>
            <a:spLocks noGrp="1"/>
          </p:cNvSpPr>
          <p:nvPr>
            <p:ph type="sldNum" sz="quarter" idx="5"/>
          </p:nvPr>
        </p:nvSpPr>
        <p:spPr/>
        <p:txBody>
          <a:bodyPr/>
          <a:lstStyle/>
          <a:p>
            <a:fld id="{7301FA1D-DB58-7749-A83E-8FD1CD2BB0D5}" type="slidenum">
              <a:rPr lang="en-US" smtClean="0"/>
              <a:t>20</a:t>
            </a:fld>
            <a:endParaRPr lang="en-US"/>
          </a:p>
        </p:txBody>
      </p:sp>
    </p:spTree>
    <p:extLst>
      <p:ext uri="{BB962C8B-B14F-4D97-AF65-F5344CB8AC3E}">
        <p14:creationId xmlns:p14="http://schemas.microsoft.com/office/powerpoint/2010/main" val="39743800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think it took about 10 minutes to here.</a:t>
            </a:r>
          </a:p>
        </p:txBody>
      </p:sp>
      <p:sp>
        <p:nvSpPr>
          <p:cNvPr id="4" name="Slide Number Placeholder 3"/>
          <p:cNvSpPr>
            <a:spLocks noGrp="1"/>
          </p:cNvSpPr>
          <p:nvPr>
            <p:ph type="sldNum" sz="quarter" idx="5"/>
          </p:nvPr>
        </p:nvSpPr>
        <p:spPr/>
        <p:txBody>
          <a:bodyPr/>
          <a:lstStyle/>
          <a:p>
            <a:fld id="{7301FA1D-DB58-7749-A83E-8FD1CD2BB0D5}" type="slidenum">
              <a:rPr lang="en-US" smtClean="0"/>
              <a:t>21</a:t>
            </a:fld>
            <a:endParaRPr lang="en-US"/>
          </a:p>
        </p:txBody>
      </p:sp>
    </p:spTree>
    <p:extLst>
      <p:ext uri="{BB962C8B-B14F-4D97-AF65-F5344CB8AC3E}">
        <p14:creationId xmlns:p14="http://schemas.microsoft.com/office/powerpoint/2010/main" val="33880865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10 mins to here</a:t>
            </a:r>
          </a:p>
        </p:txBody>
      </p:sp>
      <p:sp>
        <p:nvSpPr>
          <p:cNvPr id="4" name="Slide Number Placeholder 3"/>
          <p:cNvSpPr>
            <a:spLocks noGrp="1"/>
          </p:cNvSpPr>
          <p:nvPr>
            <p:ph type="sldNum" sz="quarter" idx="5"/>
          </p:nvPr>
        </p:nvSpPr>
        <p:spPr/>
        <p:txBody>
          <a:bodyPr/>
          <a:lstStyle/>
          <a:p>
            <a:fld id="{7301FA1D-DB58-7749-A83E-8FD1CD2BB0D5}" type="slidenum">
              <a:rPr lang="en-US" smtClean="0"/>
              <a:t>22</a:t>
            </a:fld>
            <a:endParaRPr lang="en-US"/>
          </a:p>
        </p:txBody>
      </p:sp>
    </p:spTree>
    <p:extLst>
      <p:ext uri="{BB962C8B-B14F-4D97-AF65-F5344CB8AC3E}">
        <p14:creationId xmlns:p14="http://schemas.microsoft.com/office/powerpoint/2010/main" val="18520687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diagram shows the two domains that this thesis operates within – IR and CDS</a:t>
            </a:r>
          </a:p>
          <a:p>
            <a:endParaRPr lang="en-US" dirty="0"/>
          </a:p>
          <a:p>
            <a:r>
              <a:rPr lang="en-US" dirty="0"/>
              <a:t>40 minutes is insufficient to cover the entire thesis in detail, so I am going to provide you with the research questions, together with the findings and contributions up front and then we will take a more detailed look into two specific areas.</a:t>
            </a:r>
          </a:p>
          <a:p>
            <a:endParaRPr lang="en-US" dirty="0"/>
          </a:p>
          <a:p>
            <a:r>
              <a:rPr lang="en-US" dirty="0"/>
              <a:t>The thesis begins here (click)</a:t>
            </a:r>
          </a:p>
        </p:txBody>
      </p:sp>
      <p:sp>
        <p:nvSpPr>
          <p:cNvPr id="4" name="Slide Number Placeholder 3"/>
          <p:cNvSpPr>
            <a:spLocks noGrp="1"/>
          </p:cNvSpPr>
          <p:nvPr>
            <p:ph type="sldNum" sz="quarter" idx="5"/>
          </p:nvPr>
        </p:nvSpPr>
        <p:spPr/>
        <p:txBody>
          <a:bodyPr/>
          <a:lstStyle/>
          <a:p>
            <a:fld id="{7301FA1D-DB58-7749-A83E-8FD1CD2BB0D5}" type="slidenum">
              <a:rPr lang="en-US" smtClean="0"/>
              <a:t>23</a:t>
            </a:fld>
            <a:endParaRPr lang="en-US"/>
          </a:p>
        </p:txBody>
      </p:sp>
    </p:spTree>
    <p:extLst>
      <p:ext uri="{BB962C8B-B14F-4D97-AF65-F5344CB8AC3E}">
        <p14:creationId xmlns:p14="http://schemas.microsoft.com/office/powerpoint/2010/main" val="2245824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diagram shows the two domains that this thesis operates within – IR and CDS</a:t>
            </a:r>
          </a:p>
          <a:p>
            <a:endParaRPr lang="en-US" dirty="0"/>
          </a:p>
          <a:p>
            <a:r>
              <a:rPr lang="en-US" dirty="0"/>
              <a:t>40 minutes is insufficient to cover the entire thesis in detail, so I am going to provide you with the research questions, together with the findings and contributions up front and then we will take a more detailed look into two specific areas.</a:t>
            </a:r>
          </a:p>
          <a:p>
            <a:endParaRPr lang="en-US" dirty="0"/>
          </a:p>
          <a:p>
            <a:r>
              <a:rPr lang="en-US" dirty="0"/>
              <a:t>The thesis begins here (click)</a:t>
            </a:r>
          </a:p>
        </p:txBody>
      </p:sp>
      <p:sp>
        <p:nvSpPr>
          <p:cNvPr id="4" name="Slide Number Placeholder 3"/>
          <p:cNvSpPr>
            <a:spLocks noGrp="1"/>
          </p:cNvSpPr>
          <p:nvPr>
            <p:ph type="sldNum" sz="quarter" idx="5"/>
          </p:nvPr>
        </p:nvSpPr>
        <p:spPr/>
        <p:txBody>
          <a:bodyPr/>
          <a:lstStyle/>
          <a:p>
            <a:fld id="{7301FA1D-DB58-7749-A83E-8FD1CD2BB0D5}" type="slidenum">
              <a:rPr lang="en-US" smtClean="0"/>
              <a:t>24</a:t>
            </a:fld>
            <a:endParaRPr lang="en-US"/>
          </a:p>
        </p:txBody>
      </p:sp>
    </p:spTree>
    <p:extLst>
      <p:ext uri="{BB962C8B-B14F-4D97-AF65-F5344CB8AC3E}">
        <p14:creationId xmlns:p14="http://schemas.microsoft.com/office/powerpoint/2010/main" val="33422769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301FA1D-DB58-7749-A83E-8FD1CD2BB0D5}" type="slidenum">
              <a:rPr lang="en-US" smtClean="0"/>
              <a:t>25</a:t>
            </a:fld>
            <a:endParaRPr lang="en-US"/>
          </a:p>
        </p:txBody>
      </p:sp>
    </p:spTree>
    <p:extLst>
      <p:ext uri="{BB962C8B-B14F-4D97-AF65-F5344CB8AC3E}">
        <p14:creationId xmlns:p14="http://schemas.microsoft.com/office/powerpoint/2010/main" val="31717434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you front up to your GP or arrive at the emergency department of your local hospital, you are reliant upon doctors to make good decisions regarding your case, including what your diagnosis is, what tests should be ordered and what treatments you should get.</a:t>
            </a:r>
          </a:p>
          <a:p>
            <a:endParaRPr lang="en-US" dirty="0"/>
          </a:p>
          <a:p>
            <a:r>
              <a:rPr lang="en-US" dirty="0"/>
              <a:t>But sometimes, the doctor is unsure about a case, there may be a gap in their knowledge, and they have clinical question</a:t>
            </a:r>
          </a:p>
        </p:txBody>
      </p:sp>
      <p:sp>
        <p:nvSpPr>
          <p:cNvPr id="4" name="Slide Number Placeholder 3"/>
          <p:cNvSpPr>
            <a:spLocks noGrp="1"/>
          </p:cNvSpPr>
          <p:nvPr>
            <p:ph type="sldNum" sz="quarter" idx="5"/>
          </p:nvPr>
        </p:nvSpPr>
        <p:spPr/>
        <p:txBody>
          <a:bodyPr/>
          <a:lstStyle/>
          <a:p>
            <a:fld id="{7301FA1D-DB58-7749-A83E-8FD1CD2BB0D5}" type="slidenum">
              <a:rPr lang="en-US" smtClean="0"/>
              <a:t>3</a:t>
            </a:fld>
            <a:endParaRPr lang="en-US"/>
          </a:p>
        </p:txBody>
      </p:sp>
    </p:spTree>
    <p:extLst>
      <p:ext uri="{BB962C8B-B14F-4D97-AF65-F5344CB8AC3E}">
        <p14:creationId xmlns:p14="http://schemas.microsoft.com/office/powerpoint/2010/main" val="119842572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301FA1D-DB58-7749-A83E-8FD1CD2BB0D5}" type="slidenum">
              <a:rPr lang="en-US" smtClean="0"/>
              <a:t>33</a:t>
            </a:fld>
            <a:endParaRPr lang="en-US"/>
          </a:p>
        </p:txBody>
      </p:sp>
    </p:spTree>
    <p:extLst>
      <p:ext uri="{BB962C8B-B14F-4D97-AF65-F5344CB8AC3E}">
        <p14:creationId xmlns:p14="http://schemas.microsoft.com/office/powerpoint/2010/main" val="34439325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301FA1D-DB58-7749-A83E-8FD1CD2BB0D5}" type="slidenum">
              <a:rPr lang="en-US" smtClean="0"/>
              <a:t>36</a:t>
            </a:fld>
            <a:endParaRPr lang="en-US"/>
          </a:p>
        </p:txBody>
      </p:sp>
    </p:spTree>
    <p:extLst>
      <p:ext uri="{BB962C8B-B14F-4D97-AF65-F5344CB8AC3E}">
        <p14:creationId xmlns:p14="http://schemas.microsoft.com/office/powerpoint/2010/main" val="22696514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301FA1D-DB58-7749-A83E-8FD1CD2BB0D5}" type="slidenum">
              <a:rPr lang="en-US" smtClean="0"/>
              <a:t>37</a:t>
            </a:fld>
            <a:endParaRPr lang="en-US"/>
          </a:p>
        </p:txBody>
      </p:sp>
    </p:spTree>
    <p:extLst>
      <p:ext uri="{BB962C8B-B14F-4D97-AF65-F5344CB8AC3E}">
        <p14:creationId xmlns:p14="http://schemas.microsoft.com/office/powerpoint/2010/main" val="369446764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301FA1D-DB58-7749-A83E-8FD1CD2BB0D5}" type="slidenum">
              <a:rPr lang="en-US" smtClean="0"/>
              <a:t>38</a:t>
            </a:fld>
            <a:endParaRPr lang="en-US"/>
          </a:p>
        </p:txBody>
      </p:sp>
    </p:spTree>
    <p:extLst>
      <p:ext uri="{BB962C8B-B14F-4D97-AF65-F5344CB8AC3E}">
        <p14:creationId xmlns:p14="http://schemas.microsoft.com/office/powerpoint/2010/main" val="334516508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301FA1D-DB58-7749-A83E-8FD1CD2BB0D5}" type="slidenum">
              <a:rPr lang="en-US" smtClean="0"/>
              <a:t>39</a:t>
            </a:fld>
            <a:endParaRPr lang="en-US"/>
          </a:p>
        </p:txBody>
      </p:sp>
    </p:spTree>
    <p:extLst>
      <p:ext uri="{BB962C8B-B14F-4D97-AF65-F5344CB8AC3E}">
        <p14:creationId xmlns:p14="http://schemas.microsoft.com/office/powerpoint/2010/main" val="172710612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301FA1D-DB58-7749-A83E-8FD1CD2BB0D5}" type="slidenum">
              <a:rPr lang="en-US" smtClean="0"/>
              <a:t>40</a:t>
            </a:fld>
            <a:endParaRPr lang="en-US"/>
          </a:p>
        </p:txBody>
      </p:sp>
    </p:spTree>
    <p:extLst>
      <p:ext uri="{BB962C8B-B14F-4D97-AF65-F5344CB8AC3E}">
        <p14:creationId xmlns:p14="http://schemas.microsoft.com/office/powerpoint/2010/main" val="357478160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301FA1D-DB58-7749-A83E-8FD1CD2BB0D5}" type="slidenum">
              <a:rPr lang="en-US" smtClean="0"/>
              <a:t>41</a:t>
            </a:fld>
            <a:endParaRPr lang="en-US"/>
          </a:p>
        </p:txBody>
      </p:sp>
    </p:spTree>
    <p:extLst>
      <p:ext uri="{BB962C8B-B14F-4D97-AF65-F5344CB8AC3E}">
        <p14:creationId xmlns:p14="http://schemas.microsoft.com/office/powerpoint/2010/main" val="18898072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15 minutes to complete this study.</a:t>
            </a:r>
          </a:p>
        </p:txBody>
      </p:sp>
      <p:sp>
        <p:nvSpPr>
          <p:cNvPr id="4" name="Slide Number Placeholder 3"/>
          <p:cNvSpPr>
            <a:spLocks noGrp="1"/>
          </p:cNvSpPr>
          <p:nvPr>
            <p:ph type="sldNum" sz="quarter" idx="5"/>
          </p:nvPr>
        </p:nvSpPr>
        <p:spPr/>
        <p:txBody>
          <a:bodyPr/>
          <a:lstStyle/>
          <a:p>
            <a:fld id="{7301FA1D-DB58-7749-A83E-8FD1CD2BB0D5}" type="slidenum">
              <a:rPr lang="en-US" smtClean="0"/>
              <a:t>45</a:t>
            </a:fld>
            <a:endParaRPr lang="en-US"/>
          </a:p>
        </p:txBody>
      </p:sp>
    </p:spTree>
    <p:extLst>
      <p:ext uri="{BB962C8B-B14F-4D97-AF65-F5344CB8AC3E}">
        <p14:creationId xmlns:p14="http://schemas.microsoft.com/office/powerpoint/2010/main" val="209005931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301FA1D-DB58-7749-A83E-8FD1CD2BB0D5}" type="slidenum">
              <a:rPr lang="en-US" smtClean="0"/>
              <a:t>46</a:t>
            </a:fld>
            <a:endParaRPr lang="en-US"/>
          </a:p>
        </p:txBody>
      </p:sp>
    </p:spTree>
    <p:extLst>
      <p:ext uri="{BB962C8B-B14F-4D97-AF65-F5344CB8AC3E}">
        <p14:creationId xmlns:p14="http://schemas.microsoft.com/office/powerpoint/2010/main" val="29218393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301FA1D-DB58-7749-A83E-8FD1CD2BB0D5}" type="slidenum">
              <a:rPr lang="en-US" smtClean="0"/>
              <a:t>63</a:t>
            </a:fld>
            <a:endParaRPr lang="en-US"/>
          </a:p>
        </p:txBody>
      </p:sp>
    </p:spTree>
    <p:extLst>
      <p:ext uri="{BB962C8B-B14F-4D97-AF65-F5344CB8AC3E}">
        <p14:creationId xmlns:p14="http://schemas.microsoft.com/office/powerpoint/2010/main" val="5169911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doctors are unsure, it means they lack the knowledge they require to make a certain decision</a:t>
            </a:r>
          </a:p>
          <a:p>
            <a:endParaRPr lang="en-US" dirty="0"/>
          </a:p>
          <a:p>
            <a:r>
              <a:rPr lang="en-US" dirty="0"/>
              <a:t>This raises a clinical question, which they need to answer to make a good decision</a:t>
            </a:r>
          </a:p>
        </p:txBody>
      </p:sp>
      <p:sp>
        <p:nvSpPr>
          <p:cNvPr id="4" name="Slide Number Placeholder 3"/>
          <p:cNvSpPr>
            <a:spLocks noGrp="1"/>
          </p:cNvSpPr>
          <p:nvPr>
            <p:ph type="sldNum" sz="quarter" idx="5"/>
          </p:nvPr>
        </p:nvSpPr>
        <p:spPr/>
        <p:txBody>
          <a:bodyPr/>
          <a:lstStyle/>
          <a:p>
            <a:fld id="{7301FA1D-DB58-7749-A83E-8FD1CD2BB0D5}" type="slidenum">
              <a:rPr lang="en-US" smtClean="0"/>
              <a:t>4</a:t>
            </a:fld>
            <a:endParaRPr lang="en-US"/>
          </a:p>
        </p:txBody>
      </p:sp>
    </p:spTree>
    <p:extLst>
      <p:ext uri="{BB962C8B-B14F-4D97-AF65-F5344CB8AC3E}">
        <p14:creationId xmlns:p14="http://schemas.microsoft.com/office/powerpoint/2010/main" val="183890411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23 minutes to here</a:t>
            </a:r>
          </a:p>
        </p:txBody>
      </p:sp>
      <p:sp>
        <p:nvSpPr>
          <p:cNvPr id="4" name="Slide Number Placeholder 3"/>
          <p:cNvSpPr>
            <a:spLocks noGrp="1"/>
          </p:cNvSpPr>
          <p:nvPr>
            <p:ph type="sldNum" sz="quarter" idx="5"/>
          </p:nvPr>
        </p:nvSpPr>
        <p:spPr/>
        <p:txBody>
          <a:bodyPr/>
          <a:lstStyle/>
          <a:p>
            <a:fld id="{7301FA1D-DB58-7749-A83E-8FD1CD2BB0D5}" type="slidenum">
              <a:rPr lang="en-US" smtClean="0"/>
              <a:t>64</a:t>
            </a:fld>
            <a:endParaRPr lang="en-US"/>
          </a:p>
        </p:txBody>
      </p:sp>
    </p:spTree>
    <p:extLst>
      <p:ext uri="{BB962C8B-B14F-4D97-AF65-F5344CB8AC3E}">
        <p14:creationId xmlns:p14="http://schemas.microsoft.com/office/powerpoint/2010/main" val="147619702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diagram shows the two domains that this thesis operates within – IR and CDS</a:t>
            </a:r>
          </a:p>
          <a:p>
            <a:endParaRPr lang="en-US" dirty="0"/>
          </a:p>
          <a:p>
            <a:r>
              <a:rPr lang="en-US" dirty="0"/>
              <a:t>40 minutes is insufficient to cover the entire thesis in detail, so I am going to provide you with the research questions, together with the findings and contributions up front and then we will take a more detailed look into two specific areas.</a:t>
            </a:r>
          </a:p>
          <a:p>
            <a:endParaRPr lang="en-US" dirty="0"/>
          </a:p>
          <a:p>
            <a:r>
              <a:rPr lang="en-US" dirty="0"/>
              <a:t>The thesis begins here (click)</a:t>
            </a:r>
          </a:p>
        </p:txBody>
      </p:sp>
      <p:sp>
        <p:nvSpPr>
          <p:cNvPr id="4" name="Slide Number Placeholder 3"/>
          <p:cNvSpPr>
            <a:spLocks noGrp="1"/>
          </p:cNvSpPr>
          <p:nvPr>
            <p:ph type="sldNum" sz="quarter" idx="5"/>
          </p:nvPr>
        </p:nvSpPr>
        <p:spPr/>
        <p:txBody>
          <a:bodyPr/>
          <a:lstStyle/>
          <a:p>
            <a:fld id="{7301FA1D-DB58-7749-A83E-8FD1CD2BB0D5}" type="slidenum">
              <a:rPr lang="en-US" smtClean="0"/>
              <a:t>65</a:t>
            </a:fld>
            <a:endParaRPr lang="en-US"/>
          </a:p>
        </p:txBody>
      </p:sp>
    </p:spTree>
    <p:extLst>
      <p:ext uri="{BB962C8B-B14F-4D97-AF65-F5344CB8AC3E}">
        <p14:creationId xmlns:p14="http://schemas.microsoft.com/office/powerpoint/2010/main" val="387720994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301FA1D-DB58-7749-A83E-8FD1CD2BB0D5}" type="slidenum">
              <a:rPr lang="en-US" smtClean="0"/>
              <a:t>66</a:t>
            </a:fld>
            <a:endParaRPr lang="en-US"/>
          </a:p>
        </p:txBody>
      </p:sp>
    </p:spTree>
    <p:extLst>
      <p:ext uri="{BB962C8B-B14F-4D97-AF65-F5344CB8AC3E}">
        <p14:creationId xmlns:p14="http://schemas.microsoft.com/office/powerpoint/2010/main" val="405940678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diagram shows the two domains that this thesis operates within – IR and CDS</a:t>
            </a:r>
          </a:p>
          <a:p>
            <a:endParaRPr lang="en-US" dirty="0"/>
          </a:p>
          <a:p>
            <a:r>
              <a:rPr lang="en-US" dirty="0"/>
              <a:t>40 minutes is insufficient to cover the entire thesis in detail, so I am going to provide you with the research questions, together with the findings and contributions up front and then we will take a more detailed look into two specific areas.</a:t>
            </a:r>
          </a:p>
          <a:p>
            <a:endParaRPr lang="en-US" dirty="0"/>
          </a:p>
          <a:p>
            <a:r>
              <a:rPr lang="en-US" dirty="0"/>
              <a:t>The thesis begins here (click)</a:t>
            </a:r>
          </a:p>
        </p:txBody>
      </p:sp>
      <p:sp>
        <p:nvSpPr>
          <p:cNvPr id="4" name="Slide Number Placeholder 3"/>
          <p:cNvSpPr>
            <a:spLocks noGrp="1"/>
          </p:cNvSpPr>
          <p:nvPr>
            <p:ph type="sldNum" sz="quarter" idx="5"/>
          </p:nvPr>
        </p:nvSpPr>
        <p:spPr/>
        <p:txBody>
          <a:bodyPr/>
          <a:lstStyle/>
          <a:p>
            <a:fld id="{7301FA1D-DB58-7749-A83E-8FD1CD2BB0D5}" type="slidenum">
              <a:rPr lang="en-US" smtClean="0"/>
              <a:t>67</a:t>
            </a:fld>
            <a:endParaRPr lang="en-US"/>
          </a:p>
        </p:txBody>
      </p:sp>
    </p:spTree>
    <p:extLst>
      <p:ext uri="{BB962C8B-B14F-4D97-AF65-F5344CB8AC3E}">
        <p14:creationId xmlns:p14="http://schemas.microsoft.com/office/powerpoint/2010/main" val="367163302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301FA1D-DB58-7749-A83E-8FD1CD2BB0D5}" type="slidenum">
              <a:rPr lang="en-US" smtClean="0"/>
              <a:t>71</a:t>
            </a:fld>
            <a:endParaRPr lang="en-US"/>
          </a:p>
        </p:txBody>
      </p:sp>
    </p:spTree>
    <p:extLst>
      <p:ext uri="{BB962C8B-B14F-4D97-AF65-F5344CB8AC3E}">
        <p14:creationId xmlns:p14="http://schemas.microsoft.com/office/powerpoint/2010/main" val="343098617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diagram shows the two domains that this thesis operates within – IR and CDS</a:t>
            </a:r>
          </a:p>
          <a:p>
            <a:endParaRPr lang="en-US" dirty="0"/>
          </a:p>
          <a:p>
            <a:r>
              <a:rPr lang="en-US" dirty="0"/>
              <a:t>40 minutes is insufficient to cover the entire thesis in detail, so I am going to provide you with the research questions, together with the findings and contributions up front and then we will take a more detailed look into two specific areas.</a:t>
            </a:r>
          </a:p>
          <a:p>
            <a:endParaRPr lang="en-US" dirty="0"/>
          </a:p>
          <a:p>
            <a:r>
              <a:rPr lang="en-US" dirty="0"/>
              <a:t>The thesis begins here (click)</a:t>
            </a:r>
          </a:p>
        </p:txBody>
      </p:sp>
      <p:sp>
        <p:nvSpPr>
          <p:cNvPr id="4" name="Slide Number Placeholder 3"/>
          <p:cNvSpPr>
            <a:spLocks noGrp="1"/>
          </p:cNvSpPr>
          <p:nvPr>
            <p:ph type="sldNum" sz="quarter" idx="5"/>
          </p:nvPr>
        </p:nvSpPr>
        <p:spPr/>
        <p:txBody>
          <a:bodyPr/>
          <a:lstStyle/>
          <a:p>
            <a:fld id="{7301FA1D-DB58-7749-A83E-8FD1CD2BB0D5}" type="slidenum">
              <a:rPr lang="en-US" smtClean="0"/>
              <a:t>72</a:t>
            </a:fld>
            <a:endParaRPr lang="en-US"/>
          </a:p>
        </p:txBody>
      </p:sp>
    </p:spTree>
    <p:extLst>
      <p:ext uri="{BB962C8B-B14F-4D97-AF65-F5344CB8AC3E}">
        <p14:creationId xmlns:p14="http://schemas.microsoft.com/office/powerpoint/2010/main" val="871168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diagram shows the two domains that this thesis operates within – IR and CDS</a:t>
            </a:r>
          </a:p>
          <a:p>
            <a:endParaRPr lang="en-US" dirty="0"/>
          </a:p>
          <a:p>
            <a:r>
              <a:rPr lang="en-US" dirty="0"/>
              <a:t>40 minutes is insufficient to cover the entire thesis in detail, so I am going to provide you with the research questions, together with the findings and contributions up front and then we will take a more detailed look into two specific areas.</a:t>
            </a:r>
          </a:p>
          <a:p>
            <a:endParaRPr lang="en-US" dirty="0"/>
          </a:p>
          <a:p>
            <a:r>
              <a:rPr lang="en-US" dirty="0"/>
              <a:t>The thesis begins here (click)</a:t>
            </a:r>
          </a:p>
        </p:txBody>
      </p:sp>
      <p:sp>
        <p:nvSpPr>
          <p:cNvPr id="4" name="Slide Number Placeholder 3"/>
          <p:cNvSpPr>
            <a:spLocks noGrp="1"/>
          </p:cNvSpPr>
          <p:nvPr>
            <p:ph type="sldNum" sz="quarter" idx="5"/>
          </p:nvPr>
        </p:nvSpPr>
        <p:spPr/>
        <p:txBody>
          <a:bodyPr/>
          <a:lstStyle/>
          <a:p>
            <a:fld id="{7301FA1D-DB58-7749-A83E-8FD1CD2BB0D5}" type="slidenum">
              <a:rPr lang="en-US" smtClean="0"/>
              <a:t>73</a:t>
            </a:fld>
            <a:endParaRPr lang="en-US"/>
          </a:p>
        </p:txBody>
      </p:sp>
    </p:spTree>
    <p:extLst>
      <p:ext uri="{BB962C8B-B14F-4D97-AF65-F5344CB8AC3E}">
        <p14:creationId xmlns:p14="http://schemas.microsoft.com/office/powerpoint/2010/main" val="265009089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relationships between</a:t>
            </a:r>
          </a:p>
        </p:txBody>
      </p:sp>
      <p:sp>
        <p:nvSpPr>
          <p:cNvPr id="4" name="Slide Number Placeholder 3"/>
          <p:cNvSpPr>
            <a:spLocks noGrp="1"/>
          </p:cNvSpPr>
          <p:nvPr>
            <p:ph type="sldNum" sz="quarter" idx="5"/>
          </p:nvPr>
        </p:nvSpPr>
        <p:spPr/>
        <p:txBody>
          <a:bodyPr/>
          <a:lstStyle/>
          <a:p>
            <a:fld id="{7301FA1D-DB58-7749-A83E-8FD1CD2BB0D5}" type="slidenum">
              <a:rPr lang="en-US" smtClean="0"/>
              <a:t>74</a:t>
            </a:fld>
            <a:endParaRPr lang="en-US"/>
          </a:p>
        </p:txBody>
      </p:sp>
    </p:spTree>
    <p:extLst>
      <p:ext uri="{BB962C8B-B14F-4D97-AF65-F5344CB8AC3E}">
        <p14:creationId xmlns:p14="http://schemas.microsoft.com/office/powerpoint/2010/main" val="402766583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25 mins to here</a:t>
            </a:r>
          </a:p>
        </p:txBody>
      </p:sp>
      <p:sp>
        <p:nvSpPr>
          <p:cNvPr id="4" name="Slide Number Placeholder 3"/>
          <p:cNvSpPr>
            <a:spLocks noGrp="1"/>
          </p:cNvSpPr>
          <p:nvPr>
            <p:ph type="sldNum" sz="quarter" idx="5"/>
          </p:nvPr>
        </p:nvSpPr>
        <p:spPr/>
        <p:txBody>
          <a:bodyPr/>
          <a:lstStyle/>
          <a:p>
            <a:fld id="{7301FA1D-DB58-7749-A83E-8FD1CD2BB0D5}" type="slidenum">
              <a:rPr lang="en-US" smtClean="0"/>
              <a:t>75</a:t>
            </a:fld>
            <a:endParaRPr lang="en-US"/>
          </a:p>
        </p:txBody>
      </p:sp>
    </p:spTree>
    <p:extLst>
      <p:ext uri="{BB962C8B-B14F-4D97-AF65-F5344CB8AC3E}">
        <p14:creationId xmlns:p14="http://schemas.microsoft.com/office/powerpoint/2010/main" val="12979880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relationships between</a:t>
            </a:r>
          </a:p>
        </p:txBody>
      </p:sp>
      <p:sp>
        <p:nvSpPr>
          <p:cNvPr id="4" name="Slide Number Placeholder 3"/>
          <p:cNvSpPr>
            <a:spLocks noGrp="1"/>
          </p:cNvSpPr>
          <p:nvPr>
            <p:ph type="sldNum" sz="quarter" idx="5"/>
          </p:nvPr>
        </p:nvSpPr>
        <p:spPr/>
        <p:txBody>
          <a:bodyPr/>
          <a:lstStyle/>
          <a:p>
            <a:fld id="{7301FA1D-DB58-7749-A83E-8FD1CD2BB0D5}" type="slidenum">
              <a:rPr lang="en-US" smtClean="0"/>
              <a:t>76</a:t>
            </a:fld>
            <a:endParaRPr lang="en-US"/>
          </a:p>
        </p:txBody>
      </p:sp>
    </p:spTree>
    <p:extLst>
      <p:ext uri="{BB962C8B-B14F-4D97-AF65-F5344CB8AC3E}">
        <p14:creationId xmlns:p14="http://schemas.microsoft.com/office/powerpoint/2010/main" val="23204357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Studies have found that clinical questions arise at a rate of  0.2 and 0.85 questions per visit.</a:t>
            </a:r>
          </a:p>
        </p:txBody>
      </p:sp>
      <p:sp>
        <p:nvSpPr>
          <p:cNvPr id="4" name="Slide Number Placeholder 3"/>
          <p:cNvSpPr>
            <a:spLocks noGrp="1"/>
          </p:cNvSpPr>
          <p:nvPr>
            <p:ph type="sldNum" sz="quarter" idx="5"/>
          </p:nvPr>
        </p:nvSpPr>
        <p:spPr/>
        <p:txBody>
          <a:bodyPr/>
          <a:lstStyle/>
          <a:p>
            <a:fld id="{7301FA1D-DB58-7749-A83E-8FD1CD2BB0D5}" type="slidenum">
              <a:rPr lang="en-US" smtClean="0"/>
              <a:t>5</a:t>
            </a:fld>
            <a:endParaRPr lang="en-US"/>
          </a:p>
        </p:txBody>
      </p:sp>
    </p:spTree>
    <p:extLst>
      <p:ext uri="{BB962C8B-B14F-4D97-AF65-F5344CB8AC3E}">
        <p14:creationId xmlns:p14="http://schemas.microsoft.com/office/powerpoint/2010/main" val="232784781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301FA1D-DB58-7749-A83E-8FD1CD2BB0D5}" type="slidenum">
              <a:rPr lang="en-US" smtClean="0"/>
              <a:t>81</a:t>
            </a:fld>
            <a:endParaRPr lang="en-US"/>
          </a:p>
        </p:txBody>
      </p:sp>
    </p:spTree>
    <p:extLst>
      <p:ext uri="{BB962C8B-B14F-4D97-AF65-F5344CB8AC3E}">
        <p14:creationId xmlns:p14="http://schemas.microsoft.com/office/powerpoint/2010/main" val="238616772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diagram shows the two domains that this thesis operates within – IR and CDS</a:t>
            </a:r>
          </a:p>
          <a:p>
            <a:endParaRPr lang="en-US" dirty="0"/>
          </a:p>
          <a:p>
            <a:r>
              <a:rPr lang="en-US" dirty="0"/>
              <a:t>40 minutes is insufficient to cover the entire thesis in detail, so I am going to provide you with the research questions, together with the findings and contributions up front and then we will take a more detailed look into two specific areas.</a:t>
            </a:r>
          </a:p>
          <a:p>
            <a:endParaRPr lang="en-US" dirty="0"/>
          </a:p>
          <a:p>
            <a:r>
              <a:rPr lang="en-US" dirty="0"/>
              <a:t>The thesis begins here (click)</a:t>
            </a:r>
          </a:p>
        </p:txBody>
      </p:sp>
      <p:sp>
        <p:nvSpPr>
          <p:cNvPr id="4" name="Slide Number Placeholder 3"/>
          <p:cNvSpPr>
            <a:spLocks noGrp="1"/>
          </p:cNvSpPr>
          <p:nvPr>
            <p:ph type="sldNum" sz="quarter" idx="5"/>
          </p:nvPr>
        </p:nvSpPr>
        <p:spPr/>
        <p:txBody>
          <a:bodyPr/>
          <a:lstStyle/>
          <a:p>
            <a:fld id="{7301FA1D-DB58-7749-A83E-8FD1CD2BB0D5}" type="slidenum">
              <a:rPr lang="en-US" smtClean="0"/>
              <a:t>82</a:t>
            </a:fld>
            <a:endParaRPr lang="en-US"/>
          </a:p>
        </p:txBody>
      </p:sp>
    </p:spTree>
    <p:extLst>
      <p:ext uri="{BB962C8B-B14F-4D97-AF65-F5344CB8AC3E}">
        <p14:creationId xmlns:p14="http://schemas.microsoft.com/office/powerpoint/2010/main" val="275204989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301FA1D-DB58-7749-A83E-8FD1CD2BB0D5}" type="slidenum">
              <a:rPr lang="en-US" smtClean="0"/>
              <a:t>84</a:t>
            </a:fld>
            <a:endParaRPr lang="en-US"/>
          </a:p>
        </p:txBody>
      </p:sp>
    </p:spTree>
    <p:extLst>
      <p:ext uri="{BB962C8B-B14F-4D97-AF65-F5344CB8AC3E}">
        <p14:creationId xmlns:p14="http://schemas.microsoft.com/office/powerpoint/2010/main" val="81585993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diagram shows the two domains that this thesis operates within – IR and CDS</a:t>
            </a:r>
          </a:p>
          <a:p>
            <a:endParaRPr lang="en-US" dirty="0"/>
          </a:p>
          <a:p>
            <a:r>
              <a:rPr lang="en-US" dirty="0"/>
              <a:t>40 minutes is insufficient to cover the entire thesis in detail, so I am going to provide you with the research questions, together with the findings and contributions up front and then we will take a more detailed look into two specific areas.</a:t>
            </a:r>
          </a:p>
          <a:p>
            <a:endParaRPr lang="en-US" dirty="0"/>
          </a:p>
          <a:p>
            <a:r>
              <a:rPr lang="en-US" dirty="0"/>
              <a:t>The thesis begins here (click)</a:t>
            </a:r>
          </a:p>
        </p:txBody>
      </p:sp>
      <p:sp>
        <p:nvSpPr>
          <p:cNvPr id="4" name="Slide Number Placeholder 3"/>
          <p:cNvSpPr>
            <a:spLocks noGrp="1"/>
          </p:cNvSpPr>
          <p:nvPr>
            <p:ph type="sldNum" sz="quarter" idx="5"/>
          </p:nvPr>
        </p:nvSpPr>
        <p:spPr/>
        <p:txBody>
          <a:bodyPr/>
          <a:lstStyle/>
          <a:p>
            <a:fld id="{7301FA1D-DB58-7749-A83E-8FD1CD2BB0D5}" type="slidenum">
              <a:rPr lang="en-US" smtClean="0"/>
              <a:t>85</a:t>
            </a:fld>
            <a:endParaRPr lang="en-US"/>
          </a:p>
        </p:txBody>
      </p:sp>
    </p:spTree>
    <p:extLst>
      <p:ext uri="{BB962C8B-B14F-4D97-AF65-F5344CB8AC3E}">
        <p14:creationId xmlns:p14="http://schemas.microsoft.com/office/powerpoint/2010/main" val="303732919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Armed with this knowledge – we sought out a new IR framework to help clinicians to answer their questions faster, with less documentation. We sought out a mini-IIR approach.</a:t>
            </a:r>
          </a:p>
        </p:txBody>
      </p:sp>
      <p:sp>
        <p:nvSpPr>
          <p:cNvPr id="4" name="Slide Number Placeholder 3"/>
          <p:cNvSpPr>
            <a:spLocks noGrp="1"/>
          </p:cNvSpPr>
          <p:nvPr>
            <p:ph type="sldNum" sz="quarter" idx="5"/>
          </p:nvPr>
        </p:nvSpPr>
        <p:spPr/>
        <p:txBody>
          <a:bodyPr/>
          <a:lstStyle/>
          <a:p>
            <a:fld id="{7301FA1D-DB58-7749-A83E-8FD1CD2BB0D5}" type="slidenum">
              <a:rPr lang="en-US" smtClean="0"/>
              <a:t>92</a:t>
            </a:fld>
            <a:endParaRPr lang="en-US"/>
          </a:p>
        </p:txBody>
      </p:sp>
    </p:spTree>
    <p:extLst>
      <p:ext uri="{BB962C8B-B14F-4D97-AF65-F5344CB8AC3E}">
        <p14:creationId xmlns:p14="http://schemas.microsoft.com/office/powerpoint/2010/main" val="264835479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301FA1D-DB58-7749-A83E-8FD1CD2BB0D5}" type="slidenum">
              <a:rPr lang="en-US" smtClean="0"/>
              <a:t>105</a:t>
            </a:fld>
            <a:endParaRPr lang="en-US"/>
          </a:p>
        </p:txBody>
      </p:sp>
    </p:spTree>
    <p:extLst>
      <p:ext uri="{BB962C8B-B14F-4D97-AF65-F5344CB8AC3E}">
        <p14:creationId xmlns:p14="http://schemas.microsoft.com/office/powerpoint/2010/main" val="290669910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think maybe </a:t>
            </a:r>
            <a:r>
              <a:rPr lang="en-US" dirty="0" err="1"/>
              <a:t>summarise</a:t>
            </a:r>
            <a:r>
              <a:rPr lang="en-US" dirty="0"/>
              <a:t> each into much simpler language</a:t>
            </a:r>
          </a:p>
        </p:txBody>
      </p:sp>
      <p:sp>
        <p:nvSpPr>
          <p:cNvPr id="4" name="Slide Number Placeholder 3"/>
          <p:cNvSpPr>
            <a:spLocks noGrp="1"/>
          </p:cNvSpPr>
          <p:nvPr>
            <p:ph type="sldNum" sz="quarter" idx="5"/>
          </p:nvPr>
        </p:nvSpPr>
        <p:spPr/>
        <p:txBody>
          <a:bodyPr/>
          <a:lstStyle/>
          <a:p>
            <a:fld id="{7301FA1D-DB58-7749-A83E-8FD1CD2BB0D5}" type="slidenum">
              <a:rPr lang="en-US" smtClean="0"/>
              <a:t>106</a:t>
            </a:fld>
            <a:endParaRPr lang="en-US"/>
          </a:p>
        </p:txBody>
      </p:sp>
    </p:spTree>
    <p:extLst>
      <p:ext uri="{BB962C8B-B14F-4D97-AF65-F5344CB8AC3E}">
        <p14:creationId xmlns:p14="http://schemas.microsoft.com/office/powerpoint/2010/main" val="98242593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Document retrieval does</a:t>
            </a:r>
          </a:p>
        </p:txBody>
      </p:sp>
      <p:sp>
        <p:nvSpPr>
          <p:cNvPr id="4" name="Slide Number Placeholder 3"/>
          <p:cNvSpPr>
            <a:spLocks noGrp="1"/>
          </p:cNvSpPr>
          <p:nvPr>
            <p:ph type="sldNum" sz="quarter" idx="5"/>
          </p:nvPr>
        </p:nvSpPr>
        <p:spPr/>
        <p:txBody>
          <a:bodyPr/>
          <a:lstStyle/>
          <a:p>
            <a:fld id="{7301FA1D-DB58-7749-A83E-8FD1CD2BB0D5}" type="slidenum">
              <a:rPr lang="en-US" smtClean="0"/>
              <a:t>107</a:t>
            </a:fld>
            <a:endParaRPr lang="en-US"/>
          </a:p>
        </p:txBody>
      </p:sp>
    </p:spTree>
    <p:extLst>
      <p:ext uri="{BB962C8B-B14F-4D97-AF65-F5344CB8AC3E}">
        <p14:creationId xmlns:p14="http://schemas.microsoft.com/office/powerpoint/2010/main" val="341328486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a:t>
            </a:r>
            <a:r>
              <a:rPr lang="en-US" dirty="0" err="1"/>
              <a:t>i</a:t>
            </a:r>
            <a:r>
              <a:rPr lang="en-US" dirty="0"/>
              <a:t> reveal the research questions, work we did </a:t>
            </a:r>
            <a:r>
              <a:rPr lang="en-US" dirty="0" err="1"/>
              <a:t>etc</a:t>
            </a:r>
            <a:r>
              <a:rPr lang="en-US" dirty="0"/>
              <a:t> – need to</a:t>
            </a:r>
          </a:p>
          <a:p>
            <a:r>
              <a:rPr lang="en-US" dirty="0"/>
              <a:t>explain an important thread of work in this thesis, which is the touchstone of everything we have done.</a:t>
            </a:r>
          </a:p>
          <a:p>
            <a:endParaRPr lang="en-US" dirty="0"/>
          </a:p>
          <a:p>
            <a:r>
              <a:rPr lang="en-US" dirty="0"/>
              <a:t>minimal interaction IR – what is this?</a:t>
            </a:r>
          </a:p>
          <a:p>
            <a:endParaRPr lang="en-US" dirty="0"/>
          </a:p>
        </p:txBody>
      </p:sp>
      <p:sp>
        <p:nvSpPr>
          <p:cNvPr id="4" name="Slide Number Placeholder 3"/>
          <p:cNvSpPr>
            <a:spLocks noGrp="1"/>
          </p:cNvSpPr>
          <p:nvPr>
            <p:ph type="sldNum" sz="quarter" idx="5"/>
          </p:nvPr>
        </p:nvSpPr>
        <p:spPr/>
        <p:txBody>
          <a:bodyPr/>
          <a:lstStyle/>
          <a:p>
            <a:fld id="{7301FA1D-DB58-7749-A83E-8FD1CD2BB0D5}" type="slidenum">
              <a:rPr lang="en-US" smtClean="0"/>
              <a:t>112</a:t>
            </a:fld>
            <a:endParaRPr lang="en-US"/>
          </a:p>
        </p:txBody>
      </p:sp>
    </p:spTree>
    <p:extLst>
      <p:ext uri="{BB962C8B-B14F-4D97-AF65-F5344CB8AC3E}">
        <p14:creationId xmlns:p14="http://schemas.microsoft.com/office/powerpoint/2010/main" val="12802228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doctors are unsure, it means they lack the knowledge they require to make a certain decision</a:t>
            </a:r>
          </a:p>
          <a:p>
            <a:endParaRPr lang="en-US" dirty="0"/>
          </a:p>
          <a:p>
            <a:r>
              <a:rPr lang="en-US" dirty="0"/>
              <a:t>This raises a clinical question, which they need to answer to make a good decision</a:t>
            </a:r>
          </a:p>
        </p:txBody>
      </p:sp>
      <p:sp>
        <p:nvSpPr>
          <p:cNvPr id="4" name="Slide Number Placeholder 3"/>
          <p:cNvSpPr>
            <a:spLocks noGrp="1"/>
          </p:cNvSpPr>
          <p:nvPr>
            <p:ph type="sldNum" sz="quarter" idx="5"/>
          </p:nvPr>
        </p:nvSpPr>
        <p:spPr/>
        <p:txBody>
          <a:bodyPr/>
          <a:lstStyle/>
          <a:p>
            <a:fld id="{7301FA1D-DB58-7749-A83E-8FD1CD2BB0D5}" type="slidenum">
              <a:rPr lang="en-US" smtClean="0"/>
              <a:t>6</a:t>
            </a:fld>
            <a:endParaRPr lang="en-US"/>
          </a:p>
        </p:txBody>
      </p:sp>
    </p:spTree>
    <p:extLst>
      <p:ext uri="{BB962C8B-B14F-4D97-AF65-F5344CB8AC3E}">
        <p14:creationId xmlns:p14="http://schemas.microsoft.com/office/powerpoint/2010/main" val="20855934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answering clinical questions in order to make good clinical decisions is important:</a:t>
            </a:r>
          </a:p>
          <a:p>
            <a:endParaRPr lang="en-US" dirty="0"/>
          </a:p>
          <a:p>
            <a:r>
              <a:rPr lang="en-US" dirty="0"/>
              <a:t>There is much evidence to show that answering clinical questions correctly makes a big difference to health outcomes.</a:t>
            </a:r>
          </a:p>
          <a:p>
            <a:endParaRPr lang="en-US" dirty="0"/>
          </a:p>
          <a:p>
            <a:r>
              <a:rPr lang="en-US" dirty="0"/>
              <a:t>An important study that demonstrates this is the Rochester study in the US, where 208 hospital and community based doctors provided a single clinical question and were provided with information. They report how this information changed their clinical decisions</a:t>
            </a:r>
          </a:p>
          <a:p>
            <a:endParaRPr lang="en-US" dirty="0"/>
          </a:p>
          <a:p>
            <a:r>
              <a:rPr lang="en-US" dirty="0"/>
              <a:t>So answering clinical questions correctly directly impacts the health outcomes of the doctor’s patients.</a:t>
            </a:r>
          </a:p>
        </p:txBody>
      </p:sp>
      <p:sp>
        <p:nvSpPr>
          <p:cNvPr id="4" name="Slide Number Placeholder 3"/>
          <p:cNvSpPr>
            <a:spLocks noGrp="1"/>
          </p:cNvSpPr>
          <p:nvPr>
            <p:ph type="sldNum" sz="quarter" idx="5"/>
          </p:nvPr>
        </p:nvSpPr>
        <p:spPr/>
        <p:txBody>
          <a:bodyPr/>
          <a:lstStyle/>
          <a:p>
            <a:fld id="{7301FA1D-DB58-7749-A83E-8FD1CD2BB0D5}" type="slidenum">
              <a:rPr lang="en-US" smtClean="0"/>
              <a:t>7</a:t>
            </a:fld>
            <a:endParaRPr lang="en-US"/>
          </a:p>
        </p:txBody>
      </p:sp>
    </p:spTree>
    <p:extLst>
      <p:ext uri="{BB962C8B-B14F-4D97-AF65-F5344CB8AC3E}">
        <p14:creationId xmlns:p14="http://schemas.microsoft.com/office/powerpoint/2010/main" val="18255864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doctors are unsure, it means they lack the knowledge they require to make a certain decision</a:t>
            </a:r>
          </a:p>
          <a:p>
            <a:endParaRPr lang="en-US" dirty="0"/>
          </a:p>
          <a:p>
            <a:r>
              <a:rPr lang="en-US" dirty="0"/>
              <a:t>This raises a clinical question, which they need to answer to make a good decision</a:t>
            </a:r>
          </a:p>
        </p:txBody>
      </p:sp>
      <p:sp>
        <p:nvSpPr>
          <p:cNvPr id="4" name="Slide Number Placeholder 3"/>
          <p:cNvSpPr>
            <a:spLocks noGrp="1"/>
          </p:cNvSpPr>
          <p:nvPr>
            <p:ph type="sldNum" sz="quarter" idx="5"/>
          </p:nvPr>
        </p:nvSpPr>
        <p:spPr/>
        <p:txBody>
          <a:bodyPr/>
          <a:lstStyle/>
          <a:p>
            <a:fld id="{7301FA1D-DB58-7749-A83E-8FD1CD2BB0D5}" type="slidenum">
              <a:rPr lang="en-US" smtClean="0"/>
              <a:t>8</a:t>
            </a:fld>
            <a:endParaRPr lang="en-US"/>
          </a:p>
        </p:txBody>
      </p:sp>
    </p:spTree>
    <p:extLst>
      <p:ext uri="{BB962C8B-B14F-4D97-AF65-F5344CB8AC3E}">
        <p14:creationId xmlns:p14="http://schemas.microsoft.com/office/powerpoint/2010/main" val="31192543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existing medical document retrieval systems, such as PubMed, that can help clinician to answer their clinical questions.</a:t>
            </a:r>
          </a:p>
        </p:txBody>
      </p:sp>
      <p:sp>
        <p:nvSpPr>
          <p:cNvPr id="4" name="Slide Number Placeholder 3"/>
          <p:cNvSpPr>
            <a:spLocks noGrp="1"/>
          </p:cNvSpPr>
          <p:nvPr>
            <p:ph type="sldNum" sz="quarter" idx="5"/>
          </p:nvPr>
        </p:nvSpPr>
        <p:spPr/>
        <p:txBody>
          <a:bodyPr/>
          <a:lstStyle/>
          <a:p>
            <a:fld id="{7301FA1D-DB58-7749-A83E-8FD1CD2BB0D5}" type="slidenum">
              <a:rPr lang="en-US" smtClean="0"/>
              <a:t>11</a:t>
            </a:fld>
            <a:endParaRPr lang="en-US"/>
          </a:p>
        </p:txBody>
      </p:sp>
    </p:spTree>
    <p:extLst>
      <p:ext uri="{BB962C8B-B14F-4D97-AF65-F5344CB8AC3E}">
        <p14:creationId xmlns:p14="http://schemas.microsoft.com/office/powerpoint/2010/main" val="40777027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clinicians are often time pressure, as reported in the literature.</a:t>
            </a:r>
          </a:p>
          <a:p>
            <a:endParaRPr lang="en-US" dirty="0"/>
          </a:p>
          <a:p>
            <a:r>
              <a:rPr lang="en-US" dirty="0"/>
              <a:t>These are just some of the figures – but many surveys point to high time pressure for doctors</a:t>
            </a:r>
          </a:p>
          <a:p>
            <a:endParaRPr lang="en-US" dirty="0"/>
          </a:p>
        </p:txBody>
      </p:sp>
      <p:sp>
        <p:nvSpPr>
          <p:cNvPr id="4" name="Slide Number Placeholder 3"/>
          <p:cNvSpPr>
            <a:spLocks noGrp="1"/>
          </p:cNvSpPr>
          <p:nvPr>
            <p:ph type="sldNum" sz="quarter" idx="5"/>
          </p:nvPr>
        </p:nvSpPr>
        <p:spPr/>
        <p:txBody>
          <a:bodyPr/>
          <a:lstStyle/>
          <a:p>
            <a:fld id="{7301FA1D-DB58-7749-A83E-8FD1CD2BB0D5}" type="slidenum">
              <a:rPr lang="en-US" smtClean="0"/>
              <a:t>12</a:t>
            </a:fld>
            <a:endParaRPr lang="en-US"/>
          </a:p>
        </p:txBody>
      </p:sp>
    </p:spTree>
    <p:extLst>
      <p:ext uri="{BB962C8B-B14F-4D97-AF65-F5344CB8AC3E}">
        <p14:creationId xmlns:p14="http://schemas.microsoft.com/office/powerpoint/2010/main" val="15070881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8029E9-74B4-A948-8EC7-62714EBCC218}"/>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754986C5-6BF3-D04E-A3E0-9854ACB5403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6EB2F71E-8311-BB4A-B316-C9A2978CA0B4}"/>
              </a:ext>
            </a:extLst>
          </p:cNvPr>
          <p:cNvSpPr>
            <a:spLocks noGrp="1"/>
          </p:cNvSpPr>
          <p:nvPr>
            <p:ph type="dt" sz="half" idx="10"/>
          </p:nvPr>
        </p:nvSpPr>
        <p:spPr/>
        <p:txBody>
          <a:bodyPr/>
          <a:lstStyle/>
          <a:p>
            <a:fld id="{351F74E0-75BF-D74F-8619-4BEDEE3E726F}" type="datetime1">
              <a:rPr lang="en-AU" smtClean="0"/>
              <a:t>12/10/19</a:t>
            </a:fld>
            <a:endParaRPr lang="en-US"/>
          </a:p>
        </p:txBody>
      </p:sp>
      <p:sp>
        <p:nvSpPr>
          <p:cNvPr id="5" name="Footer Placeholder 4">
            <a:extLst>
              <a:ext uri="{FF2B5EF4-FFF2-40B4-BE49-F238E27FC236}">
                <a16:creationId xmlns:a16="http://schemas.microsoft.com/office/drawing/2014/main" id="{128E4B40-25EA-4644-8C63-F3A475AFEDB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B6ABF5E-AC95-F747-B98F-C0C4A975B87C}"/>
              </a:ext>
            </a:extLst>
          </p:cNvPr>
          <p:cNvSpPr>
            <a:spLocks noGrp="1"/>
          </p:cNvSpPr>
          <p:nvPr>
            <p:ph type="sldNum" sz="quarter" idx="12"/>
          </p:nvPr>
        </p:nvSpPr>
        <p:spPr/>
        <p:txBody>
          <a:bodyPr/>
          <a:lstStyle/>
          <a:p>
            <a:fld id="{253CDD1E-6259-A844-8C68-CA31AA8918D9}" type="slidenum">
              <a:rPr lang="en-US" smtClean="0"/>
              <a:t>‹#›</a:t>
            </a:fld>
            <a:endParaRPr lang="en-US"/>
          </a:p>
        </p:txBody>
      </p:sp>
    </p:spTree>
    <p:extLst>
      <p:ext uri="{BB962C8B-B14F-4D97-AF65-F5344CB8AC3E}">
        <p14:creationId xmlns:p14="http://schemas.microsoft.com/office/powerpoint/2010/main" val="28497285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EAE572-363B-3A4C-8837-4CCBEB85638B}"/>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C6959872-9C06-6445-B733-C7053142D40F}"/>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D6DA4798-AFD1-E84C-9DE6-284ADCEBA254}"/>
              </a:ext>
            </a:extLst>
          </p:cNvPr>
          <p:cNvSpPr>
            <a:spLocks noGrp="1"/>
          </p:cNvSpPr>
          <p:nvPr>
            <p:ph type="dt" sz="half" idx="10"/>
          </p:nvPr>
        </p:nvSpPr>
        <p:spPr/>
        <p:txBody>
          <a:bodyPr/>
          <a:lstStyle/>
          <a:p>
            <a:fld id="{BE3822D9-2588-3147-965D-6DD86B9A5AC4}" type="datetime1">
              <a:rPr lang="en-AU" smtClean="0"/>
              <a:t>12/10/19</a:t>
            </a:fld>
            <a:endParaRPr lang="en-US"/>
          </a:p>
        </p:txBody>
      </p:sp>
      <p:sp>
        <p:nvSpPr>
          <p:cNvPr id="5" name="Footer Placeholder 4">
            <a:extLst>
              <a:ext uri="{FF2B5EF4-FFF2-40B4-BE49-F238E27FC236}">
                <a16:creationId xmlns:a16="http://schemas.microsoft.com/office/drawing/2014/main" id="{508C9CEA-7C78-2742-AF66-8DA4B95EC3D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099FD02-5BDB-A940-8307-37EAE1D4F578}"/>
              </a:ext>
            </a:extLst>
          </p:cNvPr>
          <p:cNvSpPr>
            <a:spLocks noGrp="1"/>
          </p:cNvSpPr>
          <p:nvPr>
            <p:ph type="sldNum" sz="quarter" idx="12"/>
          </p:nvPr>
        </p:nvSpPr>
        <p:spPr/>
        <p:txBody>
          <a:bodyPr/>
          <a:lstStyle/>
          <a:p>
            <a:fld id="{253CDD1E-6259-A844-8C68-CA31AA8918D9}" type="slidenum">
              <a:rPr lang="en-US" smtClean="0"/>
              <a:t>‹#›</a:t>
            </a:fld>
            <a:endParaRPr lang="en-US"/>
          </a:p>
        </p:txBody>
      </p:sp>
    </p:spTree>
    <p:extLst>
      <p:ext uri="{BB962C8B-B14F-4D97-AF65-F5344CB8AC3E}">
        <p14:creationId xmlns:p14="http://schemas.microsoft.com/office/powerpoint/2010/main" val="6125206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3B7AF70-BDA2-EC4A-B7B3-73FFE78FFC37}"/>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61FD17CB-4DD0-BE4E-9C74-43C487A09E3C}"/>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BBBBA333-BB77-F248-95C3-2281174FE9EB}"/>
              </a:ext>
            </a:extLst>
          </p:cNvPr>
          <p:cNvSpPr>
            <a:spLocks noGrp="1"/>
          </p:cNvSpPr>
          <p:nvPr>
            <p:ph type="dt" sz="half" idx="10"/>
          </p:nvPr>
        </p:nvSpPr>
        <p:spPr/>
        <p:txBody>
          <a:bodyPr/>
          <a:lstStyle/>
          <a:p>
            <a:fld id="{FDDCC18E-5382-624B-94D8-C1AAF1606F89}" type="datetime1">
              <a:rPr lang="en-AU" smtClean="0"/>
              <a:t>12/10/19</a:t>
            </a:fld>
            <a:endParaRPr lang="en-US"/>
          </a:p>
        </p:txBody>
      </p:sp>
      <p:sp>
        <p:nvSpPr>
          <p:cNvPr id="5" name="Footer Placeholder 4">
            <a:extLst>
              <a:ext uri="{FF2B5EF4-FFF2-40B4-BE49-F238E27FC236}">
                <a16:creationId xmlns:a16="http://schemas.microsoft.com/office/drawing/2014/main" id="{6498E2C1-63AD-914D-BB19-F36817FA07C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60A36CE-6D88-C24E-B155-6F9A81AB4B56}"/>
              </a:ext>
            </a:extLst>
          </p:cNvPr>
          <p:cNvSpPr>
            <a:spLocks noGrp="1"/>
          </p:cNvSpPr>
          <p:nvPr>
            <p:ph type="sldNum" sz="quarter" idx="12"/>
          </p:nvPr>
        </p:nvSpPr>
        <p:spPr/>
        <p:txBody>
          <a:bodyPr/>
          <a:lstStyle/>
          <a:p>
            <a:fld id="{253CDD1E-6259-A844-8C68-CA31AA8918D9}" type="slidenum">
              <a:rPr lang="en-US" smtClean="0"/>
              <a:t>‹#›</a:t>
            </a:fld>
            <a:endParaRPr lang="en-US"/>
          </a:p>
        </p:txBody>
      </p:sp>
    </p:spTree>
    <p:extLst>
      <p:ext uri="{BB962C8B-B14F-4D97-AF65-F5344CB8AC3E}">
        <p14:creationId xmlns:p14="http://schemas.microsoft.com/office/powerpoint/2010/main" val="13404015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ED6C7D-A742-2846-A125-9165DCA5A7D5}"/>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07D89A02-9B5C-2143-97E1-A046DDD438C5}"/>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6F4C91C8-965F-2E41-B21B-EEA7C8744E75}"/>
              </a:ext>
            </a:extLst>
          </p:cNvPr>
          <p:cNvSpPr>
            <a:spLocks noGrp="1"/>
          </p:cNvSpPr>
          <p:nvPr>
            <p:ph type="dt" sz="half" idx="10"/>
          </p:nvPr>
        </p:nvSpPr>
        <p:spPr/>
        <p:txBody>
          <a:bodyPr/>
          <a:lstStyle/>
          <a:p>
            <a:fld id="{A0DEE24A-C853-B546-8FAC-68516229ECD9}" type="datetime1">
              <a:rPr lang="en-AU" smtClean="0"/>
              <a:t>12/10/19</a:t>
            </a:fld>
            <a:endParaRPr lang="en-US"/>
          </a:p>
        </p:txBody>
      </p:sp>
      <p:sp>
        <p:nvSpPr>
          <p:cNvPr id="5" name="Footer Placeholder 4">
            <a:extLst>
              <a:ext uri="{FF2B5EF4-FFF2-40B4-BE49-F238E27FC236}">
                <a16:creationId xmlns:a16="http://schemas.microsoft.com/office/drawing/2014/main" id="{A11B3AC7-5F49-EB4E-87F0-6027CE86AE1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CE903B3-0AA4-5E4A-8F7F-F95CB0C0C502}"/>
              </a:ext>
            </a:extLst>
          </p:cNvPr>
          <p:cNvSpPr>
            <a:spLocks noGrp="1"/>
          </p:cNvSpPr>
          <p:nvPr>
            <p:ph type="sldNum" sz="quarter" idx="12"/>
          </p:nvPr>
        </p:nvSpPr>
        <p:spPr/>
        <p:txBody>
          <a:bodyPr/>
          <a:lstStyle/>
          <a:p>
            <a:fld id="{253CDD1E-6259-A844-8C68-CA31AA8918D9}" type="slidenum">
              <a:rPr lang="en-US" smtClean="0"/>
              <a:t>‹#›</a:t>
            </a:fld>
            <a:endParaRPr lang="en-US"/>
          </a:p>
        </p:txBody>
      </p:sp>
    </p:spTree>
    <p:extLst>
      <p:ext uri="{BB962C8B-B14F-4D97-AF65-F5344CB8AC3E}">
        <p14:creationId xmlns:p14="http://schemas.microsoft.com/office/powerpoint/2010/main" val="32886038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D5F3DA-8265-D742-ABB3-60AAE5C396ED}"/>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E2D7FEF2-EC15-5542-B82F-F98EFAF9198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F36355B3-F0D3-FD4D-8BC8-2D0B2DCED03B}"/>
              </a:ext>
            </a:extLst>
          </p:cNvPr>
          <p:cNvSpPr>
            <a:spLocks noGrp="1"/>
          </p:cNvSpPr>
          <p:nvPr>
            <p:ph type="dt" sz="half" idx="10"/>
          </p:nvPr>
        </p:nvSpPr>
        <p:spPr/>
        <p:txBody>
          <a:bodyPr/>
          <a:lstStyle/>
          <a:p>
            <a:fld id="{B571C49D-C9BC-534F-A11F-E037CE480AF7}" type="datetime1">
              <a:rPr lang="en-AU" smtClean="0"/>
              <a:t>12/10/19</a:t>
            </a:fld>
            <a:endParaRPr lang="en-US"/>
          </a:p>
        </p:txBody>
      </p:sp>
      <p:sp>
        <p:nvSpPr>
          <p:cNvPr id="5" name="Footer Placeholder 4">
            <a:extLst>
              <a:ext uri="{FF2B5EF4-FFF2-40B4-BE49-F238E27FC236}">
                <a16:creationId xmlns:a16="http://schemas.microsoft.com/office/drawing/2014/main" id="{E3BD8878-78D7-E948-9F05-25294CF4140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0525156-5BD6-874C-B4EF-740AD4049197}"/>
              </a:ext>
            </a:extLst>
          </p:cNvPr>
          <p:cNvSpPr>
            <a:spLocks noGrp="1"/>
          </p:cNvSpPr>
          <p:nvPr>
            <p:ph type="sldNum" sz="quarter" idx="12"/>
          </p:nvPr>
        </p:nvSpPr>
        <p:spPr/>
        <p:txBody>
          <a:bodyPr/>
          <a:lstStyle/>
          <a:p>
            <a:fld id="{253CDD1E-6259-A844-8C68-CA31AA8918D9}" type="slidenum">
              <a:rPr lang="en-US" smtClean="0"/>
              <a:t>‹#›</a:t>
            </a:fld>
            <a:endParaRPr lang="en-US"/>
          </a:p>
        </p:txBody>
      </p:sp>
    </p:spTree>
    <p:extLst>
      <p:ext uri="{BB962C8B-B14F-4D97-AF65-F5344CB8AC3E}">
        <p14:creationId xmlns:p14="http://schemas.microsoft.com/office/powerpoint/2010/main" val="40041651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38CE4A-67BC-8D4A-B53B-C42D579E38AE}"/>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209B1ABF-C156-324E-802F-18CF8E9F6117}"/>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662C0DE0-28EE-2B42-B8B4-1F943AD80C99}"/>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E53CF520-D726-A74A-8191-2480F553B99D}"/>
              </a:ext>
            </a:extLst>
          </p:cNvPr>
          <p:cNvSpPr>
            <a:spLocks noGrp="1"/>
          </p:cNvSpPr>
          <p:nvPr>
            <p:ph type="dt" sz="half" idx="10"/>
          </p:nvPr>
        </p:nvSpPr>
        <p:spPr/>
        <p:txBody>
          <a:bodyPr/>
          <a:lstStyle/>
          <a:p>
            <a:fld id="{0327E837-AA8B-9544-BC69-31CA11FB6A6A}" type="datetime1">
              <a:rPr lang="en-AU" smtClean="0"/>
              <a:t>12/10/19</a:t>
            </a:fld>
            <a:endParaRPr lang="en-US"/>
          </a:p>
        </p:txBody>
      </p:sp>
      <p:sp>
        <p:nvSpPr>
          <p:cNvPr id="6" name="Footer Placeholder 5">
            <a:extLst>
              <a:ext uri="{FF2B5EF4-FFF2-40B4-BE49-F238E27FC236}">
                <a16:creationId xmlns:a16="http://schemas.microsoft.com/office/drawing/2014/main" id="{0BF098A0-95A0-5B43-9433-E71EA90F9DB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264C856-2F38-4C41-B10B-68C65D8D2B8B}"/>
              </a:ext>
            </a:extLst>
          </p:cNvPr>
          <p:cNvSpPr>
            <a:spLocks noGrp="1"/>
          </p:cNvSpPr>
          <p:nvPr>
            <p:ph type="sldNum" sz="quarter" idx="12"/>
          </p:nvPr>
        </p:nvSpPr>
        <p:spPr/>
        <p:txBody>
          <a:bodyPr/>
          <a:lstStyle/>
          <a:p>
            <a:fld id="{253CDD1E-6259-A844-8C68-CA31AA8918D9}" type="slidenum">
              <a:rPr lang="en-US" smtClean="0"/>
              <a:t>‹#›</a:t>
            </a:fld>
            <a:endParaRPr lang="en-US"/>
          </a:p>
        </p:txBody>
      </p:sp>
    </p:spTree>
    <p:extLst>
      <p:ext uri="{BB962C8B-B14F-4D97-AF65-F5344CB8AC3E}">
        <p14:creationId xmlns:p14="http://schemas.microsoft.com/office/powerpoint/2010/main" val="25570584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A5A8CD-7133-A847-9B36-6A8EEE1E968F}"/>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244AD73E-6E3E-9B4B-AC79-5A67AA3EF07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FE2A27B6-1EF2-AE49-BD78-06D759BC7785}"/>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E3FB6AA1-57AD-594D-BF75-06FF77967C2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AF2C7B23-69AF-E64F-99EA-7E971D02A16D}"/>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31106FAC-E514-8D46-A772-0E4FE31EAA48}"/>
              </a:ext>
            </a:extLst>
          </p:cNvPr>
          <p:cNvSpPr>
            <a:spLocks noGrp="1"/>
          </p:cNvSpPr>
          <p:nvPr>
            <p:ph type="dt" sz="half" idx="10"/>
          </p:nvPr>
        </p:nvSpPr>
        <p:spPr/>
        <p:txBody>
          <a:bodyPr/>
          <a:lstStyle/>
          <a:p>
            <a:fld id="{ADB48A40-9E63-DE44-8A56-23ECC31A8D2D}" type="datetime1">
              <a:rPr lang="en-AU" smtClean="0"/>
              <a:t>12/10/19</a:t>
            </a:fld>
            <a:endParaRPr lang="en-US"/>
          </a:p>
        </p:txBody>
      </p:sp>
      <p:sp>
        <p:nvSpPr>
          <p:cNvPr id="8" name="Footer Placeholder 7">
            <a:extLst>
              <a:ext uri="{FF2B5EF4-FFF2-40B4-BE49-F238E27FC236}">
                <a16:creationId xmlns:a16="http://schemas.microsoft.com/office/drawing/2014/main" id="{8E7D1A99-5A93-7A47-98AA-9A939253CFF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F129D95-9F0F-8D46-9FF0-FAD2A8093B5A}"/>
              </a:ext>
            </a:extLst>
          </p:cNvPr>
          <p:cNvSpPr>
            <a:spLocks noGrp="1"/>
          </p:cNvSpPr>
          <p:nvPr>
            <p:ph type="sldNum" sz="quarter" idx="12"/>
          </p:nvPr>
        </p:nvSpPr>
        <p:spPr/>
        <p:txBody>
          <a:bodyPr/>
          <a:lstStyle/>
          <a:p>
            <a:fld id="{253CDD1E-6259-A844-8C68-CA31AA8918D9}" type="slidenum">
              <a:rPr lang="en-US" smtClean="0"/>
              <a:t>‹#›</a:t>
            </a:fld>
            <a:endParaRPr lang="en-US"/>
          </a:p>
        </p:txBody>
      </p:sp>
    </p:spTree>
    <p:extLst>
      <p:ext uri="{BB962C8B-B14F-4D97-AF65-F5344CB8AC3E}">
        <p14:creationId xmlns:p14="http://schemas.microsoft.com/office/powerpoint/2010/main" val="35918571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047F0-6F95-5849-9380-34835F8FAF5A}"/>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31856A58-23C6-3B4D-820A-3B0B8AAC0C75}"/>
              </a:ext>
            </a:extLst>
          </p:cNvPr>
          <p:cNvSpPr>
            <a:spLocks noGrp="1"/>
          </p:cNvSpPr>
          <p:nvPr>
            <p:ph type="dt" sz="half" idx="10"/>
          </p:nvPr>
        </p:nvSpPr>
        <p:spPr/>
        <p:txBody>
          <a:bodyPr/>
          <a:lstStyle/>
          <a:p>
            <a:fld id="{5E60915F-67CE-0B4B-BF63-C15193A3CD30}" type="datetime1">
              <a:rPr lang="en-AU" smtClean="0"/>
              <a:t>12/10/19</a:t>
            </a:fld>
            <a:endParaRPr lang="en-US"/>
          </a:p>
        </p:txBody>
      </p:sp>
      <p:sp>
        <p:nvSpPr>
          <p:cNvPr id="4" name="Footer Placeholder 3">
            <a:extLst>
              <a:ext uri="{FF2B5EF4-FFF2-40B4-BE49-F238E27FC236}">
                <a16:creationId xmlns:a16="http://schemas.microsoft.com/office/drawing/2014/main" id="{367DB414-DFE5-9449-879B-E3C3EF12790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C96D9D0-4479-A348-88A5-5DB397CDA1AD}"/>
              </a:ext>
            </a:extLst>
          </p:cNvPr>
          <p:cNvSpPr>
            <a:spLocks noGrp="1"/>
          </p:cNvSpPr>
          <p:nvPr>
            <p:ph type="sldNum" sz="quarter" idx="12"/>
          </p:nvPr>
        </p:nvSpPr>
        <p:spPr/>
        <p:txBody>
          <a:bodyPr/>
          <a:lstStyle/>
          <a:p>
            <a:fld id="{253CDD1E-6259-A844-8C68-CA31AA8918D9}" type="slidenum">
              <a:rPr lang="en-US" smtClean="0"/>
              <a:t>‹#›</a:t>
            </a:fld>
            <a:endParaRPr lang="en-US"/>
          </a:p>
        </p:txBody>
      </p:sp>
    </p:spTree>
    <p:extLst>
      <p:ext uri="{BB962C8B-B14F-4D97-AF65-F5344CB8AC3E}">
        <p14:creationId xmlns:p14="http://schemas.microsoft.com/office/powerpoint/2010/main" val="21411407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37D27CB-FD7F-1B48-AA31-E12A0CB65DB8}"/>
              </a:ext>
            </a:extLst>
          </p:cNvPr>
          <p:cNvSpPr>
            <a:spLocks noGrp="1"/>
          </p:cNvSpPr>
          <p:nvPr>
            <p:ph type="dt" sz="half" idx="10"/>
          </p:nvPr>
        </p:nvSpPr>
        <p:spPr/>
        <p:txBody>
          <a:bodyPr/>
          <a:lstStyle/>
          <a:p>
            <a:fld id="{7F8E15B7-0A7F-9347-A6E5-155FDE1A767B}" type="datetime1">
              <a:rPr lang="en-AU" smtClean="0"/>
              <a:t>12/10/19</a:t>
            </a:fld>
            <a:endParaRPr lang="en-US"/>
          </a:p>
        </p:txBody>
      </p:sp>
      <p:sp>
        <p:nvSpPr>
          <p:cNvPr id="3" name="Footer Placeholder 2">
            <a:extLst>
              <a:ext uri="{FF2B5EF4-FFF2-40B4-BE49-F238E27FC236}">
                <a16:creationId xmlns:a16="http://schemas.microsoft.com/office/drawing/2014/main" id="{4EA44183-F588-804C-B655-44EB5B6780E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70FB940-6B2F-124B-9AEF-3FF8FB1EB950}"/>
              </a:ext>
            </a:extLst>
          </p:cNvPr>
          <p:cNvSpPr>
            <a:spLocks noGrp="1"/>
          </p:cNvSpPr>
          <p:nvPr>
            <p:ph type="sldNum" sz="quarter" idx="12"/>
          </p:nvPr>
        </p:nvSpPr>
        <p:spPr/>
        <p:txBody>
          <a:bodyPr/>
          <a:lstStyle/>
          <a:p>
            <a:fld id="{253CDD1E-6259-A844-8C68-CA31AA8918D9}" type="slidenum">
              <a:rPr lang="en-US" smtClean="0"/>
              <a:t>‹#›</a:t>
            </a:fld>
            <a:endParaRPr lang="en-US"/>
          </a:p>
        </p:txBody>
      </p:sp>
    </p:spTree>
    <p:extLst>
      <p:ext uri="{BB962C8B-B14F-4D97-AF65-F5344CB8AC3E}">
        <p14:creationId xmlns:p14="http://schemas.microsoft.com/office/powerpoint/2010/main" val="17040003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545A27-DA53-FD4D-9EB7-1C3B9B16F534}"/>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660E04CA-2397-8F40-91DC-D2018A91355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3789DAEA-3049-0043-A685-25783439592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1B1EA00A-E6DF-B143-A27A-BA7C51CC035B}"/>
              </a:ext>
            </a:extLst>
          </p:cNvPr>
          <p:cNvSpPr>
            <a:spLocks noGrp="1"/>
          </p:cNvSpPr>
          <p:nvPr>
            <p:ph type="dt" sz="half" idx="10"/>
          </p:nvPr>
        </p:nvSpPr>
        <p:spPr/>
        <p:txBody>
          <a:bodyPr/>
          <a:lstStyle/>
          <a:p>
            <a:fld id="{E843FF53-3DDB-9E4F-BFB2-A7E834C54806}" type="datetime1">
              <a:rPr lang="en-AU" smtClean="0"/>
              <a:t>12/10/19</a:t>
            </a:fld>
            <a:endParaRPr lang="en-US"/>
          </a:p>
        </p:txBody>
      </p:sp>
      <p:sp>
        <p:nvSpPr>
          <p:cNvPr id="6" name="Footer Placeholder 5">
            <a:extLst>
              <a:ext uri="{FF2B5EF4-FFF2-40B4-BE49-F238E27FC236}">
                <a16:creationId xmlns:a16="http://schemas.microsoft.com/office/drawing/2014/main" id="{1D9461D5-0985-CB4B-B4E2-BBF0BE3E558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CA91A9C-F5E8-8E48-A1DD-75A59EFD65BE}"/>
              </a:ext>
            </a:extLst>
          </p:cNvPr>
          <p:cNvSpPr>
            <a:spLocks noGrp="1"/>
          </p:cNvSpPr>
          <p:nvPr>
            <p:ph type="sldNum" sz="quarter" idx="12"/>
          </p:nvPr>
        </p:nvSpPr>
        <p:spPr/>
        <p:txBody>
          <a:bodyPr/>
          <a:lstStyle/>
          <a:p>
            <a:fld id="{253CDD1E-6259-A844-8C68-CA31AA8918D9}" type="slidenum">
              <a:rPr lang="en-US" smtClean="0"/>
              <a:t>‹#›</a:t>
            </a:fld>
            <a:endParaRPr lang="en-US"/>
          </a:p>
        </p:txBody>
      </p:sp>
    </p:spTree>
    <p:extLst>
      <p:ext uri="{BB962C8B-B14F-4D97-AF65-F5344CB8AC3E}">
        <p14:creationId xmlns:p14="http://schemas.microsoft.com/office/powerpoint/2010/main" val="23628106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7C1A10-0E0E-0C48-B259-F8D9805FDC6B}"/>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56835FD7-72A2-314D-B745-250E37093AF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06EE24C-C192-6142-89D3-1D45FC214C0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74FA4524-3074-8F45-A8BE-148766FC4CA6}"/>
              </a:ext>
            </a:extLst>
          </p:cNvPr>
          <p:cNvSpPr>
            <a:spLocks noGrp="1"/>
          </p:cNvSpPr>
          <p:nvPr>
            <p:ph type="dt" sz="half" idx="10"/>
          </p:nvPr>
        </p:nvSpPr>
        <p:spPr/>
        <p:txBody>
          <a:bodyPr/>
          <a:lstStyle/>
          <a:p>
            <a:fld id="{DE2E682F-0B6E-D34B-BD9F-956375982718}" type="datetime1">
              <a:rPr lang="en-AU" smtClean="0"/>
              <a:t>12/10/19</a:t>
            </a:fld>
            <a:endParaRPr lang="en-US"/>
          </a:p>
        </p:txBody>
      </p:sp>
      <p:sp>
        <p:nvSpPr>
          <p:cNvPr id="6" name="Footer Placeholder 5">
            <a:extLst>
              <a:ext uri="{FF2B5EF4-FFF2-40B4-BE49-F238E27FC236}">
                <a16:creationId xmlns:a16="http://schemas.microsoft.com/office/drawing/2014/main" id="{C917C555-7957-2A4D-A690-39C1FA5B7CDB}"/>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0C2D9E2F-A1FF-7147-9C1C-05764FC65892}"/>
              </a:ext>
            </a:extLst>
          </p:cNvPr>
          <p:cNvSpPr>
            <a:spLocks noGrp="1"/>
          </p:cNvSpPr>
          <p:nvPr>
            <p:ph type="sldNum" sz="quarter" idx="12"/>
          </p:nvPr>
        </p:nvSpPr>
        <p:spPr/>
        <p:txBody>
          <a:bodyPr/>
          <a:lstStyle/>
          <a:p>
            <a:fld id="{253CDD1E-6259-A844-8C68-CA31AA8918D9}" type="slidenum">
              <a:rPr lang="en-US" smtClean="0"/>
              <a:t>‹#›</a:t>
            </a:fld>
            <a:endParaRPr lang="en-US"/>
          </a:p>
        </p:txBody>
      </p:sp>
    </p:spTree>
    <p:extLst>
      <p:ext uri="{BB962C8B-B14F-4D97-AF65-F5344CB8AC3E}">
        <p14:creationId xmlns:p14="http://schemas.microsoft.com/office/powerpoint/2010/main" val="41794881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8DEB23-9526-5F47-B99C-84832AB4C1E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4FEC217A-46F3-B843-AE03-8D101A4472F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344B19C7-5F41-7E45-A1EF-A9F23882E1A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DB37F23-BFC7-724D-A7FC-753AB37E1564}" type="datetime1">
              <a:rPr lang="en-AU" smtClean="0"/>
              <a:t>12/10/19</a:t>
            </a:fld>
            <a:endParaRPr lang="en-US"/>
          </a:p>
        </p:txBody>
      </p:sp>
      <p:sp>
        <p:nvSpPr>
          <p:cNvPr id="5" name="Footer Placeholder 4">
            <a:extLst>
              <a:ext uri="{FF2B5EF4-FFF2-40B4-BE49-F238E27FC236}">
                <a16:creationId xmlns:a16="http://schemas.microsoft.com/office/drawing/2014/main" id="{52E3F0CD-4243-E944-ACDC-D075D4967F9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68426A5-2326-B341-90DA-842755CCFC6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53CDD1E-6259-A844-8C68-CA31AA8918D9}" type="slidenum">
              <a:rPr lang="en-US" smtClean="0"/>
              <a:t>‹#›</a:t>
            </a:fld>
            <a:endParaRPr lang="en-US"/>
          </a:p>
        </p:txBody>
      </p:sp>
    </p:spTree>
    <p:extLst>
      <p:ext uri="{BB962C8B-B14F-4D97-AF65-F5344CB8AC3E}">
        <p14:creationId xmlns:p14="http://schemas.microsoft.com/office/powerpoint/2010/main" val="836808255"/>
      </p:ext>
    </p:extLst>
  </p:cSld>
  <p:clrMap bg1="lt1" tx1="dk1" bg2="lt2" tx2="dk2" accent1="accent1" accent2="accent2" accent3="accent3" accent4="accent4" accent5="accent5" accent6="accent6" hlink="hlink" folHlink="folHlink"/>
  <p:sldLayoutIdLst>
    <p:sldLayoutId id="2147483848" r:id="rId1"/>
    <p:sldLayoutId id="2147483849" r:id="rId2"/>
    <p:sldLayoutId id="2147483850" r:id="rId3"/>
    <p:sldLayoutId id="2147483851" r:id="rId4"/>
    <p:sldLayoutId id="2147483852" r:id="rId5"/>
    <p:sldLayoutId id="2147483853" r:id="rId6"/>
    <p:sldLayoutId id="2147483854" r:id="rId7"/>
    <p:sldLayoutId id="2147483855" r:id="rId8"/>
    <p:sldLayoutId id="2147483856" r:id="rId9"/>
    <p:sldLayoutId id="2147483857" r:id="rId10"/>
    <p:sldLayoutId id="2147483858"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slideLayout" Target="../slideLayouts/slideLayout2.xml"/><Relationship Id="rId1" Type="http://schemas.openxmlformats.org/officeDocument/2006/relationships/tags" Target="../tags/tag5.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00.xml.rels><?xml version="1.0" encoding="UTF-8" standalone="yes"?>
<Relationships xmlns="http://schemas.openxmlformats.org/package/2006/relationships"><Relationship Id="rId8" Type="http://schemas.openxmlformats.org/officeDocument/2006/relationships/customXml" Target="../ink/ink176.xml"/><Relationship Id="rId3" Type="http://schemas.openxmlformats.org/officeDocument/2006/relationships/diagramData" Target="../diagrams/data32.xml"/><Relationship Id="rId7" Type="http://schemas.microsoft.com/office/2007/relationships/diagramDrawing" Target="../diagrams/drawing32.xml"/><Relationship Id="rId2" Type="http://schemas.openxmlformats.org/officeDocument/2006/relationships/slideLayout" Target="../slideLayouts/slideLayout2.xml"/><Relationship Id="rId1" Type="http://schemas.openxmlformats.org/officeDocument/2006/relationships/tags" Target="../tags/tag43.xml"/><Relationship Id="rId6" Type="http://schemas.openxmlformats.org/officeDocument/2006/relationships/diagramColors" Target="../diagrams/colors32.xml"/><Relationship Id="rId11" Type="http://schemas.openxmlformats.org/officeDocument/2006/relationships/image" Target="../media/image1280.png"/><Relationship Id="rId5" Type="http://schemas.openxmlformats.org/officeDocument/2006/relationships/diagramQuickStyle" Target="../diagrams/quickStyle32.xml"/><Relationship Id="rId10" Type="http://schemas.openxmlformats.org/officeDocument/2006/relationships/customXml" Target="../ink/ink177.xml"/><Relationship Id="rId4" Type="http://schemas.openxmlformats.org/officeDocument/2006/relationships/diagramLayout" Target="../diagrams/layout32.xml"/><Relationship Id="rId9" Type="http://schemas.openxmlformats.org/officeDocument/2006/relationships/image" Target="../media/image1270.png"/></Relationships>
</file>

<file path=ppt/slides/_rels/slide101.xml.rels><?xml version="1.0" encoding="UTF-8" standalone="yes"?>
<Relationships xmlns="http://schemas.openxmlformats.org/package/2006/relationships"><Relationship Id="rId8" Type="http://schemas.openxmlformats.org/officeDocument/2006/relationships/image" Target="../media/image1290.png"/><Relationship Id="rId3" Type="http://schemas.openxmlformats.org/officeDocument/2006/relationships/diagramLayout" Target="../diagrams/layout33.xml"/><Relationship Id="rId7" Type="http://schemas.openxmlformats.org/officeDocument/2006/relationships/customXml" Target="../ink/ink178.xml"/><Relationship Id="rId2" Type="http://schemas.openxmlformats.org/officeDocument/2006/relationships/diagramData" Target="../diagrams/data33.xml"/><Relationship Id="rId1" Type="http://schemas.openxmlformats.org/officeDocument/2006/relationships/slideLayout" Target="../slideLayouts/slideLayout2.xml"/><Relationship Id="rId6" Type="http://schemas.microsoft.com/office/2007/relationships/diagramDrawing" Target="../diagrams/drawing33.xml"/><Relationship Id="rId5" Type="http://schemas.openxmlformats.org/officeDocument/2006/relationships/diagramColors" Target="../diagrams/colors33.xml"/><Relationship Id="rId4" Type="http://schemas.openxmlformats.org/officeDocument/2006/relationships/diagramQuickStyle" Target="../diagrams/quickStyle33.xml"/></Relationships>
</file>

<file path=ppt/slides/_rels/slide102.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4.xml"/></Relationships>
</file>

<file path=ppt/slides/_rels/slide103.xml.rels><?xml version="1.0" encoding="UTF-8" standalone="yes"?>
<Relationships xmlns="http://schemas.openxmlformats.org/package/2006/relationships"><Relationship Id="rId8" Type="http://schemas.openxmlformats.org/officeDocument/2006/relationships/image" Target="../media/image1340.png"/><Relationship Id="rId13" Type="http://schemas.openxmlformats.org/officeDocument/2006/relationships/customXml" Target="../ink/ink184.xml"/><Relationship Id="rId18" Type="http://schemas.openxmlformats.org/officeDocument/2006/relationships/image" Target="../media/image1390.png"/><Relationship Id="rId3" Type="http://schemas.openxmlformats.org/officeDocument/2006/relationships/customXml" Target="../ink/ink179.xml"/><Relationship Id="rId7" Type="http://schemas.openxmlformats.org/officeDocument/2006/relationships/customXml" Target="../ink/ink181.xml"/><Relationship Id="rId12" Type="http://schemas.openxmlformats.org/officeDocument/2006/relationships/image" Target="../media/image1360.png"/><Relationship Id="rId17" Type="http://schemas.openxmlformats.org/officeDocument/2006/relationships/customXml" Target="../ink/ink186.xml"/><Relationship Id="rId2" Type="http://schemas.openxmlformats.org/officeDocument/2006/relationships/image" Target="../media/image198.emf"/><Relationship Id="rId16" Type="http://schemas.openxmlformats.org/officeDocument/2006/relationships/image" Target="../media/image1380.png"/><Relationship Id="rId1" Type="http://schemas.openxmlformats.org/officeDocument/2006/relationships/slideLayout" Target="../slideLayouts/slideLayout4.xml"/><Relationship Id="rId6" Type="http://schemas.openxmlformats.org/officeDocument/2006/relationships/image" Target="../media/image1330.png"/><Relationship Id="rId11" Type="http://schemas.openxmlformats.org/officeDocument/2006/relationships/customXml" Target="../ink/ink183.xml"/><Relationship Id="rId5" Type="http://schemas.openxmlformats.org/officeDocument/2006/relationships/customXml" Target="../ink/ink180.xml"/><Relationship Id="rId15" Type="http://schemas.openxmlformats.org/officeDocument/2006/relationships/customXml" Target="../ink/ink185.xml"/><Relationship Id="rId10" Type="http://schemas.openxmlformats.org/officeDocument/2006/relationships/image" Target="../media/image1350.png"/><Relationship Id="rId4" Type="http://schemas.openxmlformats.org/officeDocument/2006/relationships/image" Target="../media/image1320.png"/><Relationship Id="rId9" Type="http://schemas.openxmlformats.org/officeDocument/2006/relationships/customXml" Target="../ink/ink182.xml"/><Relationship Id="rId14" Type="http://schemas.openxmlformats.org/officeDocument/2006/relationships/image" Target="../media/image1370.png"/></Relationships>
</file>

<file path=ppt/slides/_rels/slide104.xml.rels><?xml version="1.0" encoding="UTF-8" standalone="yes"?>
<Relationships xmlns="http://schemas.openxmlformats.org/package/2006/relationships"><Relationship Id="rId3" Type="http://schemas.openxmlformats.org/officeDocument/2006/relationships/diagramLayout" Target="../diagrams/layout34.xml"/><Relationship Id="rId2" Type="http://schemas.openxmlformats.org/officeDocument/2006/relationships/diagramData" Target="../diagrams/data34.xml"/><Relationship Id="rId1" Type="http://schemas.openxmlformats.org/officeDocument/2006/relationships/slideLayout" Target="../slideLayouts/slideLayout2.xml"/><Relationship Id="rId6" Type="http://schemas.microsoft.com/office/2007/relationships/diagramDrawing" Target="../diagrams/drawing34.xml"/><Relationship Id="rId5" Type="http://schemas.openxmlformats.org/officeDocument/2006/relationships/diagramColors" Target="../diagrams/colors34.xml"/><Relationship Id="rId4" Type="http://schemas.openxmlformats.org/officeDocument/2006/relationships/diagramQuickStyle" Target="../diagrams/quickStyle34.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8" Type="http://schemas.openxmlformats.org/officeDocument/2006/relationships/customXml" Target="../ink/ink187.xml"/><Relationship Id="rId3" Type="http://schemas.openxmlformats.org/officeDocument/2006/relationships/diagramData" Target="../diagrams/data35.xml"/><Relationship Id="rId7" Type="http://schemas.microsoft.com/office/2007/relationships/diagramDrawing" Target="../diagrams/drawing35.xml"/><Relationship Id="rId2" Type="http://schemas.openxmlformats.org/officeDocument/2006/relationships/notesSlide" Target="../notesSlides/notesSlide46.xml"/><Relationship Id="rId1" Type="http://schemas.openxmlformats.org/officeDocument/2006/relationships/slideLayout" Target="../slideLayouts/slideLayout4.xml"/><Relationship Id="rId6" Type="http://schemas.openxmlformats.org/officeDocument/2006/relationships/diagramColors" Target="../diagrams/colors35.xml"/><Relationship Id="rId5" Type="http://schemas.openxmlformats.org/officeDocument/2006/relationships/diagramQuickStyle" Target="../diagrams/quickStyle35.xml"/><Relationship Id="rId4" Type="http://schemas.openxmlformats.org/officeDocument/2006/relationships/diagramLayout" Target="../diagrams/layout35.xml"/><Relationship Id="rId9" Type="http://schemas.openxmlformats.org/officeDocument/2006/relationships/image" Target="../media/image230.png"/></Relationships>
</file>

<file path=ppt/slides/_rels/slide107.xml.rels><?xml version="1.0" encoding="UTF-8" standalone="yes"?>
<Relationships xmlns="http://schemas.openxmlformats.org/package/2006/relationships"><Relationship Id="rId8" Type="http://schemas.openxmlformats.org/officeDocument/2006/relationships/customXml" Target="../ink/ink188.xml"/><Relationship Id="rId3" Type="http://schemas.openxmlformats.org/officeDocument/2006/relationships/diagramData" Target="../diagrams/data36.xml"/><Relationship Id="rId7" Type="http://schemas.microsoft.com/office/2007/relationships/diagramDrawing" Target="../diagrams/drawing36.xml"/><Relationship Id="rId2" Type="http://schemas.openxmlformats.org/officeDocument/2006/relationships/notesSlide" Target="../notesSlides/notesSlide47.xml"/><Relationship Id="rId1" Type="http://schemas.openxmlformats.org/officeDocument/2006/relationships/slideLayout" Target="../slideLayouts/slideLayout4.xml"/><Relationship Id="rId6" Type="http://schemas.openxmlformats.org/officeDocument/2006/relationships/diagramColors" Target="../diagrams/colors36.xml"/><Relationship Id="rId5" Type="http://schemas.openxmlformats.org/officeDocument/2006/relationships/diagramQuickStyle" Target="../diagrams/quickStyle36.xml"/><Relationship Id="rId4" Type="http://schemas.openxmlformats.org/officeDocument/2006/relationships/diagramLayout" Target="../diagrams/layout36.xml"/><Relationship Id="rId9" Type="http://schemas.openxmlformats.org/officeDocument/2006/relationships/image" Target="../media/image1400.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notesSlide" Target="../notesSlides/notesSlide8.xml"/><Relationship Id="rId7" Type="http://schemas.microsoft.com/office/2017/06/relationships/model3d" Target="../media/model3d3.glb"/><Relationship Id="rId2" Type="http://schemas.openxmlformats.org/officeDocument/2006/relationships/slideLayout" Target="../slideLayouts/slideLayout2.xml"/><Relationship Id="rId1" Type="http://schemas.openxmlformats.org/officeDocument/2006/relationships/tags" Target="../tags/tag6.xml"/><Relationship Id="rId6" Type="http://schemas.openxmlformats.org/officeDocument/2006/relationships/image" Target="../media/image4.png"/><Relationship Id="rId5" Type="http://schemas.openxmlformats.org/officeDocument/2006/relationships/image" Target="../media/image4.png"/><Relationship Id="rId10" Type="http://schemas.openxmlformats.org/officeDocument/2006/relationships/image" Target="../media/image6.tiff"/><Relationship Id="rId4" Type="http://schemas.microsoft.com/office/2017/06/relationships/model3d" Target="../media/model3d1.glb"/><Relationship Id="rId9" Type="http://schemas.openxmlformats.org/officeDocument/2006/relationships/image" Target="../media/image5.png"/></Relationships>
</file>

<file path=ppt/slides/_rels/slide110.xml.rels><?xml version="1.0" encoding="UTF-8" standalone="yes"?>
<Relationships xmlns="http://schemas.openxmlformats.org/package/2006/relationships"><Relationship Id="rId2" Type="http://schemas.openxmlformats.org/officeDocument/2006/relationships/image" Target="../media/image199.png"/><Relationship Id="rId1" Type="http://schemas.openxmlformats.org/officeDocument/2006/relationships/slideLayout" Target="../slideLayouts/slideLayout4.xml"/></Relationships>
</file>

<file path=ppt/slides/_rels/slide111.xml.rels><?xml version="1.0" encoding="UTF-8" standalone="yes"?>
<Relationships xmlns="http://schemas.openxmlformats.org/package/2006/relationships"><Relationship Id="rId3" Type="http://schemas.openxmlformats.org/officeDocument/2006/relationships/diagramLayout" Target="../diagrams/layout37.xml"/><Relationship Id="rId2" Type="http://schemas.openxmlformats.org/officeDocument/2006/relationships/diagramData" Target="../diagrams/data37.xml"/><Relationship Id="rId1" Type="http://schemas.openxmlformats.org/officeDocument/2006/relationships/slideLayout" Target="../slideLayouts/slideLayout2.xml"/><Relationship Id="rId6" Type="http://schemas.microsoft.com/office/2007/relationships/diagramDrawing" Target="../diagrams/drawing37.xml"/><Relationship Id="rId5" Type="http://schemas.openxmlformats.org/officeDocument/2006/relationships/diagramColors" Target="../diagrams/colors37.xml"/><Relationship Id="rId4" Type="http://schemas.openxmlformats.org/officeDocument/2006/relationships/diagramQuickStyle" Target="../diagrams/quickStyle37.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microsoft.com/office/2017/06/relationships/model3d" Target="../media/model3d2.glb"/><Relationship Id="rId3" Type="http://schemas.openxmlformats.org/officeDocument/2006/relationships/notesSlide" Target="../notesSlides/notesSlide9.xml"/><Relationship Id="rId7"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tags" Target="../tags/tag7.xml"/><Relationship Id="rId6" Type="http://schemas.openxmlformats.org/officeDocument/2006/relationships/image" Target="../media/image2.png"/><Relationship Id="rId5" Type="http://schemas.microsoft.com/office/2017/06/relationships/model3d" Target="../media/model3d1.glb"/><Relationship Id="rId10" Type="http://schemas.openxmlformats.org/officeDocument/2006/relationships/image" Target="../media/image3.png"/><Relationship Id="rId4" Type="http://schemas.openxmlformats.org/officeDocument/2006/relationships/image" Target="../media/image7.png"/><Relationship Id="rId9"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4.xml.rels><?xml version="1.0" encoding="UTF-8" standalone="yes"?>
<Relationships xmlns="http://schemas.openxmlformats.org/package/2006/relationships"><Relationship Id="rId8" Type="http://schemas.openxmlformats.org/officeDocument/2006/relationships/customXml" Target="../ink/ink1.xml"/><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 Id="rId9"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2.png"/><Relationship Id="rId7" Type="http://schemas.openxmlformats.org/officeDocument/2006/relationships/customXml" Target="../ink/ink3.xml"/><Relationship Id="rId12" Type="http://schemas.openxmlformats.org/officeDocument/2006/relationships/image" Target="../media/image20.png"/><Relationship Id="rId2" Type="http://schemas.openxmlformats.org/officeDocument/2006/relationships/slideLayout" Target="../slideLayouts/slideLayout4.xml"/><Relationship Id="rId1" Type="http://schemas.openxmlformats.org/officeDocument/2006/relationships/tags" Target="../tags/tag8.xml"/><Relationship Id="rId6" Type="http://schemas.openxmlformats.org/officeDocument/2006/relationships/image" Target="../media/image17.png"/><Relationship Id="rId11" Type="http://schemas.openxmlformats.org/officeDocument/2006/relationships/customXml" Target="../ink/ink5.xml"/><Relationship Id="rId5" Type="http://schemas.openxmlformats.org/officeDocument/2006/relationships/customXml" Target="../ink/ink2.xml"/><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customXml" Target="../ink/ink4.xml"/></Relationships>
</file>

<file path=ppt/slides/_rels/slide17.xml.rels><?xml version="1.0" encoding="UTF-8" standalone="yes"?>
<Relationships xmlns="http://schemas.openxmlformats.org/package/2006/relationships"><Relationship Id="rId3" Type="http://schemas.openxmlformats.org/officeDocument/2006/relationships/hyperlink" Target="https://www.google.com/search?q=kidney+disease&amp;rlz=1C5CHFA_enAU789AU790&amp;oq=kidney+dise&amp;aqs=chrome.0.0j69i57j0l4.3487j0j4&amp;sourceid=chrome&amp;ie=UTF-8" TargetMode="External"/><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notesSlide" Target="../notesSlides/notesSlide12.xml"/><Relationship Id="rId7" Type="http://schemas.openxmlformats.org/officeDocument/2006/relationships/customXml" Target="../ink/ink6.xml"/><Relationship Id="rId2" Type="http://schemas.openxmlformats.org/officeDocument/2006/relationships/slideLayout" Target="../slideLayouts/slideLayout4.xml"/><Relationship Id="rId1" Type="http://schemas.openxmlformats.org/officeDocument/2006/relationships/tags" Target="../tags/tag9.xml"/><Relationship Id="rId6" Type="http://schemas.openxmlformats.org/officeDocument/2006/relationships/hyperlink" Target="https://wayback.archive-it.org/org-350/20190414183903/https:/www.nlm.nih.gov/bsd/bsd_key.html" TargetMode="External"/><Relationship Id="rId5" Type="http://schemas.openxmlformats.org/officeDocument/2006/relationships/hyperlink" Target="https://www.ncbi.nlm.nih.gov/pubmed" TargetMode="External"/><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customXml" Target="../ink/ink7.xml"/></Relationships>
</file>

<file path=ppt/slides/_rels/slide19.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notesSlide" Target="../notesSlides/notesSlide13.xml"/><Relationship Id="rId7" Type="http://schemas.microsoft.com/office/2017/06/relationships/model3d" Target="../media/model3d3.glb"/><Relationship Id="rId2" Type="http://schemas.openxmlformats.org/officeDocument/2006/relationships/slideLayout" Target="../slideLayouts/slideLayout2.xml"/><Relationship Id="rId1" Type="http://schemas.openxmlformats.org/officeDocument/2006/relationships/tags" Target="../tags/tag10.xml"/><Relationship Id="rId6" Type="http://schemas.openxmlformats.org/officeDocument/2006/relationships/image" Target="../media/image4.png"/><Relationship Id="rId5" Type="http://schemas.openxmlformats.org/officeDocument/2006/relationships/image" Target="../media/image4.png"/><Relationship Id="rId10" Type="http://schemas.openxmlformats.org/officeDocument/2006/relationships/image" Target="../media/image6.tiff"/><Relationship Id="rId4" Type="http://schemas.microsoft.com/office/2017/06/relationships/model3d" Target="../media/model3d1.glb"/><Relationship Id="rId9" Type="http://schemas.openxmlformats.org/officeDocument/2006/relationships/image" Target="../media/image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25.png"/><Relationship Id="rId3" Type="http://schemas.openxmlformats.org/officeDocument/2006/relationships/notesSlide" Target="../notesSlides/notesSlide14.xml"/><Relationship Id="rId7" Type="http://schemas.microsoft.com/office/2017/06/relationships/model3d" Target="../media/model3d3.glb"/><Relationship Id="rId12" Type="http://schemas.openxmlformats.org/officeDocument/2006/relationships/image" Target="../media/image24.svg"/><Relationship Id="rId2" Type="http://schemas.openxmlformats.org/officeDocument/2006/relationships/slideLayout" Target="../slideLayouts/slideLayout2.xml"/><Relationship Id="rId1" Type="http://schemas.openxmlformats.org/officeDocument/2006/relationships/tags" Target="../tags/tag11.xml"/><Relationship Id="rId6" Type="http://schemas.openxmlformats.org/officeDocument/2006/relationships/image" Target="../media/image4.png"/><Relationship Id="rId11" Type="http://schemas.openxmlformats.org/officeDocument/2006/relationships/image" Target="../media/image23.png"/><Relationship Id="rId5" Type="http://schemas.openxmlformats.org/officeDocument/2006/relationships/image" Target="../media/image4.png"/><Relationship Id="rId10" Type="http://schemas.openxmlformats.org/officeDocument/2006/relationships/image" Target="../media/image15.png"/><Relationship Id="rId4" Type="http://schemas.microsoft.com/office/2017/06/relationships/model3d" Target="../media/model3d1.glb"/><Relationship Id="rId9" Type="http://schemas.openxmlformats.org/officeDocument/2006/relationships/image" Target="../media/image5.png"/><Relationship Id="rId14" Type="http://schemas.openxmlformats.org/officeDocument/2006/relationships/image" Target="../media/image26.svg"/></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5.xml"/><Relationship Id="rId1" Type="http://schemas.openxmlformats.org/officeDocument/2006/relationships/slideLayout" Target="../slideLayouts/slideLayout4.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customXml" Target="../ink/ink8.xml"/><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9.svg"/></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7.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8" Type="http://schemas.microsoft.com/office/2007/relationships/diagramDrawing" Target="../diagrams/drawing7.xml"/><Relationship Id="rId3" Type="http://schemas.openxmlformats.org/officeDocument/2006/relationships/image" Target="../media/image270.png"/><Relationship Id="rId7" Type="http://schemas.openxmlformats.org/officeDocument/2006/relationships/diagramColors" Target="../diagrams/colors7.xml"/><Relationship Id="rId2" Type="http://schemas.openxmlformats.org/officeDocument/2006/relationships/customXml" Target="../ink/ink9.xml"/><Relationship Id="rId1" Type="http://schemas.openxmlformats.org/officeDocument/2006/relationships/slideLayout" Target="../slideLayouts/slideLayout2.xml"/><Relationship Id="rId6" Type="http://schemas.openxmlformats.org/officeDocument/2006/relationships/diagramQuickStyle" Target="../diagrams/quickStyle7.xml"/><Relationship Id="rId5" Type="http://schemas.openxmlformats.org/officeDocument/2006/relationships/diagramLayout" Target="../diagrams/layout7.xml"/><Relationship Id="rId4" Type="http://schemas.openxmlformats.org/officeDocument/2006/relationships/diagramData" Target="../diagrams/data7.xml"/></Relationships>
</file>

<file path=ppt/slides/_rels/slide2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notesSlide" Target="../notesSlides/notesSlide2.xml"/><Relationship Id="rId7" Type="http://schemas.microsoft.com/office/2017/06/relationships/model3d" Target="../media/model3d2.glb"/><Relationship Id="rId2" Type="http://schemas.openxmlformats.org/officeDocument/2006/relationships/slideLayout" Target="../slideLayouts/slideLayout2.xml"/><Relationship Id="rId1" Type="http://schemas.openxmlformats.org/officeDocument/2006/relationships/tags" Target="../tags/tag1.xml"/><Relationship Id="rId6" Type="http://schemas.openxmlformats.org/officeDocument/2006/relationships/image" Target="../media/image2.png"/><Relationship Id="rId5" Type="http://schemas.openxmlformats.org/officeDocument/2006/relationships/image" Target="../media/image2.png"/><Relationship Id="rId4" Type="http://schemas.microsoft.com/office/2017/06/relationships/model3d" Target="../media/model3d1.glb"/><Relationship Id="rId9" Type="http://schemas.openxmlformats.org/officeDocument/2006/relationships/image" Target="../media/image3.png"/></Relationships>
</file>

<file path=ppt/slides/_rels/slide30.xml.rels><?xml version="1.0" encoding="UTF-8" standalone="yes"?>
<Relationships xmlns="http://schemas.openxmlformats.org/package/2006/relationships"><Relationship Id="rId8" Type="http://schemas.openxmlformats.org/officeDocument/2006/relationships/chart" Target="../charts/chart1.xml"/><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slideLayout" Target="../slideLayouts/slideLayout2.xml"/><Relationship Id="rId1" Type="http://schemas.openxmlformats.org/officeDocument/2006/relationships/tags" Target="../tags/tag1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31.xml.rels><?xml version="1.0" encoding="UTF-8" standalone="yes"?>
<Relationships xmlns="http://schemas.openxmlformats.org/package/2006/relationships"><Relationship Id="rId8" Type="http://schemas.openxmlformats.org/officeDocument/2006/relationships/customXml" Target="../ink/ink12.xml"/><Relationship Id="rId3" Type="http://schemas.openxmlformats.org/officeDocument/2006/relationships/chart" Target="../charts/chart2.xml"/><Relationship Id="rId7" Type="http://schemas.openxmlformats.org/officeDocument/2006/relationships/image" Target="../media/image35.png"/><Relationship Id="rId2" Type="http://schemas.openxmlformats.org/officeDocument/2006/relationships/slideLayout" Target="../slideLayouts/slideLayout4.xml"/><Relationship Id="rId1" Type="http://schemas.openxmlformats.org/officeDocument/2006/relationships/tags" Target="../tags/tag13.xml"/><Relationship Id="rId6" Type="http://schemas.openxmlformats.org/officeDocument/2006/relationships/customXml" Target="../ink/ink11.xml"/><Relationship Id="rId5" Type="http://schemas.openxmlformats.org/officeDocument/2006/relationships/image" Target="../media/image34.png"/><Relationship Id="rId4" Type="http://schemas.openxmlformats.org/officeDocument/2006/relationships/customXml" Target="../ink/ink10.xml"/><Relationship Id="rId9" Type="http://schemas.openxmlformats.org/officeDocument/2006/relationships/image" Target="../media/image36.png"/></Relationships>
</file>

<file path=ppt/slides/_rels/slide32.xml.rels><?xml version="1.0" encoding="UTF-8" standalone="yes"?>
<Relationships xmlns="http://schemas.openxmlformats.org/package/2006/relationships"><Relationship Id="rId8" Type="http://schemas.openxmlformats.org/officeDocument/2006/relationships/image" Target="../media/image340.png"/><Relationship Id="rId3" Type="http://schemas.openxmlformats.org/officeDocument/2006/relationships/diagramLayout" Target="../diagrams/layout9.xml"/><Relationship Id="rId7" Type="http://schemas.openxmlformats.org/officeDocument/2006/relationships/customXml" Target="../ink/ink13.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33.xml.rels><?xml version="1.0" encoding="UTF-8" standalone="yes"?>
<Relationships xmlns="http://schemas.openxmlformats.org/package/2006/relationships"><Relationship Id="rId8" Type="http://schemas.microsoft.com/office/2007/relationships/diagramDrawing" Target="../diagrams/drawing10.xml"/><Relationship Id="rId3" Type="http://schemas.openxmlformats.org/officeDocument/2006/relationships/notesSlide" Target="../notesSlides/notesSlide20.xml"/><Relationship Id="rId7" Type="http://schemas.openxmlformats.org/officeDocument/2006/relationships/diagramColors" Target="../diagrams/colors10.xml"/><Relationship Id="rId2" Type="http://schemas.openxmlformats.org/officeDocument/2006/relationships/slideLayout" Target="../slideLayouts/slideLayout2.xml"/><Relationship Id="rId1" Type="http://schemas.openxmlformats.org/officeDocument/2006/relationships/tags" Target="../tags/tag14.xml"/><Relationship Id="rId6" Type="http://schemas.openxmlformats.org/officeDocument/2006/relationships/diagramQuickStyle" Target="../diagrams/quickStyle10.xml"/><Relationship Id="rId5" Type="http://schemas.openxmlformats.org/officeDocument/2006/relationships/diagramLayout" Target="../diagrams/layout10.xml"/><Relationship Id="rId4" Type="http://schemas.openxmlformats.org/officeDocument/2006/relationships/diagramData" Target="../diagrams/data10.xml"/><Relationship Id="rId9" Type="http://schemas.openxmlformats.org/officeDocument/2006/relationships/chart" Target="../charts/chart3.xml"/></Relationships>
</file>

<file path=ppt/slides/_rels/slide34.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35.xml.rels><?xml version="1.0" encoding="UTF-8" standalone="yes"?>
<Relationships xmlns="http://schemas.openxmlformats.org/package/2006/relationships"><Relationship Id="rId8" Type="http://schemas.openxmlformats.org/officeDocument/2006/relationships/customXml" Target="../ink/ink14.xml"/><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slideLayout" Target="../slideLayouts/slideLayout2.xml"/><Relationship Id="rId1" Type="http://schemas.openxmlformats.org/officeDocument/2006/relationships/tags" Target="../tags/tag15.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 Id="rId9" Type="http://schemas.openxmlformats.org/officeDocument/2006/relationships/image" Target="../media/image350.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tags" Target="../tags/tag16.xml"/><Relationship Id="rId4" Type="http://schemas.openxmlformats.org/officeDocument/2006/relationships/image" Target="../media/image37.emf"/></Relationships>
</file>

<file path=ppt/slides/_rels/slide37.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notesSlide" Target="../notesSlides/notesSlide22.xml"/><Relationship Id="rId7" Type="http://schemas.openxmlformats.org/officeDocument/2006/relationships/customXml" Target="../ink/ink16.xml"/><Relationship Id="rId2" Type="http://schemas.openxmlformats.org/officeDocument/2006/relationships/slideLayout" Target="../slideLayouts/slideLayout2.xml"/><Relationship Id="rId1" Type="http://schemas.openxmlformats.org/officeDocument/2006/relationships/tags" Target="../tags/tag17.xml"/><Relationship Id="rId6" Type="http://schemas.openxmlformats.org/officeDocument/2006/relationships/image" Target="../media/image38.png"/><Relationship Id="rId5" Type="http://schemas.openxmlformats.org/officeDocument/2006/relationships/customXml" Target="../ink/ink15.xml"/><Relationship Id="rId4" Type="http://schemas.openxmlformats.org/officeDocument/2006/relationships/image" Target="../media/image37.emf"/></Relationships>
</file>

<file path=ppt/slides/_rels/slide38.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notesSlide" Target="../notesSlides/notesSlide23.xml"/><Relationship Id="rId7" Type="http://schemas.openxmlformats.org/officeDocument/2006/relationships/customXml" Target="../ink/ink18.xml"/><Relationship Id="rId2" Type="http://schemas.openxmlformats.org/officeDocument/2006/relationships/slideLayout" Target="../slideLayouts/slideLayout2.xml"/><Relationship Id="rId1" Type="http://schemas.openxmlformats.org/officeDocument/2006/relationships/tags" Target="../tags/tag18.xml"/><Relationship Id="rId6" Type="http://schemas.openxmlformats.org/officeDocument/2006/relationships/image" Target="../media/image40.png"/><Relationship Id="rId5" Type="http://schemas.openxmlformats.org/officeDocument/2006/relationships/customXml" Target="../ink/ink17.xml"/><Relationship Id="rId10" Type="http://schemas.openxmlformats.org/officeDocument/2006/relationships/image" Target="../media/image42.png"/><Relationship Id="rId4" Type="http://schemas.openxmlformats.org/officeDocument/2006/relationships/image" Target="../media/image37.emf"/><Relationship Id="rId9" Type="http://schemas.openxmlformats.org/officeDocument/2006/relationships/customXml" Target="../ink/ink19.xml"/></Relationships>
</file>

<file path=ppt/slides/_rels/slide39.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notesSlide" Target="../notesSlides/notesSlide24.xml"/><Relationship Id="rId7" Type="http://schemas.openxmlformats.org/officeDocument/2006/relationships/customXml" Target="../ink/ink21.xml"/><Relationship Id="rId2" Type="http://schemas.openxmlformats.org/officeDocument/2006/relationships/slideLayout" Target="../slideLayouts/slideLayout2.xml"/><Relationship Id="rId1" Type="http://schemas.openxmlformats.org/officeDocument/2006/relationships/tags" Target="../tags/tag19.xml"/><Relationship Id="rId6" Type="http://schemas.openxmlformats.org/officeDocument/2006/relationships/image" Target="../media/image43.png"/><Relationship Id="rId5" Type="http://schemas.openxmlformats.org/officeDocument/2006/relationships/customXml" Target="../ink/ink20.xml"/><Relationship Id="rId10" Type="http://schemas.openxmlformats.org/officeDocument/2006/relationships/image" Target="../media/image45.png"/><Relationship Id="rId4" Type="http://schemas.openxmlformats.org/officeDocument/2006/relationships/image" Target="../media/image37.emf"/><Relationship Id="rId9" Type="http://schemas.openxmlformats.org/officeDocument/2006/relationships/customXml" Target="../ink/ink2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47.png"/><Relationship Id="rId13" Type="http://schemas.openxmlformats.org/officeDocument/2006/relationships/customXml" Target="../ink/ink27.xml"/><Relationship Id="rId18" Type="http://schemas.openxmlformats.org/officeDocument/2006/relationships/image" Target="../media/image52.png"/><Relationship Id="rId3" Type="http://schemas.openxmlformats.org/officeDocument/2006/relationships/notesSlide" Target="../notesSlides/notesSlide25.xml"/><Relationship Id="rId7" Type="http://schemas.openxmlformats.org/officeDocument/2006/relationships/customXml" Target="../ink/ink24.xml"/><Relationship Id="rId12" Type="http://schemas.openxmlformats.org/officeDocument/2006/relationships/image" Target="../media/image49.png"/><Relationship Id="rId17" Type="http://schemas.openxmlformats.org/officeDocument/2006/relationships/customXml" Target="../ink/ink29.xml"/><Relationship Id="rId2" Type="http://schemas.openxmlformats.org/officeDocument/2006/relationships/slideLayout" Target="../slideLayouts/slideLayout2.xml"/><Relationship Id="rId16" Type="http://schemas.openxmlformats.org/officeDocument/2006/relationships/image" Target="../media/image51.png"/><Relationship Id="rId1" Type="http://schemas.openxmlformats.org/officeDocument/2006/relationships/tags" Target="../tags/tag20.xml"/><Relationship Id="rId6" Type="http://schemas.openxmlformats.org/officeDocument/2006/relationships/image" Target="../media/image46.png"/><Relationship Id="rId11" Type="http://schemas.openxmlformats.org/officeDocument/2006/relationships/customXml" Target="../ink/ink26.xml"/><Relationship Id="rId5" Type="http://schemas.openxmlformats.org/officeDocument/2006/relationships/customXml" Target="../ink/ink23.xml"/><Relationship Id="rId15" Type="http://schemas.openxmlformats.org/officeDocument/2006/relationships/customXml" Target="../ink/ink28.xml"/><Relationship Id="rId10" Type="http://schemas.openxmlformats.org/officeDocument/2006/relationships/image" Target="../media/image48.png"/><Relationship Id="rId4" Type="http://schemas.openxmlformats.org/officeDocument/2006/relationships/image" Target="../media/image37.emf"/><Relationship Id="rId9" Type="http://schemas.openxmlformats.org/officeDocument/2006/relationships/customXml" Target="../ink/ink25.xml"/><Relationship Id="rId14" Type="http://schemas.openxmlformats.org/officeDocument/2006/relationships/image" Target="../media/image50.pn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xml"/><Relationship Id="rId1" Type="http://schemas.openxmlformats.org/officeDocument/2006/relationships/tags" Target="../tags/tag21.xml"/><Relationship Id="rId4" Type="http://schemas.openxmlformats.org/officeDocument/2006/relationships/image" Target="../media/image37.emf"/></Relationships>
</file>

<file path=ppt/slides/_rels/slide42.xml.rels><?xml version="1.0" encoding="UTF-8" standalone="yes"?>
<Relationships xmlns="http://schemas.openxmlformats.org/package/2006/relationships"><Relationship Id="rId8" Type="http://schemas.openxmlformats.org/officeDocument/2006/relationships/image" Target="../media/image350.png"/><Relationship Id="rId3" Type="http://schemas.openxmlformats.org/officeDocument/2006/relationships/diagramLayout" Target="../diagrams/layout13.xml"/><Relationship Id="rId7" Type="http://schemas.openxmlformats.org/officeDocument/2006/relationships/customXml" Target="../ink/ink30.xml"/><Relationship Id="rId2" Type="http://schemas.openxmlformats.org/officeDocument/2006/relationships/diagramData" Target="../diagrams/data13.xml"/><Relationship Id="rId1" Type="http://schemas.openxmlformats.org/officeDocument/2006/relationships/slideLayout" Target="../slideLayouts/slideLayout2.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43.xml.rels><?xml version="1.0" encoding="UTF-8" standalone="yes"?>
<Relationships xmlns="http://schemas.openxmlformats.org/package/2006/relationships"><Relationship Id="rId8" Type="http://schemas.openxmlformats.org/officeDocument/2006/relationships/customXml" Target="../ink/ink33.xml"/><Relationship Id="rId3" Type="http://schemas.openxmlformats.org/officeDocument/2006/relationships/image" Target="../media/image53.emf"/><Relationship Id="rId7" Type="http://schemas.openxmlformats.org/officeDocument/2006/relationships/image" Target="../media/image390.png"/><Relationship Id="rId2" Type="http://schemas.openxmlformats.org/officeDocument/2006/relationships/slideLayout" Target="../slideLayouts/slideLayout2.xml"/><Relationship Id="rId1" Type="http://schemas.openxmlformats.org/officeDocument/2006/relationships/tags" Target="../tags/tag22.xml"/><Relationship Id="rId6" Type="http://schemas.openxmlformats.org/officeDocument/2006/relationships/customXml" Target="../ink/ink32.xml"/><Relationship Id="rId5" Type="http://schemas.openxmlformats.org/officeDocument/2006/relationships/image" Target="../media/image380.png"/><Relationship Id="rId4" Type="http://schemas.openxmlformats.org/officeDocument/2006/relationships/customXml" Target="../ink/ink31.xml"/><Relationship Id="rId9" Type="http://schemas.openxmlformats.org/officeDocument/2006/relationships/image" Target="../media/image400.png"/></Relationships>
</file>

<file path=ppt/slides/_rels/slide44.xml.rels><?xml version="1.0" encoding="UTF-8" standalone="yes"?>
<Relationships xmlns="http://schemas.openxmlformats.org/package/2006/relationships"><Relationship Id="rId8" Type="http://schemas.openxmlformats.org/officeDocument/2006/relationships/customXml" Target="../ink/ink34.xml"/><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slideLayout" Target="../slideLayouts/slideLayout2.xml"/><Relationship Id="rId1" Type="http://schemas.openxmlformats.org/officeDocument/2006/relationships/tags" Target="../tags/tag23.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 Id="rId9" Type="http://schemas.openxmlformats.org/officeDocument/2006/relationships/image" Target="../media/image410.png"/></Relationships>
</file>

<file path=ppt/slides/_rels/slide45.xml.rels><?xml version="1.0" encoding="UTF-8" standalone="yes"?>
<Relationships xmlns="http://schemas.openxmlformats.org/package/2006/relationships"><Relationship Id="rId8" Type="http://schemas.microsoft.com/office/2007/relationships/diagramDrawing" Target="../diagrams/drawing15.xml"/><Relationship Id="rId3" Type="http://schemas.openxmlformats.org/officeDocument/2006/relationships/notesSlide" Target="../notesSlides/notesSlide27.xml"/><Relationship Id="rId7" Type="http://schemas.openxmlformats.org/officeDocument/2006/relationships/diagramColors" Target="../diagrams/colors15.xml"/><Relationship Id="rId2" Type="http://schemas.openxmlformats.org/officeDocument/2006/relationships/slideLayout" Target="../slideLayouts/slideLayout2.xml"/><Relationship Id="rId1" Type="http://schemas.openxmlformats.org/officeDocument/2006/relationships/tags" Target="../tags/tag24.xml"/><Relationship Id="rId6" Type="http://schemas.openxmlformats.org/officeDocument/2006/relationships/diagramQuickStyle" Target="../diagrams/quickStyle15.xml"/><Relationship Id="rId5" Type="http://schemas.openxmlformats.org/officeDocument/2006/relationships/diagramLayout" Target="../diagrams/layout15.xml"/><Relationship Id="rId4" Type="http://schemas.openxmlformats.org/officeDocument/2006/relationships/diagramData" Target="../diagrams/data15.xml"/></Relationships>
</file>

<file path=ppt/slides/_rels/slide46.xml.rels><?xml version="1.0" encoding="UTF-8" standalone="yes"?>
<Relationships xmlns="http://schemas.openxmlformats.org/package/2006/relationships"><Relationship Id="rId8" Type="http://schemas.openxmlformats.org/officeDocument/2006/relationships/image" Target="../media/image320.png"/><Relationship Id="rId3" Type="http://schemas.openxmlformats.org/officeDocument/2006/relationships/notesSlide" Target="../notesSlides/notesSlide28.xml"/><Relationship Id="rId7" Type="http://schemas.openxmlformats.org/officeDocument/2006/relationships/customXml" Target="../ink/ink36.xml"/><Relationship Id="rId2" Type="http://schemas.openxmlformats.org/officeDocument/2006/relationships/slideLayout" Target="../slideLayouts/slideLayout4.xml"/><Relationship Id="rId1" Type="http://schemas.openxmlformats.org/officeDocument/2006/relationships/tags" Target="../tags/tag25.xml"/><Relationship Id="rId6" Type="http://schemas.openxmlformats.org/officeDocument/2006/relationships/image" Target="../media/image310.png"/><Relationship Id="rId5" Type="http://schemas.openxmlformats.org/officeDocument/2006/relationships/customXml" Target="../ink/ink35.xml"/><Relationship Id="rId10" Type="http://schemas.openxmlformats.org/officeDocument/2006/relationships/image" Target="../media/image33.png"/><Relationship Id="rId4" Type="http://schemas.openxmlformats.org/officeDocument/2006/relationships/chart" Target="../charts/chart4.xml"/><Relationship Id="rId9" Type="http://schemas.openxmlformats.org/officeDocument/2006/relationships/customXml" Target="../ink/ink37.xml"/></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26.xml"/></Relationships>
</file>

<file path=ppt/slides/_rels/slide4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customXml" Target="../ink/ink38.xml"/><Relationship Id="rId1" Type="http://schemas.openxmlformats.org/officeDocument/2006/relationships/slideLayout" Target="../slideLayouts/slideLayout4.xml"/><Relationship Id="rId6" Type="http://schemas.openxmlformats.org/officeDocument/2006/relationships/image" Target="../media/image56.emf"/><Relationship Id="rId5" Type="http://schemas.openxmlformats.org/officeDocument/2006/relationships/image" Target="../media/image55.png"/><Relationship Id="rId4" Type="http://schemas.openxmlformats.org/officeDocument/2006/relationships/customXml" Target="../ink/ink39.xml"/></Relationships>
</file>

<file path=ppt/slides/_rels/slide49.xml.rels><?xml version="1.0" encoding="UTF-8" standalone="yes"?>
<Relationships xmlns="http://schemas.openxmlformats.org/package/2006/relationships"><Relationship Id="rId3" Type="http://schemas.openxmlformats.org/officeDocument/2006/relationships/customXml" Target="../ink/ink40.xml"/><Relationship Id="rId2" Type="http://schemas.openxmlformats.org/officeDocument/2006/relationships/image" Target="../media/image57.emf"/><Relationship Id="rId1" Type="http://schemas.openxmlformats.org/officeDocument/2006/relationships/slideLayout" Target="../slideLayouts/slideLayout4.xml"/><Relationship Id="rId4" Type="http://schemas.openxmlformats.org/officeDocument/2006/relationships/image" Target="../media/image58.png"/></Relationships>
</file>

<file path=ppt/slides/_rels/slide5.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notesSlide" Target="../notesSlides/notesSlide4.xml"/><Relationship Id="rId7" Type="http://schemas.microsoft.com/office/2017/06/relationships/model3d" Target="../media/model3d2.glb"/><Relationship Id="rId2" Type="http://schemas.openxmlformats.org/officeDocument/2006/relationships/slideLayout" Target="../slideLayouts/slideLayout2.xml"/><Relationship Id="rId1" Type="http://schemas.openxmlformats.org/officeDocument/2006/relationships/tags" Target="../tags/tag2.xml"/><Relationship Id="rId6" Type="http://schemas.openxmlformats.org/officeDocument/2006/relationships/image" Target="../media/image2.png"/><Relationship Id="rId5" Type="http://schemas.openxmlformats.org/officeDocument/2006/relationships/image" Target="../media/image2.png"/><Relationship Id="rId4" Type="http://schemas.microsoft.com/office/2017/06/relationships/model3d" Target="../media/model3d1.glb"/><Relationship Id="rId9" Type="http://schemas.openxmlformats.org/officeDocument/2006/relationships/image" Target="../media/image3.png"/></Relationships>
</file>

<file path=ppt/slides/_rels/slide5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customXml" Target="../ink/ink41.xml"/><Relationship Id="rId1" Type="http://schemas.openxmlformats.org/officeDocument/2006/relationships/slideLayout" Target="../slideLayouts/slideLayout4.xml"/><Relationship Id="rId4" Type="http://schemas.openxmlformats.org/officeDocument/2006/relationships/image" Target="../media/image59.emf"/></Relationships>
</file>

<file path=ppt/slides/_rels/slide5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customXml" Target="../ink/ink42.xml"/><Relationship Id="rId1" Type="http://schemas.openxmlformats.org/officeDocument/2006/relationships/slideLayout" Target="../slideLayouts/slideLayout4.xml"/><Relationship Id="rId6" Type="http://schemas.openxmlformats.org/officeDocument/2006/relationships/image" Target="../media/image61.png"/><Relationship Id="rId5" Type="http://schemas.openxmlformats.org/officeDocument/2006/relationships/customXml" Target="../ink/ink43.xml"/><Relationship Id="rId4" Type="http://schemas.openxmlformats.org/officeDocument/2006/relationships/image" Target="../media/image60.emf"/></Relationships>
</file>

<file path=ppt/slides/_rels/slide52.xml.rels><?xml version="1.0" encoding="UTF-8" standalone="yes"?>
<Relationships xmlns="http://schemas.openxmlformats.org/package/2006/relationships"><Relationship Id="rId3" Type="http://schemas.openxmlformats.org/officeDocument/2006/relationships/customXml" Target="../ink/ink44.xml"/><Relationship Id="rId2" Type="http://schemas.openxmlformats.org/officeDocument/2006/relationships/image" Target="../media/image62.emf"/><Relationship Id="rId1" Type="http://schemas.openxmlformats.org/officeDocument/2006/relationships/slideLayout" Target="../slideLayouts/slideLayout4.xml"/><Relationship Id="rId6" Type="http://schemas.openxmlformats.org/officeDocument/2006/relationships/image" Target="../media/image63.png"/><Relationship Id="rId5" Type="http://schemas.openxmlformats.org/officeDocument/2006/relationships/customXml" Target="../ink/ink45.xml"/><Relationship Id="rId4" Type="http://schemas.openxmlformats.org/officeDocument/2006/relationships/image" Target="../media/image58.png"/></Relationships>
</file>

<file path=ppt/slides/_rels/slide53.xml.rels><?xml version="1.0" encoding="UTF-8" standalone="yes"?>
<Relationships xmlns="http://schemas.openxmlformats.org/package/2006/relationships"><Relationship Id="rId3" Type="http://schemas.openxmlformats.org/officeDocument/2006/relationships/customXml" Target="../ink/ink46.xml"/><Relationship Id="rId2" Type="http://schemas.openxmlformats.org/officeDocument/2006/relationships/image" Target="../media/image64.emf"/><Relationship Id="rId1" Type="http://schemas.openxmlformats.org/officeDocument/2006/relationships/slideLayout" Target="../slideLayouts/slideLayout4.xml"/><Relationship Id="rId4" Type="http://schemas.openxmlformats.org/officeDocument/2006/relationships/image" Target="../media/image58.png"/></Relationships>
</file>

<file path=ppt/slides/_rels/slide54.xml.rels><?xml version="1.0" encoding="UTF-8" standalone="yes"?>
<Relationships xmlns="http://schemas.openxmlformats.org/package/2006/relationships"><Relationship Id="rId2" Type="http://schemas.openxmlformats.org/officeDocument/2006/relationships/image" Target="../media/image65.emf"/><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openxmlformats.org/officeDocument/2006/relationships/image" Target="../media/image67.tiff"/><Relationship Id="rId2" Type="http://schemas.openxmlformats.org/officeDocument/2006/relationships/image" Target="../media/image66.tiff"/><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67.tiff"/><Relationship Id="rId2" Type="http://schemas.openxmlformats.org/officeDocument/2006/relationships/image" Target="../media/image66.tiff"/><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8" Type="http://schemas.openxmlformats.org/officeDocument/2006/relationships/customXml" Target="../ink/ink49.xml"/><Relationship Id="rId13" Type="http://schemas.openxmlformats.org/officeDocument/2006/relationships/image" Target="../media/image73.png"/><Relationship Id="rId18" Type="http://schemas.openxmlformats.org/officeDocument/2006/relationships/customXml" Target="../ink/ink54.xml"/><Relationship Id="rId3" Type="http://schemas.openxmlformats.org/officeDocument/2006/relationships/image" Target="../media/image68.emf"/><Relationship Id="rId21" Type="http://schemas.openxmlformats.org/officeDocument/2006/relationships/image" Target="../media/image77.png"/><Relationship Id="rId7" Type="http://schemas.openxmlformats.org/officeDocument/2006/relationships/image" Target="../media/image70.png"/><Relationship Id="rId12" Type="http://schemas.openxmlformats.org/officeDocument/2006/relationships/customXml" Target="../ink/ink51.xml"/><Relationship Id="rId17" Type="http://schemas.openxmlformats.org/officeDocument/2006/relationships/image" Target="../media/image75.png"/><Relationship Id="rId25" Type="http://schemas.openxmlformats.org/officeDocument/2006/relationships/image" Target="../media/image79.png"/><Relationship Id="rId2" Type="http://schemas.openxmlformats.org/officeDocument/2006/relationships/slideLayout" Target="../slideLayouts/slideLayout4.xml"/><Relationship Id="rId16" Type="http://schemas.openxmlformats.org/officeDocument/2006/relationships/customXml" Target="../ink/ink53.xml"/><Relationship Id="rId20" Type="http://schemas.openxmlformats.org/officeDocument/2006/relationships/customXml" Target="../ink/ink55.xml"/><Relationship Id="rId1" Type="http://schemas.openxmlformats.org/officeDocument/2006/relationships/tags" Target="../tags/tag27.xml"/><Relationship Id="rId6" Type="http://schemas.openxmlformats.org/officeDocument/2006/relationships/customXml" Target="../ink/ink48.xml"/><Relationship Id="rId11" Type="http://schemas.openxmlformats.org/officeDocument/2006/relationships/image" Target="../media/image72.png"/><Relationship Id="rId24" Type="http://schemas.openxmlformats.org/officeDocument/2006/relationships/customXml" Target="../ink/ink57.xml"/><Relationship Id="rId5" Type="http://schemas.openxmlformats.org/officeDocument/2006/relationships/image" Target="../media/image69.png"/><Relationship Id="rId15" Type="http://schemas.openxmlformats.org/officeDocument/2006/relationships/image" Target="../media/image74.png"/><Relationship Id="rId23" Type="http://schemas.openxmlformats.org/officeDocument/2006/relationships/image" Target="../media/image78.png"/><Relationship Id="rId10" Type="http://schemas.openxmlformats.org/officeDocument/2006/relationships/customXml" Target="../ink/ink50.xml"/><Relationship Id="rId19" Type="http://schemas.openxmlformats.org/officeDocument/2006/relationships/image" Target="../media/image76.png"/><Relationship Id="rId4" Type="http://schemas.openxmlformats.org/officeDocument/2006/relationships/customXml" Target="../ink/ink47.xml"/><Relationship Id="rId9" Type="http://schemas.openxmlformats.org/officeDocument/2006/relationships/image" Target="../media/image71.png"/><Relationship Id="rId14" Type="http://schemas.openxmlformats.org/officeDocument/2006/relationships/customXml" Target="../ink/ink52.xml"/><Relationship Id="rId22" Type="http://schemas.openxmlformats.org/officeDocument/2006/relationships/customXml" Target="../ink/ink56.xml"/></Relationships>
</file>

<file path=ppt/slides/_rels/slide58.xml.rels><?xml version="1.0" encoding="UTF-8" standalone="yes"?>
<Relationships xmlns="http://schemas.openxmlformats.org/package/2006/relationships"><Relationship Id="rId3" Type="http://schemas.openxmlformats.org/officeDocument/2006/relationships/image" Target="../media/image68.emf"/><Relationship Id="rId7" Type="http://schemas.openxmlformats.org/officeDocument/2006/relationships/image" Target="../media/image81.png"/><Relationship Id="rId2" Type="http://schemas.openxmlformats.org/officeDocument/2006/relationships/slideLayout" Target="../slideLayouts/slideLayout4.xml"/><Relationship Id="rId1" Type="http://schemas.openxmlformats.org/officeDocument/2006/relationships/tags" Target="../tags/tag28.xml"/><Relationship Id="rId6" Type="http://schemas.openxmlformats.org/officeDocument/2006/relationships/customXml" Target="../ink/ink59.xml"/><Relationship Id="rId5" Type="http://schemas.openxmlformats.org/officeDocument/2006/relationships/image" Target="../media/image80.png"/><Relationship Id="rId4" Type="http://schemas.openxmlformats.org/officeDocument/2006/relationships/customXml" Target="../ink/ink58.xml"/></Relationships>
</file>

<file path=ppt/slides/_rels/slide59.xml.rels><?xml version="1.0" encoding="UTF-8" standalone="yes"?>
<Relationships xmlns="http://schemas.openxmlformats.org/package/2006/relationships"><Relationship Id="rId3" Type="http://schemas.openxmlformats.org/officeDocument/2006/relationships/image" Target="../media/image68.emf"/><Relationship Id="rId2" Type="http://schemas.openxmlformats.org/officeDocument/2006/relationships/slideLayout" Target="../slideLayouts/slideLayout4.xml"/><Relationship Id="rId1" Type="http://schemas.openxmlformats.org/officeDocument/2006/relationships/tags" Target="../tags/tag29.xml"/><Relationship Id="rId5" Type="http://schemas.openxmlformats.org/officeDocument/2006/relationships/image" Target="../media/image82.png"/><Relationship Id="rId4" Type="http://schemas.openxmlformats.org/officeDocument/2006/relationships/customXml" Target="../ink/ink6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68.emf"/><Relationship Id="rId7" Type="http://schemas.openxmlformats.org/officeDocument/2006/relationships/image" Target="../media/image84.png"/><Relationship Id="rId2" Type="http://schemas.openxmlformats.org/officeDocument/2006/relationships/slideLayout" Target="../slideLayouts/slideLayout4.xml"/><Relationship Id="rId1" Type="http://schemas.openxmlformats.org/officeDocument/2006/relationships/tags" Target="../tags/tag30.xml"/><Relationship Id="rId6" Type="http://schemas.openxmlformats.org/officeDocument/2006/relationships/customXml" Target="../ink/ink62.xml"/><Relationship Id="rId5" Type="http://schemas.openxmlformats.org/officeDocument/2006/relationships/image" Target="../media/image83.png"/><Relationship Id="rId4" Type="http://schemas.openxmlformats.org/officeDocument/2006/relationships/customXml" Target="../ink/ink61.xml"/></Relationships>
</file>

<file path=ppt/slides/_rels/slide61.xml.rels><?xml version="1.0" encoding="UTF-8" standalone="yes"?>
<Relationships xmlns="http://schemas.openxmlformats.org/package/2006/relationships"><Relationship Id="rId8" Type="http://schemas.openxmlformats.org/officeDocument/2006/relationships/customXml" Target="../ink/ink65.xml"/><Relationship Id="rId3" Type="http://schemas.openxmlformats.org/officeDocument/2006/relationships/image" Target="../media/image68.emf"/><Relationship Id="rId7" Type="http://schemas.openxmlformats.org/officeDocument/2006/relationships/image" Target="../media/image86.png"/><Relationship Id="rId2" Type="http://schemas.openxmlformats.org/officeDocument/2006/relationships/slideLayout" Target="../slideLayouts/slideLayout4.xml"/><Relationship Id="rId1" Type="http://schemas.openxmlformats.org/officeDocument/2006/relationships/tags" Target="../tags/tag31.xml"/><Relationship Id="rId6" Type="http://schemas.openxmlformats.org/officeDocument/2006/relationships/customXml" Target="../ink/ink64.xml"/><Relationship Id="rId11" Type="http://schemas.openxmlformats.org/officeDocument/2006/relationships/image" Target="../media/image88.png"/><Relationship Id="rId5" Type="http://schemas.openxmlformats.org/officeDocument/2006/relationships/image" Target="../media/image85.png"/><Relationship Id="rId10" Type="http://schemas.openxmlformats.org/officeDocument/2006/relationships/customXml" Target="../ink/ink66.xml"/><Relationship Id="rId4" Type="http://schemas.openxmlformats.org/officeDocument/2006/relationships/customXml" Target="../ink/ink63.xml"/><Relationship Id="rId9" Type="http://schemas.openxmlformats.org/officeDocument/2006/relationships/image" Target="../media/image87.png"/></Relationships>
</file>

<file path=ppt/slides/_rels/slide62.xml.rels><?xml version="1.0" encoding="UTF-8" standalone="yes"?>
<Relationships xmlns="http://schemas.openxmlformats.org/package/2006/relationships"><Relationship Id="rId13" Type="http://schemas.openxmlformats.org/officeDocument/2006/relationships/image" Target="../media/image82.png"/><Relationship Id="rId18" Type="http://schemas.openxmlformats.org/officeDocument/2006/relationships/customXml" Target="../ink/ink74.xml"/><Relationship Id="rId26" Type="http://schemas.openxmlformats.org/officeDocument/2006/relationships/customXml" Target="../ink/ink78.xml"/><Relationship Id="rId39" Type="http://schemas.openxmlformats.org/officeDocument/2006/relationships/image" Target="../media/image86.png"/><Relationship Id="rId21" Type="http://schemas.openxmlformats.org/officeDocument/2006/relationships/image" Target="../media/image81.png"/><Relationship Id="rId34" Type="http://schemas.openxmlformats.org/officeDocument/2006/relationships/customXml" Target="../ink/ink82.xml"/><Relationship Id="rId42" Type="http://schemas.openxmlformats.org/officeDocument/2006/relationships/customXml" Target="../ink/ink86.xml"/><Relationship Id="rId7" Type="http://schemas.openxmlformats.org/officeDocument/2006/relationships/image" Target="../media/image70.png"/><Relationship Id="rId2" Type="http://schemas.openxmlformats.org/officeDocument/2006/relationships/slideLayout" Target="../slideLayouts/slideLayout4.xml"/><Relationship Id="rId16" Type="http://schemas.openxmlformats.org/officeDocument/2006/relationships/customXml" Target="../ink/ink73.xml"/><Relationship Id="rId20" Type="http://schemas.openxmlformats.org/officeDocument/2006/relationships/customXml" Target="../ink/ink75.xml"/><Relationship Id="rId29" Type="http://schemas.openxmlformats.org/officeDocument/2006/relationships/image" Target="../media/image77.png"/><Relationship Id="rId41" Type="http://schemas.openxmlformats.org/officeDocument/2006/relationships/image" Target="../media/image87.png"/><Relationship Id="rId1" Type="http://schemas.openxmlformats.org/officeDocument/2006/relationships/tags" Target="../tags/tag32.xml"/><Relationship Id="rId6" Type="http://schemas.openxmlformats.org/officeDocument/2006/relationships/customXml" Target="../ink/ink68.xml"/><Relationship Id="rId11" Type="http://schemas.openxmlformats.org/officeDocument/2006/relationships/image" Target="../media/image72.png"/><Relationship Id="rId24" Type="http://schemas.openxmlformats.org/officeDocument/2006/relationships/customXml" Target="../ink/ink77.xml"/><Relationship Id="rId32" Type="http://schemas.openxmlformats.org/officeDocument/2006/relationships/customXml" Target="../ink/ink81.xml"/><Relationship Id="rId37" Type="http://schemas.openxmlformats.org/officeDocument/2006/relationships/image" Target="../media/image84.png"/><Relationship Id="rId40" Type="http://schemas.openxmlformats.org/officeDocument/2006/relationships/customXml" Target="../ink/ink85.xml"/><Relationship Id="rId5" Type="http://schemas.openxmlformats.org/officeDocument/2006/relationships/image" Target="../media/image69.png"/><Relationship Id="rId15" Type="http://schemas.openxmlformats.org/officeDocument/2006/relationships/image" Target="../media/image73.png"/><Relationship Id="rId23" Type="http://schemas.openxmlformats.org/officeDocument/2006/relationships/image" Target="../media/image74.png"/><Relationship Id="rId28" Type="http://schemas.openxmlformats.org/officeDocument/2006/relationships/customXml" Target="../ink/ink79.xml"/><Relationship Id="rId36" Type="http://schemas.openxmlformats.org/officeDocument/2006/relationships/customXml" Target="../ink/ink83.xml"/><Relationship Id="rId10" Type="http://schemas.openxmlformats.org/officeDocument/2006/relationships/customXml" Target="../ink/ink70.xml"/><Relationship Id="rId19" Type="http://schemas.openxmlformats.org/officeDocument/2006/relationships/image" Target="../media/image80.png"/><Relationship Id="rId31" Type="http://schemas.openxmlformats.org/officeDocument/2006/relationships/image" Target="../media/image78.png"/><Relationship Id="rId4" Type="http://schemas.openxmlformats.org/officeDocument/2006/relationships/customXml" Target="../ink/ink67.xml"/><Relationship Id="rId9" Type="http://schemas.openxmlformats.org/officeDocument/2006/relationships/image" Target="../media/image71.png"/><Relationship Id="rId14" Type="http://schemas.openxmlformats.org/officeDocument/2006/relationships/customXml" Target="../ink/ink72.xml"/><Relationship Id="rId22" Type="http://schemas.openxmlformats.org/officeDocument/2006/relationships/customXml" Target="../ink/ink76.xml"/><Relationship Id="rId27" Type="http://schemas.openxmlformats.org/officeDocument/2006/relationships/image" Target="../media/image76.png"/><Relationship Id="rId30" Type="http://schemas.openxmlformats.org/officeDocument/2006/relationships/customXml" Target="../ink/ink80.xml"/><Relationship Id="rId35" Type="http://schemas.openxmlformats.org/officeDocument/2006/relationships/image" Target="../media/image83.png"/><Relationship Id="rId43" Type="http://schemas.openxmlformats.org/officeDocument/2006/relationships/image" Target="../media/image88.png"/><Relationship Id="rId8" Type="http://schemas.openxmlformats.org/officeDocument/2006/relationships/customXml" Target="../ink/ink69.xml"/><Relationship Id="rId3" Type="http://schemas.openxmlformats.org/officeDocument/2006/relationships/image" Target="../media/image68.emf"/><Relationship Id="rId12" Type="http://schemas.openxmlformats.org/officeDocument/2006/relationships/customXml" Target="../ink/ink71.xml"/><Relationship Id="rId17" Type="http://schemas.openxmlformats.org/officeDocument/2006/relationships/image" Target="../media/image85.png"/><Relationship Id="rId25" Type="http://schemas.openxmlformats.org/officeDocument/2006/relationships/image" Target="../media/image75.png"/><Relationship Id="rId33" Type="http://schemas.openxmlformats.org/officeDocument/2006/relationships/image" Target="../media/image79.png"/><Relationship Id="rId38" Type="http://schemas.openxmlformats.org/officeDocument/2006/relationships/customXml" Target="../ink/ink84.xml"/></Relationships>
</file>

<file path=ppt/slides/_rels/slide63.xml.rels><?xml version="1.0" encoding="UTF-8" standalone="yes"?>
<Relationships xmlns="http://schemas.openxmlformats.org/package/2006/relationships"><Relationship Id="rId3" Type="http://schemas.openxmlformats.org/officeDocument/2006/relationships/diagramData" Target="../diagrams/data16.xml"/><Relationship Id="rId7" Type="http://schemas.microsoft.com/office/2007/relationships/diagramDrawing" Target="../diagrams/drawing16.xml"/><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diagramColors" Target="../diagrams/colors16.xml"/><Relationship Id="rId5" Type="http://schemas.openxmlformats.org/officeDocument/2006/relationships/diagramQuickStyle" Target="../diagrams/quickStyle16.xml"/><Relationship Id="rId4" Type="http://schemas.openxmlformats.org/officeDocument/2006/relationships/diagramLayout" Target="../diagrams/layout16.xml"/></Relationships>
</file>

<file path=ppt/slides/_rels/slide64.xml.rels><?xml version="1.0" encoding="UTF-8" standalone="yes"?>
<Relationships xmlns="http://schemas.openxmlformats.org/package/2006/relationships"><Relationship Id="rId3" Type="http://schemas.openxmlformats.org/officeDocument/2006/relationships/diagramData" Target="../diagrams/data17.xml"/><Relationship Id="rId7" Type="http://schemas.microsoft.com/office/2007/relationships/diagramDrawing" Target="../diagrams/drawing17.xml"/><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diagramColors" Target="../diagrams/colors17.xml"/><Relationship Id="rId5" Type="http://schemas.openxmlformats.org/officeDocument/2006/relationships/diagramQuickStyle" Target="../diagrams/quickStyle17.xml"/><Relationship Id="rId4" Type="http://schemas.openxmlformats.org/officeDocument/2006/relationships/diagramLayout" Target="../diagrams/layout17.xml"/></Relationships>
</file>

<file path=ppt/slides/_rels/slide65.xml.rels><?xml version="1.0" encoding="UTF-8" standalone="yes"?>
<Relationships xmlns="http://schemas.openxmlformats.org/package/2006/relationships"><Relationship Id="rId3" Type="http://schemas.openxmlformats.org/officeDocument/2006/relationships/customXml" Target="../ink/ink87.xml"/><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103.png"/></Relationships>
</file>

<file path=ppt/slides/_rels/slide66.xml.rels><?xml version="1.0" encoding="UTF-8" standalone="yes"?>
<Relationships xmlns="http://schemas.openxmlformats.org/package/2006/relationships"><Relationship Id="rId8" Type="http://schemas.microsoft.com/office/2007/relationships/diagramDrawing" Target="../diagrams/drawing18.xml"/><Relationship Id="rId3" Type="http://schemas.openxmlformats.org/officeDocument/2006/relationships/notesSlide" Target="../notesSlides/notesSlide32.xml"/><Relationship Id="rId7" Type="http://schemas.openxmlformats.org/officeDocument/2006/relationships/diagramColors" Target="../diagrams/colors18.xml"/><Relationship Id="rId2" Type="http://schemas.openxmlformats.org/officeDocument/2006/relationships/slideLayout" Target="../slideLayouts/slideLayout2.xml"/><Relationship Id="rId1" Type="http://schemas.openxmlformats.org/officeDocument/2006/relationships/tags" Target="../tags/tag33.xml"/><Relationship Id="rId6" Type="http://schemas.openxmlformats.org/officeDocument/2006/relationships/diagramQuickStyle" Target="../diagrams/quickStyle18.xml"/><Relationship Id="rId5" Type="http://schemas.openxmlformats.org/officeDocument/2006/relationships/diagramLayout" Target="../diagrams/layout18.xml"/><Relationship Id="rId4" Type="http://schemas.openxmlformats.org/officeDocument/2006/relationships/diagramData" Target="../diagrams/data18.xml"/></Relationships>
</file>

<file path=ppt/slides/_rels/slide67.xml.rels><?xml version="1.0" encoding="UTF-8" standalone="yes"?>
<Relationships xmlns="http://schemas.openxmlformats.org/package/2006/relationships"><Relationship Id="rId3" Type="http://schemas.openxmlformats.org/officeDocument/2006/relationships/customXml" Target="../ink/ink88.xml"/><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106.png"/></Relationships>
</file>

<file path=ppt/slides/_rels/slide68.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08.png"/><Relationship Id="rId7" Type="http://schemas.openxmlformats.org/officeDocument/2006/relationships/image" Target="../media/image112.png"/><Relationship Id="rId2" Type="http://schemas.openxmlformats.org/officeDocument/2006/relationships/slideLayout" Target="../slideLayouts/slideLayout4.xml"/><Relationship Id="rId1" Type="http://schemas.openxmlformats.org/officeDocument/2006/relationships/tags" Target="../tags/tag34.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ags" Target="../tags/tag3.xml"/></Relationships>
</file>

<file path=ppt/slides/_rels/slide70.xml.rels><?xml version="1.0" encoding="UTF-8" standalone="yes"?>
<Relationships xmlns="http://schemas.openxmlformats.org/package/2006/relationships"><Relationship Id="rId8" Type="http://schemas.openxmlformats.org/officeDocument/2006/relationships/customXml" Target="../ink/ink91.xml"/><Relationship Id="rId13" Type="http://schemas.openxmlformats.org/officeDocument/2006/relationships/image" Target="../media/image114.png"/><Relationship Id="rId18" Type="http://schemas.openxmlformats.org/officeDocument/2006/relationships/customXml" Target="../ink/ink96.xml"/><Relationship Id="rId3" Type="http://schemas.openxmlformats.org/officeDocument/2006/relationships/image" Target="../media/image113.emf"/><Relationship Id="rId21" Type="http://schemas.openxmlformats.org/officeDocument/2006/relationships/image" Target="../media/image118.png"/><Relationship Id="rId7" Type="http://schemas.openxmlformats.org/officeDocument/2006/relationships/image" Target="../media/image830.png"/><Relationship Id="rId12" Type="http://schemas.openxmlformats.org/officeDocument/2006/relationships/customXml" Target="../ink/ink93.xml"/><Relationship Id="rId17" Type="http://schemas.openxmlformats.org/officeDocument/2006/relationships/image" Target="../media/image116.png"/><Relationship Id="rId2" Type="http://schemas.openxmlformats.org/officeDocument/2006/relationships/slideLayout" Target="../slideLayouts/slideLayout4.xml"/><Relationship Id="rId16" Type="http://schemas.openxmlformats.org/officeDocument/2006/relationships/customXml" Target="../ink/ink95.xml"/><Relationship Id="rId20" Type="http://schemas.openxmlformats.org/officeDocument/2006/relationships/customXml" Target="../ink/ink97.xml"/><Relationship Id="rId1" Type="http://schemas.openxmlformats.org/officeDocument/2006/relationships/tags" Target="../tags/tag35.xml"/><Relationship Id="rId6" Type="http://schemas.openxmlformats.org/officeDocument/2006/relationships/customXml" Target="../ink/ink90.xml"/><Relationship Id="rId11" Type="http://schemas.openxmlformats.org/officeDocument/2006/relationships/image" Target="../media/image850.png"/><Relationship Id="rId5" Type="http://schemas.openxmlformats.org/officeDocument/2006/relationships/image" Target="../media/image820.png"/><Relationship Id="rId15" Type="http://schemas.openxmlformats.org/officeDocument/2006/relationships/image" Target="../media/image115.png"/><Relationship Id="rId10" Type="http://schemas.openxmlformats.org/officeDocument/2006/relationships/customXml" Target="../ink/ink92.xml"/><Relationship Id="rId19" Type="http://schemas.openxmlformats.org/officeDocument/2006/relationships/image" Target="../media/image117.png"/><Relationship Id="rId4" Type="http://schemas.openxmlformats.org/officeDocument/2006/relationships/customXml" Target="../ink/ink89.xml"/><Relationship Id="rId9" Type="http://schemas.openxmlformats.org/officeDocument/2006/relationships/image" Target="../media/image840.png"/><Relationship Id="rId14" Type="http://schemas.openxmlformats.org/officeDocument/2006/relationships/customXml" Target="../ink/ink94.xml"/></Relationships>
</file>

<file path=ppt/slides/_rels/slide71.xml.rels><?xml version="1.0" encoding="UTF-8" standalone="yes"?>
<Relationships xmlns="http://schemas.openxmlformats.org/package/2006/relationships"><Relationship Id="rId8" Type="http://schemas.microsoft.com/office/2007/relationships/diagramDrawing" Target="../diagrams/drawing19.xml"/><Relationship Id="rId3" Type="http://schemas.openxmlformats.org/officeDocument/2006/relationships/notesSlide" Target="../notesSlides/notesSlide34.xml"/><Relationship Id="rId7" Type="http://schemas.openxmlformats.org/officeDocument/2006/relationships/diagramColors" Target="../diagrams/colors19.xml"/><Relationship Id="rId2" Type="http://schemas.openxmlformats.org/officeDocument/2006/relationships/slideLayout" Target="../slideLayouts/slideLayout2.xml"/><Relationship Id="rId1" Type="http://schemas.openxmlformats.org/officeDocument/2006/relationships/tags" Target="../tags/tag36.xml"/><Relationship Id="rId6" Type="http://schemas.openxmlformats.org/officeDocument/2006/relationships/diagramQuickStyle" Target="../diagrams/quickStyle19.xml"/><Relationship Id="rId5" Type="http://schemas.openxmlformats.org/officeDocument/2006/relationships/diagramLayout" Target="../diagrams/layout19.xml"/><Relationship Id="rId4" Type="http://schemas.openxmlformats.org/officeDocument/2006/relationships/diagramData" Target="../diagrams/data19.xml"/></Relationships>
</file>

<file path=ppt/slides/_rels/slide72.xml.rels><?xml version="1.0" encoding="UTF-8" standalone="yes"?>
<Relationships xmlns="http://schemas.openxmlformats.org/package/2006/relationships"><Relationship Id="rId3" Type="http://schemas.openxmlformats.org/officeDocument/2006/relationships/customXml" Target="../ink/ink98.xml"/><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121.png"/></Relationships>
</file>

<file path=ppt/slides/_rels/slide73.xml.rels><?xml version="1.0" encoding="UTF-8" standalone="yes"?>
<Relationships xmlns="http://schemas.openxmlformats.org/package/2006/relationships"><Relationship Id="rId3" Type="http://schemas.openxmlformats.org/officeDocument/2006/relationships/customXml" Target="../ink/ink99.xml"/><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122.png"/></Relationships>
</file>

<file path=ppt/slides/_rels/slide74.xml.rels><?xml version="1.0" encoding="UTF-8" standalone="yes"?>
<Relationships xmlns="http://schemas.openxmlformats.org/package/2006/relationships"><Relationship Id="rId8" Type="http://schemas.openxmlformats.org/officeDocument/2006/relationships/image" Target="../media/image125.png"/><Relationship Id="rId13" Type="http://schemas.openxmlformats.org/officeDocument/2006/relationships/image" Target="../media/image94.png"/><Relationship Id="rId3" Type="http://schemas.openxmlformats.org/officeDocument/2006/relationships/notesSlide" Target="../notesSlides/notesSlide37.xml"/><Relationship Id="rId7" Type="http://schemas.openxmlformats.org/officeDocument/2006/relationships/customXml" Target="../ink/ink101.xml"/><Relationship Id="rId12" Type="http://schemas.openxmlformats.org/officeDocument/2006/relationships/customXml" Target="../ink/ink103.xml"/><Relationship Id="rId2" Type="http://schemas.openxmlformats.org/officeDocument/2006/relationships/slideLayout" Target="../slideLayouts/slideLayout4.xml"/><Relationship Id="rId1" Type="http://schemas.openxmlformats.org/officeDocument/2006/relationships/tags" Target="../tags/tag37.xml"/><Relationship Id="rId6" Type="http://schemas.openxmlformats.org/officeDocument/2006/relationships/image" Target="../media/image124.png"/><Relationship Id="rId11" Type="http://schemas.openxmlformats.org/officeDocument/2006/relationships/image" Target="../media/image108.png"/><Relationship Id="rId5" Type="http://schemas.openxmlformats.org/officeDocument/2006/relationships/customXml" Target="../ink/ink100.xml"/><Relationship Id="rId10" Type="http://schemas.openxmlformats.org/officeDocument/2006/relationships/image" Target="../media/image930.png"/><Relationship Id="rId4" Type="http://schemas.openxmlformats.org/officeDocument/2006/relationships/image" Target="../media/image123.png"/><Relationship Id="rId9" Type="http://schemas.openxmlformats.org/officeDocument/2006/relationships/customXml" Target="../ink/ink102.xml"/></Relationships>
</file>

<file path=ppt/slides/_rels/slide75.xml.rels><?xml version="1.0" encoding="UTF-8" standalone="yes"?>
<Relationships xmlns="http://schemas.openxmlformats.org/package/2006/relationships"><Relationship Id="rId8" Type="http://schemas.microsoft.com/office/2007/relationships/diagramDrawing" Target="../diagrams/drawing20.xml"/><Relationship Id="rId3" Type="http://schemas.openxmlformats.org/officeDocument/2006/relationships/notesSlide" Target="../notesSlides/notesSlide38.xml"/><Relationship Id="rId7" Type="http://schemas.openxmlformats.org/officeDocument/2006/relationships/diagramColors" Target="../diagrams/colors20.xml"/><Relationship Id="rId2" Type="http://schemas.openxmlformats.org/officeDocument/2006/relationships/slideLayout" Target="../slideLayouts/slideLayout4.xml"/><Relationship Id="rId1" Type="http://schemas.openxmlformats.org/officeDocument/2006/relationships/tags" Target="../tags/tag38.xml"/><Relationship Id="rId6" Type="http://schemas.openxmlformats.org/officeDocument/2006/relationships/diagramQuickStyle" Target="../diagrams/quickStyle20.xml"/><Relationship Id="rId5" Type="http://schemas.openxmlformats.org/officeDocument/2006/relationships/diagramLayout" Target="../diagrams/layout20.xml"/><Relationship Id="rId4" Type="http://schemas.openxmlformats.org/officeDocument/2006/relationships/diagramData" Target="../diagrams/data20.xml"/><Relationship Id="rId9" Type="http://schemas.openxmlformats.org/officeDocument/2006/relationships/hyperlink" Target="http://arxiv.org/abs/1508.03720" TargetMode="External"/></Relationships>
</file>

<file path=ppt/slides/_rels/slide76.xml.rels><?xml version="1.0" encoding="UTF-8" standalone="yes"?>
<Relationships xmlns="http://schemas.openxmlformats.org/package/2006/relationships"><Relationship Id="rId8" Type="http://schemas.openxmlformats.org/officeDocument/2006/relationships/image" Target="../media/image1041.png"/><Relationship Id="rId13" Type="http://schemas.openxmlformats.org/officeDocument/2006/relationships/customXml" Target="../ink/ink108.xml"/><Relationship Id="rId18" Type="http://schemas.openxmlformats.org/officeDocument/2006/relationships/image" Target="../media/image1090.png"/><Relationship Id="rId3" Type="http://schemas.openxmlformats.org/officeDocument/2006/relationships/notesSlide" Target="../notesSlides/notesSlide39.xml"/><Relationship Id="rId21" Type="http://schemas.openxmlformats.org/officeDocument/2006/relationships/customXml" Target="../ink/ink112.xml"/><Relationship Id="rId7" Type="http://schemas.openxmlformats.org/officeDocument/2006/relationships/customXml" Target="../ink/ink105.xml"/><Relationship Id="rId12" Type="http://schemas.openxmlformats.org/officeDocument/2006/relationships/image" Target="../media/image132.png"/><Relationship Id="rId17" Type="http://schemas.openxmlformats.org/officeDocument/2006/relationships/customXml" Target="../ink/ink110.xml"/><Relationship Id="rId2" Type="http://schemas.openxmlformats.org/officeDocument/2006/relationships/slideLayout" Target="../slideLayouts/slideLayout4.xml"/><Relationship Id="rId16" Type="http://schemas.openxmlformats.org/officeDocument/2006/relationships/image" Target="../media/image1080.png"/><Relationship Id="rId20" Type="http://schemas.openxmlformats.org/officeDocument/2006/relationships/image" Target="../media/image1100.png"/><Relationship Id="rId1" Type="http://schemas.openxmlformats.org/officeDocument/2006/relationships/tags" Target="../tags/tag39.xml"/><Relationship Id="rId6" Type="http://schemas.openxmlformats.org/officeDocument/2006/relationships/image" Target="../media/image1030.png"/><Relationship Id="rId11" Type="http://schemas.openxmlformats.org/officeDocument/2006/relationships/customXml" Target="../ink/ink107.xml"/><Relationship Id="rId24" Type="http://schemas.openxmlformats.org/officeDocument/2006/relationships/image" Target="../media/image1120.png"/><Relationship Id="rId5" Type="http://schemas.openxmlformats.org/officeDocument/2006/relationships/customXml" Target="../ink/ink104.xml"/><Relationship Id="rId15" Type="http://schemas.openxmlformats.org/officeDocument/2006/relationships/customXml" Target="../ink/ink109.xml"/><Relationship Id="rId23" Type="http://schemas.openxmlformats.org/officeDocument/2006/relationships/customXml" Target="../ink/ink113.xml"/><Relationship Id="rId10" Type="http://schemas.openxmlformats.org/officeDocument/2006/relationships/image" Target="../media/image105.png"/><Relationship Id="rId19" Type="http://schemas.openxmlformats.org/officeDocument/2006/relationships/customXml" Target="../ink/ink111.xml"/><Relationship Id="rId4" Type="http://schemas.openxmlformats.org/officeDocument/2006/relationships/image" Target="../media/image123.png"/><Relationship Id="rId9" Type="http://schemas.openxmlformats.org/officeDocument/2006/relationships/customXml" Target="../ink/ink106.xml"/><Relationship Id="rId14" Type="http://schemas.openxmlformats.org/officeDocument/2006/relationships/image" Target="../media/image133.png"/><Relationship Id="rId22" Type="http://schemas.openxmlformats.org/officeDocument/2006/relationships/image" Target="../media/image1110.png"/></Relationships>
</file>

<file path=ppt/slides/_rels/slide77.xml.rels><?xml version="1.0" encoding="UTF-8" standalone="yes"?>
<Relationships xmlns="http://schemas.openxmlformats.org/package/2006/relationships"><Relationship Id="rId8" Type="http://schemas.openxmlformats.org/officeDocument/2006/relationships/customXml" Target="../ink/ink116.xml"/><Relationship Id="rId13" Type="http://schemas.openxmlformats.org/officeDocument/2006/relationships/image" Target="../media/image1181.png"/><Relationship Id="rId3" Type="http://schemas.openxmlformats.org/officeDocument/2006/relationships/image" Target="../media/image134.png"/><Relationship Id="rId7" Type="http://schemas.openxmlformats.org/officeDocument/2006/relationships/image" Target="../media/image136.png"/><Relationship Id="rId12" Type="http://schemas.openxmlformats.org/officeDocument/2006/relationships/customXml" Target="../ink/ink118.xml"/><Relationship Id="rId17" Type="http://schemas.openxmlformats.org/officeDocument/2006/relationships/image" Target="../media/image120.png"/><Relationship Id="rId2" Type="http://schemas.openxmlformats.org/officeDocument/2006/relationships/slideLayout" Target="../slideLayouts/slideLayout4.xml"/><Relationship Id="rId16" Type="http://schemas.openxmlformats.org/officeDocument/2006/relationships/customXml" Target="../ink/ink120.xml"/><Relationship Id="rId1" Type="http://schemas.openxmlformats.org/officeDocument/2006/relationships/tags" Target="../tags/tag40.xml"/><Relationship Id="rId6" Type="http://schemas.openxmlformats.org/officeDocument/2006/relationships/customXml" Target="../ink/ink115.xml"/><Relationship Id="rId11" Type="http://schemas.openxmlformats.org/officeDocument/2006/relationships/image" Target="../media/image1171.png"/><Relationship Id="rId5" Type="http://schemas.openxmlformats.org/officeDocument/2006/relationships/image" Target="../media/image135.png"/><Relationship Id="rId15" Type="http://schemas.openxmlformats.org/officeDocument/2006/relationships/image" Target="../media/image1191.png"/><Relationship Id="rId10" Type="http://schemas.openxmlformats.org/officeDocument/2006/relationships/customXml" Target="../ink/ink117.xml"/><Relationship Id="rId4" Type="http://schemas.openxmlformats.org/officeDocument/2006/relationships/customXml" Target="../ink/ink114.xml"/><Relationship Id="rId9" Type="http://schemas.openxmlformats.org/officeDocument/2006/relationships/image" Target="../media/image1161.png"/><Relationship Id="rId14" Type="http://schemas.openxmlformats.org/officeDocument/2006/relationships/customXml" Target="../ink/ink119.xml"/></Relationships>
</file>

<file path=ppt/slides/_rels/slide78.xml.rels><?xml version="1.0" encoding="UTF-8" standalone="yes"?>
<Relationships xmlns="http://schemas.openxmlformats.org/package/2006/relationships"><Relationship Id="rId8" Type="http://schemas.openxmlformats.org/officeDocument/2006/relationships/image" Target="../media/image1240.png"/><Relationship Id="rId13" Type="http://schemas.openxmlformats.org/officeDocument/2006/relationships/customXml" Target="../ink/ink126.xml"/><Relationship Id="rId18" Type="http://schemas.openxmlformats.org/officeDocument/2006/relationships/image" Target="../media/image129.png"/><Relationship Id="rId3" Type="http://schemas.openxmlformats.org/officeDocument/2006/relationships/customXml" Target="../ink/ink121.xml"/><Relationship Id="rId21" Type="http://schemas.openxmlformats.org/officeDocument/2006/relationships/customXml" Target="../ink/ink130.xml"/><Relationship Id="rId7" Type="http://schemas.openxmlformats.org/officeDocument/2006/relationships/customXml" Target="../ink/ink123.xml"/><Relationship Id="rId12" Type="http://schemas.openxmlformats.org/officeDocument/2006/relationships/image" Target="../media/image1260.png"/><Relationship Id="rId17" Type="http://schemas.openxmlformats.org/officeDocument/2006/relationships/customXml" Target="../ink/ink128.xml"/><Relationship Id="rId2" Type="http://schemas.openxmlformats.org/officeDocument/2006/relationships/image" Target="../media/image137.png"/><Relationship Id="rId16" Type="http://schemas.openxmlformats.org/officeDocument/2006/relationships/image" Target="../media/image1281.png"/><Relationship Id="rId20" Type="http://schemas.openxmlformats.org/officeDocument/2006/relationships/image" Target="../media/image1300.png"/><Relationship Id="rId1" Type="http://schemas.openxmlformats.org/officeDocument/2006/relationships/slideLayout" Target="../slideLayouts/slideLayout4.xml"/><Relationship Id="rId6" Type="http://schemas.openxmlformats.org/officeDocument/2006/relationships/image" Target="../media/image1230.png"/><Relationship Id="rId11" Type="http://schemas.openxmlformats.org/officeDocument/2006/relationships/customXml" Target="../ink/ink125.xml"/><Relationship Id="rId24" Type="http://schemas.openxmlformats.org/officeDocument/2006/relationships/image" Target="../media/image138.png"/><Relationship Id="rId5" Type="http://schemas.openxmlformats.org/officeDocument/2006/relationships/customXml" Target="../ink/ink122.xml"/><Relationship Id="rId15" Type="http://schemas.openxmlformats.org/officeDocument/2006/relationships/customXml" Target="../ink/ink127.xml"/><Relationship Id="rId23" Type="http://schemas.openxmlformats.org/officeDocument/2006/relationships/customXml" Target="../ink/ink131.xml"/><Relationship Id="rId10" Type="http://schemas.openxmlformats.org/officeDocument/2006/relationships/image" Target="../media/image1250.png"/><Relationship Id="rId19" Type="http://schemas.openxmlformats.org/officeDocument/2006/relationships/customXml" Target="../ink/ink129.xml"/><Relationship Id="rId4" Type="http://schemas.openxmlformats.org/officeDocument/2006/relationships/image" Target="../media/image1220.png"/><Relationship Id="rId9" Type="http://schemas.openxmlformats.org/officeDocument/2006/relationships/customXml" Target="../ink/ink124.xml"/><Relationship Id="rId14" Type="http://schemas.openxmlformats.org/officeDocument/2006/relationships/image" Target="../media/image127.png"/><Relationship Id="rId22" Type="http://schemas.openxmlformats.org/officeDocument/2006/relationships/image" Target="../media/image1310.png"/></Relationships>
</file>

<file path=ppt/slides/_rels/slide79.xml.rels><?xml version="1.0" encoding="UTF-8" standalone="yes"?>
<Relationships xmlns="http://schemas.openxmlformats.org/package/2006/relationships"><Relationship Id="rId8" Type="http://schemas.openxmlformats.org/officeDocument/2006/relationships/image" Target="../media/image1351.png"/><Relationship Id="rId3" Type="http://schemas.openxmlformats.org/officeDocument/2006/relationships/customXml" Target="../ink/ink132.xml"/><Relationship Id="rId7" Type="http://schemas.openxmlformats.org/officeDocument/2006/relationships/customXml" Target="../ink/ink134.xml"/><Relationship Id="rId2" Type="http://schemas.openxmlformats.org/officeDocument/2006/relationships/image" Target="../media/image139.png"/><Relationship Id="rId1" Type="http://schemas.openxmlformats.org/officeDocument/2006/relationships/slideLayout" Target="../slideLayouts/slideLayout4.xml"/><Relationship Id="rId6" Type="http://schemas.openxmlformats.org/officeDocument/2006/relationships/image" Target="../media/image1341.png"/><Relationship Id="rId5" Type="http://schemas.openxmlformats.org/officeDocument/2006/relationships/customXml" Target="../ink/ink133.xml"/><Relationship Id="rId10" Type="http://schemas.openxmlformats.org/officeDocument/2006/relationships/image" Target="../media/image1361.png"/><Relationship Id="rId4" Type="http://schemas.openxmlformats.org/officeDocument/2006/relationships/image" Target="../media/image1331.png"/><Relationship Id="rId9" Type="http://schemas.openxmlformats.org/officeDocument/2006/relationships/customXml" Target="../ink/ink13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8" Type="http://schemas.openxmlformats.org/officeDocument/2006/relationships/customXml" Target="../ink/ink138.xml"/><Relationship Id="rId13" Type="http://schemas.openxmlformats.org/officeDocument/2006/relationships/image" Target="../media/image1170.png"/><Relationship Id="rId18" Type="http://schemas.openxmlformats.org/officeDocument/2006/relationships/customXml" Target="../ink/ink143.xml"/><Relationship Id="rId3" Type="http://schemas.openxmlformats.org/officeDocument/2006/relationships/image" Target="../media/image140.png"/><Relationship Id="rId7" Type="http://schemas.openxmlformats.org/officeDocument/2006/relationships/image" Target="../media/image141.png"/><Relationship Id="rId12" Type="http://schemas.openxmlformats.org/officeDocument/2006/relationships/customXml" Target="../ink/ink140.xml"/><Relationship Id="rId17" Type="http://schemas.openxmlformats.org/officeDocument/2006/relationships/image" Target="../media/image1190.png"/><Relationship Id="rId2" Type="http://schemas.openxmlformats.org/officeDocument/2006/relationships/slideLayout" Target="../slideLayouts/slideLayout4.xml"/><Relationship Id="rId16" Type="http://schemas.openxmlformats.org/officeDocument/2006/relationships/customXml" Target="../ink/ink142.xml"/><Relationship Id="rId1" Type="http://schemas.openxmlformats.org/officeDocument/2006/relationships/tags" Target="../tags/tag41.xml"/><Relationship Id="rId6" Type="http://schemas.openxmlformats.org/officeDocument/2006/relationships/customXml" Target="../ink/ink137.xml"/><Relationship Id="rId11" Type="http://schemas.openxmlformats.org/officeDocument/2006/relationships/image" Target="../media/image1160.png"/><Relationship Id="rId5" Type="http://schemas.openxmlformats.org/officeDocument/2006/relationships/image" Target="../media/image1130.png"/><Relationship Id="rId15" Type="http://schemas.openxmlformats.org/officeDocument/2006/relationships/image" Target="../media/image1180.png"/><Relationship Id="rId10" Type="http://schemas.openxmlformats.org/officeDocument/2006/relationships/customXml" Target="../ink/ink139.xml"/><Relationship Id="rId19" Type="http://schemas.openxmlformats.org/officeDocument/2006/relationships/image" Target="../media/image1200.png"/><Relationship Id="rId4" Type="http://schemas.openxmlformats.org/officeDocument/2006/relationships/customXml" Target="../ink/ink136.xml"/><Relationship Id="rId9" Type="http://schemas.openxmlformats.org/officeDocument/2006/relationships/image" Target="../media/image142.png"/><Relationship Id="rId14" Type="http://schemas.openxmlformats.org/officeDocument/2006/relationships/customXml" Target="../ink/ink141.xml"/></Relationships>
</file>

<file path=ppt/slides/_rels/slide81.xml.rels><?xml version="1.0" encoding="UTF-8" standalone="yes"?>
<Relationships xmlns="http://schemas.openxmlformats.org/package/2006/relationships"><Relationship Id="rId3" Type="http://schemas.openxmlformats.org/officeDocument/2006/relationships/diagramData" Target="../diagrams/data21.xml"/><Relationship Id="rId7" Type="http://schemas.microsoft.com/office/2007/relationships/diagramDrawing" Target="../diagrams/drawing21.xml"/><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diagramColors" Target="../diagrams/colors21.xml"/><Relationship Id="rId5" Type="http://schemas.openxmlformats.org/officeDocument/2006/relationships/diagramQuickStyle" Target="../diagrams/quickStyle21.xml"/><Relationship Id="rId4" Type="http://schemas.openxmlformats.org/officeDocument/2006/relationships/diagramLayout" Target="../diagrams/layout21.xml"/></Relationships>
</file>

<file path=ppt/slides/_rels/slide82.xml.rels><?xml version="1.0" encoding="UTF-8" standalone="yes"?>
<Relationships xmlns="http://schemas.openxmlformats.org/package/2006/relationships"><Relationship Id="rId3" Type="http://schemas.openxmlformats.org/officeDocument/2006/relationships/customXml" Target="../ink/ink144.xml"/><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149.png"/></Relationships>
</file>

<file path=ppt/slides/_rels/slide83.xml.rels><?xml version="1.0" encoding="UTF-8" standalone="yes"?>
<Relationships xmlns="http://schemas.openxmlformats.org/package/2006/relationships"><Relationship Id="rId3" Type="http://schemas.openxmlformats.org/officeDocument/2006/relationships/diagramLayout" Target="../diagrams/layout22.xml"/><Relationship Id="rId2" Type="http://schemas.openxmlformats.org/officeDocument/2006/relationships/diagramData" Target="../diagrams/data22.xml"/><Relationship Id="rId1" Type="http://schemas.openxmlformats.org/officeDocument/2006/relationships/slideLayout" Target="../slideLayouts/slideLayout2.xml"/><Relationship Id="rId6" Type="http://schemas.microsoft.com/office/2007/relationships/diagramDrawing" Target="../diagrams/drawing22.xml"/><Relationship Id="rId5" Type="http://schemas.openxmlformats.org/officeDocument/2006/relationships/diagramColors" Target="../diagrams/colors22.xml"/><Relationship Id="rId4" Type="http://schemas.openxmlformats.org/officeDocument/2006/relationships/diagramQuickStyle" Target="../diagrams/quickStyle22.xml"/></Relationships>
</file>

<file path=ppt/slides/_rels/slide84.xml.rels><?xml version="1.0" encoding="UTF-8" standalone="yes"?>
<Relationships xmlns="http://schemas.openxmlformats.org/package/2006/relationships"><Relationship Id="rId8" Type="http://schemas.openxmlformats.org/officeDocument/2006/relationships/customXml" Target="../ink/ink145.xml"/><Relationship Id="rId13" Type="http://schemas.openxmlformats.org/officeDocument/2006/relationships/image" Target="../media/image158.png"/><Relationship Id="rId18" Type="http://schemas.openxmlformats.org/officeDocument/2006/relationships/customXml" Target="../ink/ink150.xml"/><Relationship Id="rId3" Type="http://schemas.openxmlformats.org/officeDocument/2006/relationships/diagramData" Target="../diagrams/data23.xml"/><Relationship Id="rId7" Type="http://schemas.microsoft.com/office/2007/relationships/diagramDrawing" Target="../diagrams/drawing23.xml"/><Relationship Id="rId12" Type="http://schemas.openxmlformats.org/officeDocument/2006/relationships/customXml" Target="../ink/ink147.xml"/><Relationship Id="rId17" Type="http://schemas.openxmlformats.org/officeDocument/2006/relationships/image" Target="../media/image1540.png"/><Relationship Id="rId2" Type="http://schemas.openxmlformats.org/officeDocument/2006/relationships/notesSlide" Target="../notesSlides/notesSlide42.xml"/><Relationship Id="rId16" Type="http://schemas.openxmlformats.org/officeDocument/2006/relationships/customXml" Target="../ink/ink149.xml"/><Relationship Id="rId1" Type="http://schemas.openxmlformats.org/officeDocument/2006/relationships/slideLayout" Target="../slideLayouts/slideLayout2.xml"/><Relationship Id="rId6" Type="http://schemas.openxmlformats.org/officeDocument/2006/relationships/diagramColors" Target="../diagrams/colors23.xml"/><Relationship Id="rId11" Type="http://schemas.openxmlformats.org/officeDocument/2006/relationships/image" Target="../media/image157.png"/><Relationship Id="rId5" Type="http://schemas.openxmlformats.org/officeDocument/2006/relationships/diagramQuickStyle" Target="../diagrams/quickStyle23.xml"/><Relationship Id="rId15" Type="http://schemas.openxmlformats.org/officeDocument/2006/relationships/image" Target="../media/image159.png"/><Relationship Id="rId10" Type="http://schemas.openxmlformats.org/officeDocument/2006/relationships/customXml" Target="../ink/ink146.xml"/><Relationship Id="rId19" Type="http://schemas.openxmlformats.org/officeDocument/2006/relationships/image" Target="../media/image155.png"/><Relationship Id="rId4" Type="http://schemas.openxmlformats.org/officeDocument/2006/relationships/diagramLayout" Target="../diagrams/layout23.xml"/><Relationship Id="rId9" Type="http://schemas.openxmlformats.org/officeDocument/2006/relationships/image" Target="../media/image156.png"/><Relationship Id="rId14" Type="http://schemas.openxmlformats.org/officeDocument/2006/relationships/customXml" Target="../ink/ink148.xml"/></Relationships>
</file>

<file path=ppt/slides/_rels/slide85.xml.rels><?xml version="1.0" encoding="UTF-8" standalone="yes"?>
<Relationships xmlns="http://schemas.openxmlformats.org/package/2006/relationships"><Relationship Id="rId8" Type="http://schemas.openxmlformats.org/officeDocument/2006/relationships/image" Target="../media/image161.png"/><Relationship Id="rId3" Type="http://schemas.openxmlformats.org/officeDocument/2006/relationships/customXml" Target="../ink/ink151.xml"/><Relationship Id="rId7" Type="http://schemas.openxmlformats.org/officeDocument/2006/relationships/customXml" Target="../ink/ink153.xml"/><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160.png"/><Relationship Id="rId5" Type="http://schemas.openxmlformats.org/officeDocument/2006/relationships/customXml" Target="../ink/ink152.xml"/><Relationship Id="rId4" Type="http://schemas.openxmlformats.org/officeDocument/2006/relationships/image" Target="../media/image149.png"/></Relationships>
</file>

<file path=ppt/slides/_rels/slide86.xml.rels><?xml version="1.0" encoding="UTF-8" standalone="yes"?>
<Relationships xmlns="http://schemas.openxmlformats.org/package/2006/relationships"><Relationship Id="rId8" Type="http://schemas.openxmlformats.org/officeDocument/2006/relationships/image" Target="../media/image162.png"/><Relationship Id="rId3" Type="http://schemas.openxmlformats.org/officeDocument/2006/relationships/diagramLayout" Target="../diagrams/layout24.xml"/><Relationship Id="rId7" Type="http://schemas.openxmlformats.org/officeDocument/2006/relationships/customXml" Target="../ink/ink154.xml"/><Relationship Id="rId2" Type="http://schemas.openxmlformats.org/officeDocument/2006/relationships/diagramData" Target="../diagrams/data24.xml"/><Relationship Id="rId1" Type="http://schemas.openxmlformats.org/officeDocument/2006/relationships/slideLayout" Target="../slideLayouts/slideLayout2.xml"/><Relationship Id="rId6" Type="http://schemas.microsoft.com/office/2007/relationships/diagramDrawing" Target="../diagrams/drawing24.xml"/><Relationship Id="rId5" Type="http://schemas.openxmlformats.org/officeDocument/2006/relationships/diagramColors" Target="../diagrams/colors24.xml"/><Relationship Id="rId4" Type="http://schemas.openxmlformats.org/officeDocument/2006/relationships/diagramQuickStyle" Target="../diagrams/quickStyle24.xml"/><Relationship Id="rId9" Type="http://schemas.openxmlformats.org/officeDocument/2006/relationships/customXml" Target="../ink/ink155.xml"/></Relationships>
</file>

<file path=ppt/slides/_rels/slide87.xml.rels><?xml version="1.0" encoding="UTF-8" standalone="yes"?>
<Relationships xmlns="http://schemas.openxmlformats.org/package/2006/relationships"><Relationship Id="rId3" Type="http://schemas.openxmlformats.org/officeDocument/2006/relationships/diagramLayout" Target="../diagrams/layout25.xml"/><Relationship Id="rId7" Type="http://schemas.openxmlformats.org/officeDocument/2006/relationships/customXml" Target="../ink/ink156.xml"/><Relationship Id="rId17" Type="http://schemas.openxmlformats.org/officeDocument/2006/relationships/image" Target="../media/image173.png"/><Relationship Id="rId2" Type="http://schemas.openxmlformats.org/officeDocument/2006/relationships/diagramData" Target="../diagrams/data25.xml"/><Relationship Id="rId16" Type="http://schemas.openxmlformats.org/officeDocument/2006/relationships/customXml" Target="../ink/ink158.xml"/><Relationship Id="rId1" Type="http://schemas.openxmlformats.org/officeDocument/2006/relationships/slideLayout" Target="../slideLayouts/slideLayout2.xml"/><Relationship Id="rId6" Type="http://schemas.microsoft.com/office/2007/relationships/diagramDrawing" Target="../diagrams/drawing25.xml"/><Relationship Id="rId5" Type="http://schemas.openxmlformats.org/officeDocument/2006/relationships/diagramColors" Target="../diagrams/colors25.xml"/><Relationship Id="rId15" Type="http://schemas.openxmlformats.org/officeDocument/2006/relationships/customXml" Target="../ink/ink157.xml"/><Relationship Id="rId4" Type="http://schemas.openxmlformats.org/officeDocument/2006/relationships/diagramQuickStyle" Target="../diagrams/quickStyle25.xml"/><Relationship Id="rId14" Type="http://schemas.openxmlformats.org/officeDocument/2006/relationships/image" Target="../media/image1690.png"/></Relationships>
</file>

<file path=ppt/slides/_rels/slide88.xml.rels><?xml version="1.0" encoding="UTF-8" standalone="yes"?>
<Relationships xmlns="http://schemas.openxmlformats.org/package/2006/relationships"><Relationship Id="rId3" Type="http://schemas.openxmlformats.org/officeDocument/2006/relationships/diagramLayout" Target="../diagrams/layout26.xml"/><Relationship Id="rId7" Type="http://schemas.openxmlformats.org/officeDocument/2006/relationships/customXml" Target="../ink/ink159.xml"/><Relationship Id="rId17" Type="http://schemas.openxmlformats.org/officeDocument/2006/relationships/image" Target="../media/image173.png"/><Relationship Id="rId2" Type="http://schemas.openxmlformats.org/officeDocument/2006/relationships/diagramData" Target="../diagrams/data26.xml"/><Relationship Id="rId16" Type="http://schemas.openxmlformats.org/officeDocument/2006/relationships/customXml" Target="../ink/ink161.xml"/><Relationship Id="rId1" Type="http://schemas.openxmlformats.org/officeDocument/2006/relationships/slideLayout" Target="../slideLayouts/slideLayout2.xml"/><Relationship Id="rId6" Type="http://schemas.microsoft.com/office/2007/relationships/diagramDrawing" Target="../diagrams/drawing26.xml"/><Relationship Id="rId5" Type="http://schemas.openxmlformats.org/officeDocument/2006/relationships/diagramColors" Target="../diagrams/colors26.xml"/><Relationship Id="rId15" Type="http://schemas.openxmlformats.org/officeDocument/2006/relationships/customXml" Target="../ink/ink160.xml"/><Relationship Id="rId4" Type="http://schemas.openxmlformats.org/officeDocument/2006/relationships/diagramQuickStyle" Target="../diagrams/quickStyle26.xml"/><Relationship Id="rId14" Type="http://schemas.openxmlformats.org/officeDocument/2006/relationships/image" Target="../media/image1690.png"/></Relationships>
</file>

<file path=ppt/slides/_rels/slide89.xml.rels><?xml version="1.0" encoding="UTF-8" standalone="yes"?>
<Relationships xmlns="http://schemas.openxmlformats.org/package/2006/relationships"><Relationship Id="rId3" Type="http://schemas.openxmlformats.org/officeDocument/2006/relationships/diagramLayout" Target="../diagrams/layout27.xml"/><Relationship Id="rId7" Type="http://schemas.openxmlformats.org/officeDocument/2006/relationships/customXml" Target="../ink/ink162.xml"/><Relationship Id="rId2" Type="http://schemas.openxmlformats.org/officeDocument/2006/relationships/diagramData" Target="../diagrams/data27.xml"/><Relationship Id="rId16" Type="http://schemas.openxmlformats.org/officeDocument/2006/relationships/image" Target="../media/image173.png"/><Relationship Id="rId1" Type="http://schemas.openxmlformats.org/officeDocument/2006/relationships/slideLayout" Target="../slideLayouts/slideLayout2.xml"/><Relationship Id="rId6" Type="http://schemas.microsoft.com/office/2007/relationships/diagramDrawing" Target="../diagrams/drawing27.xml"/><Relationship Id="rId5" Type="http://schemas.openxmlformats.org/officeDocument/2006/relationships/diagramColors" Target="../diagrams/colors27.xml"/><Relationship Id="rId15" Type="http://schemas.openxmlformats.org/officeDocument/2006/relationships/customXml" Target="../ink/ink163.xml"/><Relationship Id="rId4" Type="http://schemas.openxmlformats.org/officeDocument/2006/relationships/diagramQuickStyle" Target="../diagrams/quickStyle27.xml"/><Relationship Id="rId14" Type="http://schemas.openxmlformats.org/officeDocument/2006/relationships/image" Target="../media/image1690.png"/></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slideLayout" Target="../slideLayouts/slideLayout2.xml"/><Relationship Id="rId1" Type="http://schemas.openxmlformats.org/officeDocument/2006/relationships/tags" Target="../tags/tag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90.xml.rels><?xml version="1.0" encoding="UTF-8" standalone="yes"?>
<Relationships xmlns="http://schemas.openxmlformats.org/package/2006/relationships"><Relationship Id="rId8" Type="http://schemas.openxmlformats.org/officeDocument/2006/relationships/image" Target="../media/image166.png"/><Relationship Id="rId3" Type="http://schemas.openxmlformats.org/officeDocument/2006/relationships/diagramLayout" Target="../diagrams/layout28.xml"/><Relationship Id="rId7" Type="http://schemas.openxmlformats.org/officeDocument/2006/relationships/customXml" Target="../ink/ink164.xml"/><Relationship Id="rId17" Type="http://schemas.openxmlformats.org/officeDocument/2006/relationships/customXml" Target="../ink/ink167.xml"/><Relationship Id="rId12" Type="http://schemas.openxmlformats.org/officeDocument/2006/relationships/image" Target="../media/image168.png"/><Relationship Id="rId2" Type="http://schemas.openxmlformats.org/officeDocument/2006/relationships/diagramData" Target="../diagrams/data28.xml"/><Relationship Id="rId16" Type="http://schemas.openxmlformats.org/officeDocument/2006/relationships/customXml" Target="../ink/ink166.xml"/><Relationship Id="rId1" Type="http://schemas.openxmlformats.org/officeDocument/2006/relationships/slideLayout" Target="../slideLayouts/slideLayout2.xml"/><Relationship Id="rId6" Type="http://schemas.microsoft.com/office/2007/relationships/diagramDrawing" Target="../diagrams/drawing28.xml"/><Relationship Id="rId5" Type="http://schemas.openxmlformats.org/officeDocument/2006/relationships/diagramColors" Target="../diagrams/colors28.xml"/><Relationship Id="rId15" Type="http://schemas.openxmlformats.org/officeDocument/2006/relationships/customXml" Target="../ink/ink165.xml"/><Relationship Id="rId10" Type="http://schemas.openxmlformats.org/officeDocument/2006/relationships/image" Target="../media/image1670.png"/><Relationship Id="rId4" Type="http://schemas.openxmlformats.org/officeDocument/2006/relationships/diagramQuickStyle" Target="../diagrams/quickStyle28.xml"/><Relationship Id="rId14" Type="http://schemas.openxmlformats.org/officeDocument/2006/relationships/image" Target="../media/image1690.png"/></Relationships>
</file>

<file path=ppt/slides/_rels/slide91.xml.rels><?xml version="1.0" encoding="UTF-8" standalone="yes"?>
<Relationships xmlns="http://schemas.openxmlformats.org/package/2006/relationships"><Relationship Id="rId8" Type="http://schemas.openxmlformats.org/officeDocument/2006/relationships/image" Target="../media/image166.png"/><Relationship Id="rId13" Type="http://schemas.openxmlformats.org/officeDocument/2006/relationships/customXml" Target="../ink/ink171.xml"/><Relationship Id="rId3" Type="http://schemas.openxmlformats.org/officeDocument/2006/relationships/diagramLayout" Target="../diagrams/layout29.xml"/><Relationship Id="rId7" Type="http://schemas.openxmlformats.org/officeDocument/2006/relationships/customXml" Target="../ink/ink168.xml"/><Relationship Id="rId12" Type="http://schemas.openxmlformats.org/officeDocument/2006/relationships/image" Target="../media/image168.png"/><Relationship Id="rId17" Type="http://schemas.openxmlformats.org/officeDocument/2006/relationships/image" Target="../media/image173.png"/><Relationship Id="rId2" Type="http://schemas.openxmlformats.org/officeDocument/2006/relationships/diagramData" Target="../diagrams/data29.xml"/><Relationship Id="rId16" Type="http://schemas.openxmlformats.org/officeDocument/2006/relationships/customXml" Target="../ink/ink173.xml"/><Relationship Id="rId1" Type="http://schemas.openxmlformats.org/officeDocument/2006/relationships/slideLayout" Target="../slideLayouts/slideLayout2.xml"/><Relationship Id="rId6" Type="http://schemas.microsoft.com/office/2007/relationships/diagramDrawing" Target="../diagrams/drawing29.xml"/><Relationship Id="rId11" Type="http://schemas.openxmlformats.org/officeDocument/2006/relationships/customXml" Target="../ink/ink170.xml"/><Relationship Id="rId5" Type="http://schemas.openxmlformats.org/officeDocument/2006/relationships/diagramColors" Target="../diagrams/colors29.xml"/><Relationship Id="rId15" Type="http://schemas.openxmlformats.org/officeDocument/2006/relationships/customXml" Target="../ink/ink172.xml"/><Relationship Id="rId10" Type="http://schemas.openxmlformats.org/officeDocument/2006/relationships/image" Target="../media/image1670.png"/><Relationship Id="rId4" Type="http://schemas.openxmlformats.org/officeDocument/2006/relationships/diagramQuickStyle" Target="../diagrams/quickStyle29.xml"/><Relationship Id="rId9" Type="http://schemas.openxmlformats.org/officeDocument/2006/relationships/customXml" Target="../ink/ink169.xml"/><Relationship Id="rId14" Type="http://schemas.openxmlformats.org/officeDocument/2006/relationships/image" Target="../media/image1690.png"/></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diagramLayout" Target="../diagrams/layout30.xml"/><Relationship Id="rId2" Type="http://schemas.openxmlformats.org/officeDocument/2006/relationships/diagramData" Target="../diagrams/data30.xml"/><Relationship Id="rId1" Type="http://schemas.openxmlformats.org/officeDocument/2006/relationships/slideLayout" Target="../slideLayouts/slideLayout2.xml"/><Relationship Id="rId6" Type="http://schemas.microsoft.com/office/2007/relationships/diagramDrawing" Target="../diagrams/drawing30.xml"/><Relationship Id="rId5" Type="http://schemas.openxmlformats.org/officeDocument/2006/relationships/diagramColors" Target="../diagrams/colors30.xml"/><Relationship Id="rId4" Type="http://schemas.openxmlformats.org/officeDocument/2006/relationships/diagramQuickStyle" Target="../diagrams/quickStyle30.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134.png"/><Relationship Id="rId7" Type="http://schemas.openxmlformats.org/officeDocument/2006/relationships/image" Target="../media/image1050.png"/><Relationship Id="rId2" Type="http://schemas.openxmlformats.org/officeDocument/2006/relationships/slideLayout" Target="../slideLayouts/slideLayout4.xml"/><Relationship Id="rId1" Type="http://schemas.openxmlformats.org/officeDocument/2006/relationships/tags" Target="../tags/tag42.xml"/><Relationship Id="rId6" Type="http://schemas.openxmlformats.org/officeDocument/2006/relationships/customXml" Target="../ink/ink175.xml"/><Relationship Id="rId5" Type="http://schemas.openxmlformats.org/officeDocument/2006/relationships/image" Target="../media/image1040.png"/><Relationship Id="rId4" Type="http://schemas.openxmlformats.org/officeDocument/2006/relationships/customXml" Target="../ink/ink174.xml"/></Relationships>
</file>

<file path=ppt/slides/_rels/slide98.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image" Target="../media/image192.emf"/><Relationship Id="rId1" Type="http://schemas.openxmlformats.org/officeDocument/2006/relationships/slideLayout" Target="../slideLayouts/slideLayout4.xml"/></Relationships>
</file>

<file path=ppt/slides/_rels/slide99.xml.rels><?xml version="1.0" encoding="UTF-8" standalone="yes"?>
<Relationships xmlns="http://schemas.openxmlformats.org/package/2006/relationships"><Relationship Id="rId3" Type="http://schemas.openxmlformats.org/officeDocument/2006/relationships/diagramLayout" Target="../diagrams/layout31.xml"/><Relationship Id="rId2" Type="http://schemas.openxmlformats.org/officeDocument/2006/relationships/diagramData" Target="../diagrams/data31.xml"/><Relationship Id="rId1" Type="http://schemas.openxmlformats.org/officeDocument/2006/relationships/slideLayout" Target="../slideLayouts/slideLayout2.xml"/><Relationship Id="rId6" Type="http://schemas.microsoft.com/office/2007/relationships/diagramDrawing" Target="../diagrams/drawing31.xml"/><Relationship Id="rId5" Type="http://schemas.openxmlformats.org/officeDocument/2006/relationships/diagramColors" Target="../diagrams/colors31.xml"/><Relationship Id="rId4" Type="http://schemas.openxmlformats.org/officeDocument/2006/relationships/diagramQuickStyle" Target="../diagrams/quickStyle3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Rectangle 8">
            <a:extLst>
              <a:ext uri="{FF2B5EF4-FFF2-40B4-BE49-F238E27FC236}">
                <a16:creationId xmlns:a16="http://schemas.microsoft.com/office/drawing/2014/main" id="{AB45A142-4255-493C-8284-5D566C121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rgbClr val="404040">
              <a:alpha val="89804"/>
            </a:srgbClr>
          </a:solidFill>
          <a:ln w="127000" cap="sq" cmpd="thinThick">
            <a:solidFill>
              <a:srgbClr val="595959">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6385D19-C844-AC49-9A50-57434BC8AC9D}"/>
              </a:ext>
            </a:extLst>
          </p:cNvPr>
          <p:cNvSpPr>
            <a:spLocks noGrp="1"/>
          </p:cNvSpPr>
          <p:nvPr>
            <p:ph type="ctrTitle"/>
          </p:nvPr>
        </p:nvSpPr>
        <p:spPr>
          <a:xfrm>
            <a:off x="674237" y="914400"/>
            <a:ext cx="3657600" cy="2887579"/>
          </a:xfrm>
        </p:spPr>
        <p:txBody>
          <a:bodyPr>
            <a:normAutofit/>
          </a:bodyPr>
          <a:lstStyle/>
          <a:p>
            <a:r>
              <a:rPr lang="en-US" sz="3000" dirty="0">
                <a:solidFill>
                  <a:srgbClr val="FFFFFF"/>
                </a:solidFill>
              </a:rPr>
              <a:t>﻿Bridging the Human-Task Cognitive Gap. </a:t>
            </a:r>
            <a:br>
              <a:rPr lang="en-US" sz="3000" dirty="0">
                <a:solidFill>
                  <a:srgbClr val="FFFFFF"/>
                </a:solidFill>
              </a:rPr>
            </a:br>
            <a:r>
              <a:rPr lang="en-US" sz="3000" dirty="0">
                <a:solidFill>
                  <a:srgbClr val="FFFFFF"/>
                </a:solidFill>
              </a:rPr>
              <a:t>A Theoretical Framework Applied to Medical Search</a:t>
            </a:r>
          </a:p>
        </p:txBody>
      </p:sp>
      <p:sp>
        <p:nvSpPr>
          <p:cNvPr id="3" name="Subtitle 2">
            <a:extLst>
              <a:ext uri="{FF2B5EF4-FFF2-40B4-BE49-F238E27FC236}">
                <a16:creationId xmlns:a16="http://schemas.microsoft.com/office/drawing/2014/main" id="{CA2686CC-D2EC-034F-8E45-D029C97ABBA7}"/>
              </a:ext>
            </a:extLst>
          </p:cNvPr>
          <p:cNvSpPr>
            <a:spLocks noGrp="1"/>
          </p:cNvSpPr>
          <p:nvPr>
            <p:ph type="subTitle" idx="1"/>
          </p:nvPr>
        </p:nvSpPr>
        <p:spPr>
          <a:xfrm>
            <a:off x="674237" y="4170501"/>
            <a:ext cx="3657600" cy="1525597"/>
          </a:xfrm>
        </p:spPr>
        <p:txBody>
          <a:bodyPr>
            <a:normAutofit lnSpcReduction="10000"/>
          </a:bodyPr>
          <a:lstStyle/>
          <a:p>
            <a:r>
              <a:rPr lang="en-US" sz="2000" dirty="0">
                <a:solidFill>
                  <a:srgbClr val="FFFFFF"/>
                </a:solidFill>
              </a:rPr>
              <a:t>Anton van der </a:t>
            </a:r>
            <a:r>
              <a:rPr lang="en-US" sz="2000" dirty="0" err="1">
                <a:solidFill>
                  <a:srgbClr val="FFFFFF"/>
                </a:solidFill>
              </a:rPr>
              <a:t>Vegt</a:t>
            </a:r>
            <a:endParaRPr lang="en-US" sz="2000" dirty="0">
              <a:solidFill>
                <a:srgbClr val="FFFFFF"/>
              </a:solidFill>
            </a:endParaRPr>
          </a:p>
          <a:p>
            <a:endParaRPr lang="en-US" sz="2000" dirty="0">
              <a:solidFill>
                <a:srgbClr val="FFFFFF"/>
              </a:solidFill>
            </a:endParaRPr>
          </a:p>
          <a:p>
            <a:endParaRPr lang="en-US" sz="2000" dirty="0">
              <a:solidFill>
                <a:srgbClr val="FFFFFF"/>
              </a:solidFill>
            </a:endParaRPr>
          </a:p>
          <a:p>
            <a:r>
              <a:rPr lang="en-US" sz="2000" dirty="0">
                <a:solidFill>
                  <a:srgbClr val="FFFFFF"/>
                </a:solidFill>
              </a:rPr>
              <a:t>Thesis Review</a:t>
            </a:r>
          </a:p>
        </p:txBody>
      </p:sp>
      <p:cxnSp>
        <p:nvCxnSpPr>
          <p:cNvPr id="7" name="Straight Connector 10">
            <a:extLst>
              <a:ext uri="{FF2B5EF4-FFF2-40B4-BE49-F238E27FC236}">
                <a16:creationId xmlns:a16="http://schemas.microsoft.com/office/drawing/2014/main" id="{38FB9660-F42F-4313-BBC4-47C007FE48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0974D96D-3B86-5243-B4D8-63603019BE8D}"/>
              </a:ext>
            </a:extLst>
          </p:cNvPr>
          <p:cNvPicPr>
            <a:picLocks noChangeAspect="1"/>
          </p:cNvPicPr>
          <p:nvPr/>
        </p:nvPicPr>
        <p:blipFill rotWithShape="1">
          <a:blip r:embed="rId3"/>
          <a:srcRect l="20687" r="21525" b="1"/>
          <a:stretch/>
        </p:blipFill>
        <p:spPr>
          <a:xfrm>
            <a:off x="5875384" y="492573"/>
            <a:ext cx="5110421" cy="5880796"/>
          </a:xfrm>
          <a:prstGeom prst="rect">
            <a:avLst/>
          </a:prstGeom>
        </p:spPr>
      </p:pic>
    </p:spTree>
    <p:extLst>
      <p:ext uri="{BB962C8B-B14F-4D97-AF65-F5344CB8AC3E}">
        <p14:creationId xmlns:p14="http://schemas.microsoft.com/office/powerpoint/2010/main" val="2903475805"/>
      </p:ext>
    </p:extLst>
  </p:cSld>
  <p:clrMapOvr>
    <a:masterClrMapping/>
  </p:clrMapOvr>
  <mc:AlternateContent xmlns:mc="http://schemas.openxmlformats.org/markup-compatibility/2006" xmlns:p14="http://schemas.microsoft.com/office/powerpoint/2010/main">
    <mc:Choice Requires="p14">
      <p:transition spd="slow" p14:dur="2000" advTm="13741"/>
    </mc:Choice>
    <mc:Fallback xmlns="">
      <p:transition spd="slow" advTm="13741"/>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E95D989-81FA-4BAD-9AD5-E46CEDA91B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3" cy="6858000"/>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313940F-1830-1643-A5EE-3F8BC44BF19B}"/>
              </a:ext>
            </a:extLst>
          </p:cNvPr>
          <p:cNvSpPr>
            <a:spLocks noGrp="1"/>
          </p:cNvSpPr>
          <p:nvPr>
            <p:ph type="title"/>
          </p:nvPr>
        </p:nvSpPr>
        <p:spPr>
          <a:xfrm>
            <a:off x="838200" y="811161"/>
            <a:ext cx="3335594" cy="5403370"/>
          </a:xfrm>
        </p:spPr>
        <p:txBody>
          <a:bodyPr>
            <a:normAutofit/>
          </a:bodyPr>
          <a:lstStyle/>
          <a:p>
            <a:r>
              <a:rPr lang="en-US" dirty="0">
                <a:solidFill>
                  <a:srgbClr val="FFFFFF"/>
                </a:solidFill>
              </a:rPr>
              <a:t>Rochester Study</a:t>
            </a:r>
            <a:br>
              <a:rPr lang="en-US" dirty="0">
                <a:solidFill>
                  <a:srgbClr val="FFFFFF"/>
                </a:solidFill>
              </a:rPr>
            </a:br>
            <a:br>
              <a:rPr lang="en-US" dirty="0">
                <a:solidFill>
                  <a:srgbClr val="FFFFFF"/>
                </a:solidFill>
              </a:rPr>
            </a:br>
            <a:r>
              <a:rPr lang="en-US" sz="3600" dirty="0">
                <a:solidFill>
                  <a:srgbClr val="FFFFFF"/>
                </a:solidFill>
              </a:rPr>
              <a:t>Percent of cohort(n=208) </a:t>
            </a:r>
            <a:r>
              <a:rPr lang="en-US" sz="3600" b="1" dirty="0">
                <a:solidFill>
                  <a:srgbClr val="FFFFFF"/>
                </a:solidFill>
              </a:rPr>
              <a:t>avoided</a:t>
            </a:r>
            <a:r>
              <a:rPr lang="en-US" sz="3600" dirty="0">
                <a:solidFill>
                  <a:srgbClr val="FFFFFF"/>
                </a:solidFill>
              </a:rPr>
              <a:t>:</a:t>
            </a:r>
            <a:endParaRPr lang="en-US" dirty="0">
              <a:solidFill>
                <a:srgbClr val="FFFFFF"/>
              </a:solidFill>
            </a:endParaRPr>
          </a:p>
        </p:txBody>
      </p:sp>
      <p:sp>
        <p:nvSpPr>
          <p:cNvPr id="12" name="Rectangle 11">
            <a:extLst>
              <a:ext uri="{FF2B5EF4-FFF2-40B4-BE49-F238E27FC236}">
                <a16:creationId xmlns:a16="http://schemas.microsoft.com/office/drawing/2014/main" id="{156189E5-8A3E-4CFD-B71B-CCD0F8495E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3" y="0"/>
            <a:ext cx="142074" cy="6858000"/>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5" name="Content Placeholder 2">
            <a:extLst>
              <a:ext uri="{FF2B5EF4-FFF2-40B4-BE49-F238E27FC236}">
                <a16:creationId xmlns:a16="http://schemas.microsoft.com/office/drawing/2014/main" id="{21A559DD-B50B-436B-AA2A-DA3B38C80B8E}"/>
              </a:ext>
            </a:extLst>
          </p:cNvPr>
          <p:cNvGraphicFramePr>
            <a:graphicFrameLocks noGrp="1"/>
          </p:cNvGraphicFramePr>
          <p:nvPr>
            <p:ph idx="1"/>
            <p:extLst>
              <p:ext uri="{D42A27DB-BD31-4B8C-83A1-F6EECF244321}">
                <p14:modId xmlns:p14="http://schemas.microsoft.com/office/powerpoint/2010/main" val="86972742"/>
              </p:ext>
            </p:extLst>
          </p:nvPr>
        </p:nvGraphicFramePr>
        <p:xfrm>
          <a:off x="5459413" y="642938"/>
          <a:ext cx="6089650" cy="55721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Horizontal Scroll 6">
            <a:extLst>
              <a:ext uri="{FF2B5EF4-FFF2-40B4-BE49-F238E27FC236}">
                <a16:creationId xmlns:a16="http://schemas.microsoft.com/office/drawing/2014/main" id="{270E7A88-765E-7941-844C-4935B44D1022}"/>
              </a:ext>
            </a:extLst>
          </p:cNvPr>
          <p:cNvSpPr/>
          <p:nvPr/>
        </p:nvSpPr>
        <p:spPr>
          <a:xfrm>
            <a:off x="5276866" y="5811306"/>
            <a:ext cx="6586537" cy="806450"/>
          </a:xfrm>
          <a:prstGeom prst="horizontalScroll">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tx1"/>
                </a:solidFill>
              </a:rPr>
              <a:t>Correctly answering clinical questions </a:t>
            </a:r>
            <a:r>
              <a:rPr lang="en-US" b="1" i="1" dirty="0">
                <a:solidFill>
                  <a:schemeClr val="tx1"/>
                </a:solidFill>
              </a:rPr>
              <a:t>impacts patient outcomes </a:t>
            </a:r>
            <a:r>
              <a:rPr lang="en-US" dirty="0">
                <a:solidFill>
                  <a:schemeClr val="tx1"/>
                </a:solidFill>
              </a:rPr>
              <a:t>and the </a:t>
            </a:r>
            <a:r>
              <a:rPr lang="en-US" b="1" i="1" dirty="0">
                <a:solidFill>
                  <a:schemeClr val="tx1"/>
                </a:solidFill>
              </a:rPr>
              <a:t>efficiency and effectiveness </a:t>
            </a:r>
            <a:r>
              <a:rPr lang="en-US" dirty="0">
                <a:solidFill>
                  <a:schemeClr val="tx1"/>
                </a:solidFill>
              </a:rPr>
              <a:t>of the </a:t>
            </a:r>
            <a:r>
              <a:rPr lang="en-US" b="1" i="1" dirty="0">
                <a:solidFill>
                  <a:schemeClr val="tx1"/>
                </a:solidFill>
              </a:rPr>
              <a:t>healthcare system</a:t>
            </a:r>
            <a:endParaRPr lang="en-US" b="1" i="1" dirty="0">
              <a:ln w="0"/>
              <a:solidFill>
                <a:schemeClr val="tx1"/>
              </a:solidFill>
              <a:effectLst>
                <a:outerShdw blurRad="38100" dist="19050" dir="2700000" algn="tl" rotWithShape="0">
                  <a:schemeClr val="dk1">
                    <a:alpha val="40000"/>
                  </a:schemeClr>
                </a:outerShdw>
              </a:effectLst>
            </a:endParaRPr>
          </a:p>
        </p:txBody>
      </p:sp>
      <p:sp>
        <p:nvSpPr>
          <p:cNvPr id="3" name="Slide Number Placeholder 2">
            <a:extLst>
              <a:ext uri="{FF2B5EF4-FFF2-40B4-BE49-F238E27FC236}">
                <a16:creationId xmlns:a16="http://schemas.microsoft.com/office/drawing/2014/main" id="{619872B7-4759-6147-BCA2-01B241A61E3E}"/>
              </a:ext>
            </a:extLst>
          </p:cNvPr>
          <p:cNvSpPr>
            <a:spLocks noGrp="1"/>
          </p:cNvSpPr>
          <p:nvPr>
            <p:ph type="sldNum" sz="quarter" idx="12"/>
          </p:nvPr>
        </p:nvSpPr>
        <p:spPr/>
        <p:txBody>
          <a:bodyPr/>
          <a:lstStyle/>
          <a:p>
            <a:fld id="{253CDD1E-6259-A844-8C68-CA31AA8918D9}" type="slidenum">
              <a:rPr lang="en-US" smtClean="0"/>
              <a:t>10</a:t>
            </a:fld>
            <a:endParaRPr lang="en-US"/>
          </a:p>
        </p:txBody>
      </p:sp>
    </p:spTree>
    <p:custDataLst>
      <p:tags r:id="rId1"/>
    </p:custDataLst>
    <p:extLst>
      <p:ext uri="{BB962C8B-B14F-4D97-AF65-F5344CB8AC3E}">
        <p14:creationId xmlns:p14="http://schemas.microsoft.com/office/powerpoint/2010/main" val="1800753665"/>
      </p:ext>
    </p:extLst>
  </p:cSld>
  <p:clrMapOvr>
    <a:masterClrMapping/>
  </p:clrMapOvr>
  <mc:AlternateContent xmlns:mc="http://schemas.openxmlformats.org/markup-compatibility/2006" xmlns:p14="http://schemas.microsoft.com/office/powerpoint/2010/main">
    <mc:Choice Requires="p14">
      <p:transition spd="slow" p14:dur="2000" advTm="36455"/>
    </mc:Choice>
    <mc:Fallback xmlns="">
      <p:transition spd="slow" advTm="3645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1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00.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F874D1A-2340-6A4C-B3C2-BCA78F639BB0}"/>
              </a:ext>
            </a:extLst>
          </p:cNvPr>
          <p:cNvSpPr>
            <a:spLocks noGrp="1"/>
          </p:cNvSpPr>
          <p:nvPr>
            <p:ph type="title"/>
          </p:nvPr>
        </p:nvSpPr>
        <p:spPr>
          <a:xfrm>
            <a:off x="863029" y="1012004"/>
            <a:ext cx="3416158" cy="4795408"/>
          </a:xfrm>
        </p:spPr>
        <p:txBody>
          <a:bodyPr>
            <a:normAutofit/>
          </a:bodyPr>
          <a:lstStyle/>
          <a:p>
            <a:r>
              <a:rPr lang="en-US" b="1" dirty="0">
                <a:solidFill>
                  <a:srgbClr val="FFFFFF"/>
                </a:solidFill>
              </a:rPr>
              <a:t>Study Design</a:t>
            </a:r>
            <a:br>
              <a:rPr lang="en-US" b="1" dirty="0">
                <a:solidFill>
                  <a:srgbClr val="FFFFFF"/>
                </a:solidFill>
              </a:rPr>
            </a:br>
            <a:br>
              <a:rPr lang="en-US" dirty="0">
                <a:solidFill>
                  <a:srgbClr val="FFFFFF"/>
                </a:solidFill>
              </a:rPr>
            </a:br>
            <a:r>
              <a:rPr lang="en-US" sz="4000" dirty="0">
                <a:solidFill>
                  <a:srgbClr val="FFFFFF"/>
                </a:solidFill>
              </a:rPr>
              <a:t>Method for assessing time pressure</a:t>
            </a:r>
            <a:endParaRPr lang="en-US" dirty="0">
              <a:solidFill>
                <a:srgbClr val="FFFFFF"/>
              </a:solidFill>
            </a:endParaRPr>
          </a:p>
        </p:txBody>
      </p:sp>
      <p:sp>
        <p:nvSpPr>
          <p:cNvPr id="4" name="Slide Number Placeholder 3">
            <a:extLst>
              <a:ext uri="{FF2B5EF4-FFF2-40B4-BE49-F238E27FC236}">
                <a16:creationId xmlns:a16="http://schemas.microsoft.com/office/drawing/2014/main" id="{E8EB7F12-BB99-AF4F-BC13-70382B665E7B}"/>
              </a:ext>
            </a:extLst>
          </p:cNvPr>
          <p:cNvSpPr>
            <a:spLocks noGrp="1"/>
          </p:cNvSpPr>
          <p:nvPr>
            <p:ph type="sldNum" sz="quarter" idx="12"/>
          </p:nvPr>
        </p:nvSpPr>
        <p:spPr>
          <a:xfrm>
            <a:off x="10726220" y="6356350"/>
            <a:ext cx="627580" cy="365125"/>
          </a:xfrm>
        </p:spPr>
        <p:txBody>
          <a:bodyPr>
            <a:normAutofit/>
          </a:bodyPr>
          <a:lstStyle/>
          <a:p>
            <a:pPr>
              <a:spcAft>
                <a:spcPts val="600"/>
              </a:spcAft>
            </a:pPr>
            <a:fld id="{253CDD1E-6259-A844-8C68-CA31AA8918D9}" type="slidenum">
              <a:rPr lang="en-US">
                <a:solidFill>
                  <a:prstClr val="black">
                    <a:tint val="75000"/>
                  </a:prstClr>
                </a:solidFill>
              </a:rPr>
              <a:pPr>
                <a:spcAft>
                  <a:spcPts val="600"/>
                </a:spcAft>
              </a:pPr>
              <a:t>100</a:t>
            </a:fld>
            <a:endParaRPr lang="en-US">
              <a:solidFill>
                <a:prstClr val="black">
                  <a:tint val="75000"/>
                </a:prstClr>
              </a:solidFill>
            </a:endParaRPr>
          </a:p>
        </p:txBody>
      </p:sp>
      <p:graphicFrame>
        <p:nvGraphicFramePr>
          <p:cNvPr id="6" name="Content Placeholder 2">
            <a:extLst>
              <a:ext uri="{FF2B5EF4-FFF2-40B4-BE49-F238E27FC236}">
                <a16:creationId xmlns:a16="http://schemas.microsoft.com/office/drawing/2014/main" id="{AA5C1810-F3A0-4530-8508-E8C7A42304FC}"/>
              </a:ext>
            </a:extLst>
          </p:cNvPr>
          <p:cNvGraphicFramePr>
            <a:graphicFrameLocks noGrp="1"/>
          </p:cNvGraphicFramePr>
          <p:nvPr>
            <p:ph idx="1"/>
            <p:extLst>
              <p:ext uri="{D42A27DB-BD31-4B8C-83A1-F6EECF244321}">
                <p14:modId xmlns:p14="http://schemas.microsoft.com/office/powerpoint/2010/main" val="4120092786"/>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Rounded Rectangular Callout 4">
            <a:extLst>
              <a:ext uri="{FF2B5EF4-FFF2-40B4-BE49-F238E27FC236}">
                <a16:creationId xmlns:a16="http://schemas.microsoft.com/office/drawing/2014/main" id="{F7CB206B-03E8-D548-8678-2089281283C4}"/>
              </a:ext>
            </a:extLst>
          </p:cNvPr>
          <p:cNvSpPr/>
          <p:nvPr/>
        </p:nvSpPr>
        <p:spPr>
          <a:xfrm>
            <a:off x="6781800" y="152400"/>
            <a:ext cx="4356100" cy="723900"/>
          </a:xfrm>
          <a:prstGeom prst="wedgeRoundRectCallout">
            <a:avLst>
              <a:gd name="adj1" fmla="val -20833"/>
              <a:gd name="adj2" fmla="val 78290"/>
              <a:gd name="adj3" fmla="val 16667"/>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﻿”for the task performer to be time pressured, the time constraint must induce stress such that they feel the need to cope with the limited time” </a:t>
            </a:r>
            <a:r>
              <a:rPr lang="en-US" sz="1400" baseline="30000" dirty="0"/>
              <a:t>1</a:t>
            </a:r>
          </a:p>
        </p:txBody>
      </p:sp>
      <p:sp>
        <p:nvSpPr>
          <p:cNvPr id="8" name="TextBox 7">
            <a:extLst>
              <a:ext uri="{FF2B5EF4-FFF2-40B4-BE49-F238E27FC236}">
                <a16:creationId xmlns:a16="http://schemas.microsoft.com/office/drawing/2014/main" id="{FEEFD097-413F-0E41-B05B-2BC16FDECD4C}"/>
              </a:ext>
            </a:extLst>
          </p:cNvPr>
          <p:cNvSpPr txBox="1"/>
          <p:nvPr/>
        </p:nvSpPr>
        <p:spPr>
          <a:xfrm>
            <a:off x="-60417" y="6492875"/>
            <a:ext cx="10245817" cy="276999"/>
          </a:xfrm>
          <a:prstGeom prst="rect">
            <a:avLst/>
          </a:prstGeom>
          <a:noFill/>
        </p:spPr>
        <p:txBody>
          <a:bodyPr wrap="square" rtlCol="0">
            <a:spAutoFit/>
          </a:bodyPr>
          <a:lstStyle/>
          <a:p>
            <a:r>
              <a:rPr lang="en-AU" sz="1200" dirty="0"/>
              <a:t>1. Ordonez L, Benson III L. Decisions under time pressure: How time constraint affects risky decision making. Organ </a:t>
            </a:r>
            <a:r>
              <a:rPr lang="en-AU" sz="1200" dirty="0" err="1"/>
              <a:t>Behav</a:t>
            </a:r>
            <a:r>
              <a:rPr lang="en-AU" sz="1200" dirty="0"/>
              <a:t> Hum </a:t>
            </a:r>
            <a:r>
              <a:rPr lang="en-AU" sz="1200" dirty="0" err="1"/>
              <a:t>Decis</a:t>
            </a:r>
            <a:r>
              <a:rPr lang="en-AU" sz="1200" dirty="0"/>
              <a:t> Process. 1997;71(2):121–40. </a:t>
            </a:r>
            <a:endParaRPr lang="en-AU" sz="1200" dirty="0">
              <a:effectLst/>
            </a:endParaRPr>
          </a:p>
        </p:txBody>
      </p:sp>
      <p:sp>
        <p:nvSpPr>
          <p:cNvPr id="9" name="Rounded Rectangular Callout 8">
            <a:extLst>
              <a:ext uri="{FF2B5EF4-FFF2-40B4-BE49-F238E27FC236}">
                <a16:creationId xmlns:a16="http://schemas.microsoft.com/office/drawing/2014/main" id="{21606B06-8569-EA47-BF60-9A3370E5C2A1}"/>
              </a:ext>
            </a:extLst>
          </p:cNvPr>
          <p:cNvSpPr/>
          <p:nvPr/>
        </p:nvSpPr>
        <p:spPr>
          <a:xfrm>
            <a:off x="7680999" y="1739900"/>
            <a:ext cx="4356100" cy="723900"/>
          </a:xfrm>
          <a:prstGeom prst="wedgeRoundRectCallout">
            <a:avLst>
              <a:gd name="adj1" fmla="val -27247"/>
              <a:gd name="adj2" fmla="val -81359"/>
              <a:gd name="adj3" fmla="val 16667"/>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﻿Depending on user and question difficulty – varied time pressure is induced within the same cohort</a:t>
            </a:r>
            <a:endParaRPr lang="en-US" sz="1400" baseline="30000" dirty="0"/>
          </a:p>
        </p:txBody>
      </p:sp>
      <p:grpSp>
        <p:nvGrpSpPr>
          <p:cNvPr id="18" name="Group 17">
            <a:extLst>
              <a:ext uri="{FF2B5EF4-FFF2-40B4-BE49-F238E27FC236}">
                <a16:creationId xmlns:a16="http://schemas.microsoft.com/office/drawing/2014/main" id="{C23CF9A9-EF74-EC4E-89F0-DD9A52148BAA}"/>
              </a:ext>
            </a:extLst>
          </p:cNvPr>
          <p:cNvGrpSpPr/>
          <p:nvPr/>
        </p:nvGrpSpPr>
        <p:grpSpPr>
          <a:xfrm>
            <a:off x="7316400" y="3950800"/>
            <a:ext cx="3241680" cy="1128960"/>
            <a:chOff x="7316400" y="3950800"/>
            <a:chExt cx="3241680" cy="1128960"/>
          </a:xfrm>
        </p:grpSpPr>
        <mc:AlternateContent xmlns:mc="http://schemas.openxmlformats.org/markup-compatibility/2006" xmlns:p14="http://schemas.microsoft.com/office/powerpoint/2010/main">
          <mc:Choice Requires="p14">
            <p:contentPart p14:bwMode="auto" r:id="rId8">
              <p14:nvContentPartPr>
                <p14:cNvPr id="16" name="Ink 15">
                  <a:extLst>
                    <a:ext uri="{FF2B5EF4-FFF2-40B4-BE49-F238E27FC236}">
                      <a16:creationId xmlns:a16="http://schemas.microsoft.com/office/drawing/2014/main" id="{254DCF0F-8557-9D45-8FC1-293347B51454}"/>
                    </a:ext>
                  </a:extLst>
                </p14:cNvPr>
                <p14:cNvContentPartPr/>
                <p14:nvPr/>
              </p14:nvContentPartPr>
              <p14:xfrm>
                <a:off x="7316400" y="3950800"/>
                <a:ext cx="422280" cy="1128960"/>
              </p14:xfrm>
            </p:contentPart>
          </mc:Choice>
          <mc:Fallback xmlns="">
            <p:pic>
              <p:nvPicPr>
                <p:cNvPr id="16" name="Ink 15">
                  <a:extLst>
                    <a:ext uri="{FF2B5EF4-FFF2-40B4-BE49-F238E27FC236}">
                      <a16:creationId xmlns:a16="http://schemas.microsoft.com/office/drawing/2014/main" id="{254DCF0F-8557-9D45-8FC1-293347B51454}"/>
                    </a:ext>
                  </a:extLst>
                </p:cNvPr>
                <p:cNvPicPr/>
                <p:nvPr/>
              </p:nvPicPr>
              <p:blipFill>
                <a:blip r:embed="rId9"/>
                <a:stretch>
                  <a:fillRect/>
                </a:stretch>
              </p:blipFill>
              <p:spPr>
                <a:xfrm>
                  <a:off x="7307400" y="3941800"/>
                  <a:ext cx="439920" cy="1146600"/>
                </a:xfrm>
                <a:prstGeom prst="rect">
                  <a:avLst/>
                </a:prstGeom>
              </p:spPr>
            </p:pic>
          </mc:Fallback>
        </mc:AlternateContent>
        <p:sp>
          <p:nvSpPr>
            <p:cNvPr id="17" name="TextBox 16">
              <a:extLst>
                <a:ext uri="{FF2B5EF4-FFF2-40B4-BE49-F238E27FC236}">
                  <a16:creationId xmlns:a16="http://schemas.microsoft.com/office/drawing/2014/main" id="{401B73B9-7EDD-D246-975F-3481B62B5DD6}"/>
                </a:ext>
              </a:extLst>
            </p:cNvPr>
            <p:cNvSpPr txBox="1"/>
            <p:nvPr/>
          </p:nvSpPr>
          <p:spPr>
            <a:xfrm>
              <a:off x="7738680" y="4315225"/>
              <a:ext cx="2819400" cy="400110"/>
            </a:xfrm>
            <a:prstGeom prst="rect">
              <a:avLst/>
            </a:prstGeom>
            <a:noFill/>
          </p:spPr>
          <p:txBody>
            <a:bodyPr wrap="square" rtlCol="0">
              <a:spAutoFit/>
            </a:bodyPr>
            <a:lstStyle/>
            <a:p>
              <a:r>
                <a:rPr lang="en-US" sz="2000" b="1" dirty="0">
                  <a:solidFill>
                    <a:srgbClr val="FF0000"/>
                  </a:solidFill>
                  <a:latin typeface="Bradley Hand" pitchFamily="2" charset="77"/>
                </a:rPr>
                <a:t>Similar results</a:t>
              </a:r>
            </a:p>
          </p:txBody>
        </p:sp>
      </p:grpSp>
      <mc:AlternateContent xmlns:mc="http://schemas.openxmlformats.org/markup-compatibility/2006" xmlns:p14="http://schemas.microsoft.com/office/powerpoint/2010/main">
        <mc:Choice Requires="p14">
          <p:contentPart p14:bwMode="auto" r:id="rId10">
            <p14:nvContentPartPr>
              <p14:cNvPr id="19" name="Ink 18">
                <a:extLst>
                  <a:ext uri="{FF2B5EF4-FFF2-40B4-BE49-F238E27FC236}">
                    <a16:creationId xmlns:a16="http://schemas.microsoft.com/office/drawing/2014/main" id="{C2483E9B-3286-514D-BC85-06D2C0CEAAC5}"/>
                  </a:ext>
                </a:extLst>
              </p14:cNvPr>
              <p14:cNvContentPartPr/>
              <p14:nvPr/>
            </p14:nvContentPartPr>
            <p14:xfrm>
              <a:off x="5597040" y="2686120"/>
              <a:ext cx="6175440" cy="1254600"/>
            </p14:xfrm>
          </p:contentPart>
        </mc:Choice>
        <mc:Fallback xmlns="">
          <p:pic>
            <p:nvPicPr>
              <p:cNvPr id="19" name="Ink 18">
                <a:extLst>
                  <a:ext uri="{FF2B5EF4-FFF2-40B4-BE49-F238E27FC236}">
                    <a16:creationId xmlns:a16="http://schemas.microsoft.com/office/drawing/2014/main" id="{C2483E9B-3286-514D-BC85-06D2C0CEAAC5}"/>
                  </a:ext>
                </a:extLst>
              </p:cNvPr>
              <p:cNvPicPr/>
              <p:nvPr/>
            </p:nvPicPr>
            <p:blipFill>
              <a:blip r:embed="rId11"/>
              <a:stretch>
                <a:fillRect/>
              </a:stretch>
            </p:blipFill>
            <p:spPr>
              <a:xfrm>
                <a:off x="5588400" y="2677120"/>
                <a:ext cx="6193080" cy="1272240"/>
              </a:xfrm>
              <a:prstGeom prst="rect">
                <a:avLst/>
              </a:prstGeom>
            </p:spPr>
          </p:pic>
        </mc:Fallback>
      </mc:AlternateContent>
    </p:spTree>
    <p:custDataLst>
      <p:tags r:id="rId1"/>
    </p:custDataLst>
    <p:extLst>
      <p:ext uri="{BB962C8B-B14F-4D97-AF65-F5344CB8AC3E}">
        <p14:creationId xmlns:p14="http://schemas.microsoft.com/office/powerpoint/2010/main" val="2298860530"/>
      </p:ext>
    </p:extLst>
  </p:cSld>
  <p:clrMapOvr>
    <a:masterClrMapping/>
  </p:clrMapOvr>
  <mc:AlternateContent xmlns:mc="http://schemas.openxmlformats.org/markup-compatibility/2006" xmlns:p14="http://schemas.microsoft.com/office/powerpoint/2010/main">
    <mc:Choice Requires="p14">
      <p:transition spd="slow" p14:dur="2000" advTm="101336"/>
    </mc:Choice>
    <mc:Fallback xmlns="">
      <p:transition spd="slow" advTm="10133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dissolv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dissolve">
                                      <p:cBhvr>
                                        <p:cTn id="17" dur="500"/>
                                        <p:tgtEl>
                                          <p:spTgt spid="18"/>
                                        </p:tgtEl>
                                      </p:cBhvr>
                                    </p:animEffect>
                                  </p:childTnLst>
                                </p:cTn>
                              </p:par>
                              <p:par>
                                <p:cTn id="18" presetID="9" presetClass="exit" presetSubtype="0" fill="hold" grpId="1" nodeType="withEffect">
                                  <p:stCondLst>
                                    <p:cond delay="0"/>
                                  </p:stCondLst>
                                  <p:childTnLst>
                                    <p:animEffect transition="out" filter="dissolve">
                                      <p:cBhvr>
                                        <p:cTn id="19" dur="500"/>
                                        <p:tgtEl>
                                          <p:spTgt spid="9"/>
                                        </p:tgtEl>
                                      </p:cBhvr>
                                    </p:animEffect>
                                    <p:set>
                                      <p:cBhvr>
                                        <p:cTn id="20" dur="1" fill="hold">
                                          <p:stCondLst>
                                            <p:cond delay="499"/>
                                          </p:stCondLst>
                                        </p:cTn>
                                        <p:tgtEl>
                                          <p:spTgt spid="9"/>
                                        </p:tgtEl>
                                        <p:attrNameLst>
                                          <p:attrName>style.visibility</p:attrName>
                                        </p:attrNameLst>
                                      </p:cBhvr>
                                      <p:to>
                                        <p:strVal val="hidden"/>
                                      </p:to>
                                    </p:set>
                                  </p:childTnLst>
                                </p:cTn>
                              </p:par>
                              <p:par>
                                <p:cTn id="21" presetID="9" presetClass="exit" presetSubtype="0" fill="hold" grpId="1" nodeType="withEffect">
                                  <p:stCondLst>
                                    <p:cond delay="0"/>
                                  </p:stCondLst>
                                  <p:childTnLst>
                                    <p:animEffect transition="out" filter="dissolve">
                                      <p:cBhvr>
                                        <p:cTn id="22" dur="500"/>
                                        <p:tgtEl>
                                          <p:spTgt spid="5"/>
                                        </p:tgtEl>
                                      </p:cBhvr>
                                    </p:animEffect>
                                    <p:set>
                                      <p:cBhvr>
                                        <p:cTn id="23" dur="1" fill="hold">
                                          <p:stCondLst>
                                            <p:cond delay="499"/>
                                          </p:stCondLst>
                                        </p:cTn>
                                        <p:tgtEl>
                                          <p:spTgt spid="5"/>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nodeType="click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dissolve">
                                      <p:cBhvr>
                                        <p:cTn id="28"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9" grpId="0" animBg="1"/>
      <p:bldP spid="9" grpId="1" animBg="1"/>
    </p:bldLst>
  </p:timing>
</p:sld>
</file>

<file path=ppt/slides/slide101.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BE95D989-81FA-4BAD-9AD5-E46CEDA91B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3" cy="6858000"/>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3379595-EB09-3348-8A62-E6ECB0AA52F3}"/>
              </a:ext>
            </a:extLst>
          </p:cNvPr>
          <p:cNvSpPr>
            <a:spLocks noGrp="1"/>
          </p:cNvSpPr>
          <p:nvPr>
            <p:ph type="title"/>
          </p:nvPr>
        </p:nvSpPr>
        <p:spPr>
          <a:xfrm>
            <a:off x="838200" y="811161"/>
            <a:ext cx="3335594" cy="5403370"/>
          </a:xfrm>
        </p:spPr>
        <p:txBody>
          <a:bodyPr>
            <a:normAutofit/>
          </a:bodyPr>
          <a:lstStyle/>
          <a:p>
            <a:r>
              <a:rPr lang="en-US">
                <a:solidFill>
                  <a:srgbClr val="FFFFFF"/>
                </a:solidFill>
              </a:rPr>
              <a:t>Study Specific Research Questions</a:t>
            </a:r>
          </a:p>
        </p:txBody>
      </p:sp>
      <p:sp>
        <p:nvSpPr>
          <p:cNvPr id="13" name="Rectangle 12">
            <a:extLst>
              <a:ext uri="{FF2B5EF4-FFF2-40B4-BE49-F238E27FC236}">
                <a16:creationId xmlns:a16="http://schemas.microsoft.com/office/drawing/2014/main" id="{156189E5-8A3E-4CFD-B71B-CCD0F8495E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3" y="0"/>
            <a:ext cx="142074" cy="6858000"/>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694767D2-DAF1-F148-9D8F-4A0BA8616095}"/>
              </a:ext>
            </a:extLst>
          </p:cNvPr>
          <p:cNvSpPr>
            <a:spLocks noGrp="1"/>
          </p:cNvSpPr>
          <p:nvPr>
            <p:ph type="sldNum" sz="quarter" idx="12"/>
          </p:nvPr>
        </p:nvSpPr>
        <p:spPr>
          <a:xfrm>
            <a:off x="11000232" y="6108192"/>
            <a:ext cx="548640" cy="548640"/>
          </a:xfrm>
          <a:prstGeom prst="ellipse">
            <a:avLst/>
          </a:prstGeom>
          <a:solidFill>
            <a:srgbClr val="898989"/>
          </a:solidFill>
        </p:spPr>
        <p:txBody>
          <a:bodyPr>
            <a:normAutofit fontScale="77500" lnSpcReduction="20000"/>
          </a:bodyPr>
          <a:lstStyle/>
          <a:p>
            <a:pPr algn="ctr">
              <a:spcAft>
                <a:spcPts val="600"/>
              </a:spcAft>
            </a:pPr>
            <a:fld id="{253CDD1E-6259-A844-8C68-CA31AA8918D9}" type="slidenum">
              <a:rPr lang="en-US" sz="1500">
                <a:solidFill>
                  <a:srgbClr val="FFFFFF">
                    <a:alpha val="80000"/>
                  </a:srgbClr>
                </a:solidFill>
              </a:rPr>
              <a:pPr algn="ctr">
                <a:spcAft>
                  <a:spcPts val="600"/>
                </a:spcAft>
              </a:pPr>
              <a:t>101</a:t>
            </a:fld>
            <a:endParaRPr lang="en-US" sz="1500">
              <a:solidFill>
                <a:srgbClr val="FFFFFF">
                  <a:alpha val="80000"/>
                </a:srgbClr>
              </a:solidFill>
            </a:endParaRPr>
          </a:p>
        </p:txBody>
      </p:sp>
      <p:graphicFrame>
        <p:nvGraphicFramePr>
          <p:cNvPr id="6" name="Content Placeholder 2">
            <a:extLst>
              <a:ext uri="{FF2B5EF4-FFF2-40B4-BE49-F238E27FC236}">
                <a16:creationId xmlns:a16="http://schemas.microsoft.com/office/drawing/2014/main" id="{FEA2F5E9-8C80-4FF3-99DF-895BB20B6784}"/>
              </a:ext>
            </a:extLst>
          </p:cNvPr>
          <p:cNvGraphicFramePr>
            <a:graphicFrameLocks noGrp="1"/>
          </p:cNvGraphicFramePr>
          <p:nvPr>
            <p:ph idx="1"/>
            <p:extLst>
              <p:ext uri="{D42A27DB-BD31-4B8C-83A1-F6EECF244321}">
                <p14:modId xmlns:p14="http://schemas.microsoft.com/office/powerpoint/2010/main" val="1245065567"/>
              </p:ext>
            </p:extLst>
          </p:nvPr>
        </p:nvGraphicFramePr>
        <p:xfrm>
          <a:off x="5459413" y="642938"/>
          <a:ext cx="6089650" cy="55721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mc:AlternateContent xmlns:mc="http://schemas.openxmlformats.org/markup-compatibility/2006" xmlns:p14="http://schemas.microsoft.com/office/powerpoint/2010/main">
        <mc:Choice Requires="p14">
          <p:contentPart p14:bwMode="auto" r:id="rId7">
            <p14:nvContentPartPr>
              <p14:cNvPr id="3" name="Ink 2">
                <a:extLst>
                  <a:ext uri="{FF2B5EF4-FFF2-40B4-BE49-F238E27FC236}">
                    <a16:creationId xmlns:a16="http://schemas.microsoft.com/office/drawing/2014/main" id="{4910D185-BF94-0042-A39A-A8D763E73347}"/>
                  </a:ext>
                </a:extLst>
              </p14:cNvPr>
              <p14:cNvContentPartPr/>
              <p14:nvPr/>
            </p14:nvContentPartPr>
            <p14:xfrm>
              <a:off x="5160720" y="3803200"/>
              <a:ext cx="6553080" cy="2258640"/>
            </p14:xfrm>
          </p:contentPart>
        </mc:Choice>
        <mc:Fallback xmlns="">
          <p:pic>
            <p:nvPicPr>
              <p:cNvPr id="3" name="Ink 2">
                <a:extLst>
                  <a:ext uri="{FF2B5EF4-FFF2-40B4-BE49-F238E27FC236}">
                    <a16:creationId xmlns:a16="http://schemas.microsoft.com/office/drawing/2014/main" id="{4910D185-BF94-0042-A39A-A8D763E73347}"/>
                  </a:ext>
                </a:extLst>
              </p:cNvPr>
              <p:cNvPicPr/>
              <p:nvPr/>
            </p:nvPicPr>
            <p:blipFill>
              <a:blip r:embed="rId8"/>
              <a:stretch>
                <a:fillRect/>
              </a:stretch>
            </p:blipFill>
            <p:spPr>
              <a:xfrm>
                <a:off x="5151720" y="3794560"/>
                <a:ext cx="6570720" cy="2276280"/>
              </a:xfrm>
              <a:prstGeom prst="rect">
                <a:avLst/>
              </a:prstGeom>
            </p:spPr>
          </p:pic>
        </mc:Fallback>
      </mc:AlternateContent>
    </p:spTree>
    <p:extLst>
      <p:ext uri="{BB962C8B-B14F-4D97-AF65-F5344CB8AC3E}">
        <p14:creationId xmlns:p14="http://schemas.microsoft.com/office/powerpoint/2010/main" val="3470329925"/>
      </p:ext>
    </p:extLst>
  </p:cSld>
  <p:clrMapOvr>
    <a:masterClrMapping/>
  </p:clrMapOvr>
  <mc:AlternateContent xmlns:mc="http://schemas.openxmlformats.org/markup-compatibility/2006" xmlns:p14="http://schemas.microsoft.com/office/powerpoint/2010/main">
    <mc:Choice Requires="p14">
      <p:transition spd="slow" p14:dur="2000" advTm="39345"/>
    </mc:Choice>
    <mc:Fallback xmlns="">
      <p:transition spd="slow" advTm="39345"/>
    </mc:Fallback>
  </mc:AlternateContent>
</p:sld>
</file>

<file path=ppt/slides/slide102.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24" name="Rectangle 20">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457"/>
            <a:ext cx="12188952" cy="228554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le 1">
            <a:extLst>
              <a:ext uri="{FF2B5EF4-FFF2-40B4-BE49-F238E27FC236}">
                <a16:creationId xmlns:a16="http://schemas.microsoft.com/office/drawing/2014/main" id="{B3ED9AEC-A4D0-304A-9E06-85BBB8A7C31A}"/>
              </a:ext>
            </a:extLst>
          </p:cNvPr>
          <p:cNvSpPr>
            <a:spLocks noGrp="1"/>
          </p:cNvSpPr>
          <p:nvPr>
            <p:ph type="title"/>
          </p:nvPr>
        </p:nvSpPr>
        <p:spPr>
          <a:xfrm>
            <a:off x="634276" y="4892358"/>
            <a:ext cx="3766272" cy="1325563"/>
          </a:xfrm>
        </p:spPr>
        <p:txBody>
          <a:bodyPr vert="horz" lIns="91440" tIns="45720" rIns="91440" bIns="45720" rtlCol="0" anchor="ctr">
            <a:normAutofit/>
          </a:bodyPr>
          <a:lstStyle/>
          <a:p>
            <a:pPr algn="r"/>
            <a:r>
              <a:rPr lang="en-US" sz="2400" kern="1200" dirty="0">
                <a:solidFill>
                  <a:schemeClr val="bg1"/>
                </a:solidFill>
                <a:latin typeface="+mj-lt"/>
                <a:ea typeface="+mj-ea"/>
                <a:cs typeface="+mj-cs"/>
              </a:rPr>
              <a:t>State of Art (SOA) Retrieval Algorithm</a:t>
            </a:r>
          </a:p>
        </p:txBody>
      </p:sp>
      <p:pic>
        <p:nvPicPr>
          <p:cNvPr id="7" name="Content Placeholder 6">
            <a:extLst>
              <a:ext uri="{FF2B5EF4-FFF2-40B4-BE49-F238E27FC236}">
                <a16:creationId xmlns:a16="http://schemas.microsoft.com/office/drawing/2014/main" id="{95AB19DC-5B98-5649-890C-DAE9724A6119}"/>
              </a:ext>
            </a:extLst>
          </p:cNvPr>
          <p:cNvPicPr>
            <a:picLocks noChangeAspect="1"/>
          </p:cNvPicPr>
          <p:nvPr/>
        </p:nvPicPr>
        <p:blipFill>
          <a:blip r:embed="rId2"/>
          <a:stretch>
            <a:fillRect/>
          </a:stretch>
        </p:blipFill>
        <p:spPr>
          <a:xfrm>
            <a:off x="795142" y="1049597"/>
            <a:ext cx="10595911" cy="2490039"/>
          </a:xfrm>
          <a:prstGeom prst="rect">
            <a:avLst/>
          </a:prstGeom>
        </p:spPr>
      </p:pic>
      <p:cxnSp>
        <p:nvCxnSpPr>
          <p:cNvPr id="23" name="Straight Connector 22">
            <a:extLst>
              <a:ext uri="{FF2B5EF4-FFF2-40B4-BE49-F238E27FC236}">
                <a16:creationId xmlns:a16="http://schemas.microsoft.com/office/drawing/2014/main" id="{CE272F12-AF86-441A-BC1B-C014BBBF85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639665" y="5097939"/>
            <a:ext cx="0" cy="914400"/>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
        <p:nvSpPr>
          <p:cNvPr id="18" name="Content Placeholder 17">
            <a:extLst>
              <a:ext uri="{FF2B5EF4-FFF2-40B4-BE49-F238E27FC236}">
                <a16:creationId xmlns:a16="http://schemas.microsoft.com/office/drawing/2014/main" id="{B26E6902-CC81-4CFF-89B9-868754931DF8}"/>
              </a:ext>
            </a:extLst>
          </p:cNvPr>
          <p:cNvSpPr>
            <a:spLocks noGrp="1"/>
          </p:cNvSpPr>
          <p:nvPr>
            <p:ph sz="half" idx="1"/>
          </p:nvPr>
        </p:nvSpPr>
        <p:spPr>
          <a:xfrm>
            <a:off x="4878783" y="4824249"/>
            <a:ext cx="7148111" cy="1461780"/>
          </a:xfrm>
        </p:spPr>
        <p:txBody>
          <a:bodyPr vert="horz" lIns="91440" tIns="45720" rIns="91440" bIns="45720" rtlCol="0" anchor="ctr">
            <a:normAutofit/>
          </a:bodyPr>
          <a:lstStyle/>
          <a:p>
            <a:r>
              <a:rPr lang="en-US" sz="1800" dirty="0">
                <a:solidFill>
                  <a:schemeClr val="bg1"/>
                </a:solidFill>
              </a:rPr>
              <a:t>Built upon WSU’s best TREC 2015 CDS retrieval algorithm</a:t>
            </a:r>
            <a:r>
              <a:rPr lang="en-US" sz="1800" baseline="30000" dirty="0">
                <a:solidFill>
                  <a:schemeClr val="bg1"/>
                </a:solidFill>
              </a:rPr>
              <a:t>1,2</a:t>
            </a:r>
          </a:p>
          <a:p>
            <a:r>
              <a:rPr lang="en-US" sz="1800" dirty="0">
                <a:solidFill>
                  <a:schemeClr val="bg1"/>
                </a:solidFill>
              </a:rPr>
              <a:t>Adds new PRF term weighting model and removes negated query terms</a:t>
            </a:r>
          </a:p>
          <a:p>
            <a:r>
              <a:rPr lang="en-US" sz="1800" dirty="0">
                <a:solidFill>
                  <a:schemeClr val="bg1"/>
                </a:solidFill>
              </a:rPr>
              <a:t>All differences are significant using paired t-test</a:t>
            </a:r>
          </a:p>
        </p:txBody>
      </p:sp>
      <p:sp>
        <p:nvSpPr>
          <p:cNvPr id="4" name="Slide Number Placeholder 3">
            <a:extLst>
              <a:ext uri="{FF2B5EF4-FFF2-40B4-BE49-F238E27FC236}">
                <a16:creationId xmlns:a16="http://schemas.microsoft.com/office/drawing/2014/main" id="{8568E002-4613-CE44-9DCD-E5FBE2D29FA4}"/>
              </a:ext>
            </a:extLst>
          </p:cNvPr>
          <p:cNvSpPr>
            <a:spLocks noGrp="1"/>
          </p:cNvSpPr>
          <p:nvPr>
            <p:ph type="sldNum" sz="quarter" idx="12"/>
          </p:nvPr>
        </p:nvSpPr>
        <p:spPr>
          <a:xfrm>
            <a:off x="10534650" y="6356350"/>
            <a:ext cx="819150" cy="365125"/>
          </a:xfrm>
        </p:spPr>
        <p:txBody>
          <a:bodyPr vert="horz" lIns="91440" tIns="45720" rIns="91440" bIns="45720" rtlCol="0" anchor="ctr">
            <a:normAutofit/>
          </a:bodyPr>
          <a:lstStyle/>
          <a:p>
            <a:pPr>
              <a:spcAft>
                <a:spcPts val="600"/>
              </a:spcAft>
            </a:pPr>
            <a:fld id="{253CDD1E-6259-A844-8C68-CA31AA8918D9}" type="slidenum">
              <a:rPr lang="en-US">
                <a:solidFill>
                  <a:schemeClr val="bg1">
                    <a:alpha val="70000"/>
                  </a:schemeClr>
                </a:solidFill>
              </a:rPr>
              <a:pPr>
                <a:spcAft>
                  <a:spcPts val="600"/>
                </a:spcAft>
              </a:pPr>
              <a:t>102</a:t>
            </a:fld>
            <a:endParaRPr lang="en-US">
              <a:solidFill>
                <a:schemeClr val="bg1">
                  <a:alpha val="70000"/>
                </a:schemeClr>
              </a:solidFill>
            </a:endParaRPr>
          </a:p>
        </p:txBody>
      </p:sp>
      <p:sp>
        <p:nvSpPr>
          <p:cNvPr id="8" name="TextBox 7">
            <a:extLst>
              <a:ext uri="{FF2B5EF4-FFF2-40B4-BE49-F238E27FC236}">
                <a16:creationId xmlns:a16="http://schemas.microsoft.com/office/drawing/2014/main" id="{1E588A05-CAE8-DD4D-901D-EB927A687F41}"/>
              </a:ext>
            </a:extLst>
          </p:cNvPr>
          <p:cNvSpPr txBox="1"/>
          <p:nvPr/>
        </p:nvSpPr>
        <p:spPr>
          <a:xfrm>
            <a:off x="0" y="3936147"/>
            <a:ext cx="12026899" cy="646331"/>
          </a:xfrm>
          <a:prstGeom prst="rect">
            <a:avLst/>
          </a:prstGeom>
          <a:noFill/>
        </p:spPr>
        <p:txBody>
          <a:bodyPr wrap="square" rtlCol="0">
            <a:spAutoFit/>
          </a:bodyPr>
          <a:lstStyle/>
          <a:p>
            <a:pPr marL="228600" indent="-228600">
              <a:buAutoNum type="arabicPeriod"/>
            </a:pPr>
            <a:r>
              <a:rPr lang="en-AU" sz="1200" dirty="0"/>
              <a:t>Simpson MS, Voorhees EM, Hersh W. Overview of the TREC 2015 Clinical Decision Support Track. Proc Twenty-Third Text </a:t>
            </a:r>
            <a:r>
              <a:rPr lang="en-AU" sz="1200" dirty="0" err="1"/>
              <a:t>Retr</a:t>
            </a:r>
            <a:r>
              <a:rPr lang="en-AU" sz="1200" dirty="0"/>
              <a:t> Conf TREC 2014. 2014;2:1–8.</a:t>
            </a:r>
          </a:p>
          <a:p>
            <a:pPr marL="228600" indent="-228600">
              <a:buFontTx/>
              <a:buAutoNum type="arabicPeriod"/>
            </a:pPr>
            <a:r>
              <a:rPr lang="en-AU" sz="1200" dirty="0" err="1"/>
              <a:t>Balaneshin-kordan</a:t>
            </a:r>
            <a:r>
              <a:rPr lang="en-AU" sz="1200" dirty="0"/>
              <a:t> S, </a:t>
            </a:r>
            <a:r>
              <a:rPr lang="en-AU" sz="1200" dirty="0" err="1"/>
              <a:t>Kotov</a:t>
            </a:r>
            <a:r>
              <a:rPr lang="en-AU" sz="1200" dirty="0"/>
              <a:t> A, </a:t>
            </a:r>
            <a:r>
              <a:rPr lang="en-AU" sz="1200" dirty="0" err="1"/>
              <a:t>Xisto</a:t>
            </a:r>
            <a:r>
              <a:rPr lang="en-AU" sz="1200" dirty="0"/>
              <a:t> R. WSU-IR at TREC 2015 Clinical Decision Support Track: Joint Weighting of Explicit and Latent Medical Query Concepts from Diverse Sources. Proc 2015 Text …. 2015;3625593.  </a:t>
            </a:r>
          </a:p>
        </p:txBody>
      </p:sp>
    </p:spTree>
    <p:extLst>
      <p:ext uri="{BB962C8B-B14F-4D97-AF65-F5344CB8AC3E}">
        <p14:creationId xmlns:p14="http://schemas.microsoft.com/office/powerpoint/2010/main" val="197674668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A6BB0C1-D002-E94C-9D23-8AA4075A8EDC}"/>
              </a:ext>
            </a:extLst>
          </p:cNvPr>
          <p:cNvSpPr>
            <a:spLocks noGrp="1"/>
          </p:cNvSpPr>
          <p:nvPr>
            <p:ph type="title"/>
          </p:nvPr>
        </p:nvSpPr>
        <p:spPr>
          <a:xfrm>
            <a:off x="526073" y="466578"/>
            <a:ext cx="11139854" cy="930447"/>
          </a:xfrm>
        </p:spPr>
        <p:txBody>
          <a:bodyPr vert="horz" lIns="91440" tIns="45720" rIns="91440" bIns="45720" rtlCol="0" anchor="b">
            <a:normAutofit/>
          </a:bodyPr>
          <a:lstStyle/>
          <a:p>
            <a:pPr algn="ctr"/>
            <a:r>
              <a:rPr lang="en-US" sz="3000" kern="1200" dirty="0">
                <a:solidFill>
                  <a:srgbClr val="FFFFFF"/>
                </a:solidFill>
                <a:latin typeface="+mj-lt"/>
                <a:ea typeface="+mj-ea"/>
                <a:cs typeface="+mj-cs"/>
              </a:rPr>
              <a:t>Impact of Search System Retrieval  Performance on Answer Correctness</a:t>
            </a:r>
          </a:p>
        </p:txBody>
      </p:sp>
      <p:cxnSp>
        <p:nvCxnSpPr>
          <p:cNvPr id="19" name="Straight Connector 18">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7" name="Content Placeholder 6">
            <a:extLst>
              <a:ext uri="{FF2B5EF4-FFF2-40B4-BE49-F238E27FC236}">
                <a16:creationId xmlns:a16="http://schemas.microsoft.com/office/drawing/2014/main" id="{CB5D7025-6A93-A842-AFD4-A50DFC4637A0}"/>
              </a:ext>
            </a:extLst>
          </p:cNvPr>
          <p:cNvPicPr>
            <a:picLocks noGrp="1" noChangeAspect="1"/>
          </p:cNvPicPr>
          <p:nvPr>
            <p:ph sz="half" idx="1"/>
          </p:nvPr>
        </p:nvPicPr>
        <p:blipFill>
          <a:blip r:embed="rId2"/>
          <a:stretch>
            <a:fillRect/>
          </a:stretch>
        </p:blipFill>
        <p:spPr>
          <a:xfrm>
            <a:off x="1229866" y="2509911"/>
            <a:ext cx="9677168" cy="3997637"/>
          </a:xfrm>
          <a:prstGeom prst="rect">
            <a:avLst/>
          </a:prstGeom>
        </p:spPr>
      </p:pic>
      <p:sp>
        <p:nvSpPr>
          <p:cNvPr id="5" name="Slide Number Placeholder 4">
            <a:extLst>
              <a:ext uri="{FF2B5EF4-FFF2-40B4-BE49-F238E27FC236}">
                <a16:creationId xmlns:a16="http://schemas.microsoft.com/office/drawing/2014/main" id="{57EAD570-FC87-8746-8047-A5314A31C8F6}"/>
              </a:ext>
            </a:extLst>
          </p:cNvPr>
          <p:cNvSpPr>
            <a:spLocks noGrp="1"/>
          </p:cNvSpPr>
          <p:nvPr>
            <p:ph type="sldNum" sz="quarter" idx="12"/>
          </p:nvPr>
        </p:nvSpPr>
        <p:spPr>
          <a:xfrm>
            <a:off x="8610600" y="6522430"/>
            <a:ext cx="2743200" cy="347472"/>
          </a:xfrm>
        </p:spPr>
        <p:txBody>
          <a:bodyPr vert="horz" lIns="91440" tIns="45720" rIns="91440" bIns="45720" rtlCol="0" anchor="ctr">
            <a:normAutofit/>
          </a:bodyPr>
          <a:lstStyle/>
          <a:p>
            <a:pPr>
              <a:spcAft>
                <a:spcPts val="600"/>
              </a:spcAft>
            </a:pPr>
            <a:fld id="{253CDD1E-6259-A844-8C68-CA31AA8918D9}" type="slidenum">
              <a:rPr lang="en-US">
                <a:solidFill>
                  <a:srgbClr val="898989"/>
                </a:solidFill>
              </a:rPr>
              <a:pPr>
                <a:spcAft>
                  <a:spcPts val="600"/>
                </a:spcAft>
              </a:pPr>
              <a:t>103</a:t>
            </a:fld>
            <a:endParaRPr lang="en-US">
              <a:solidFill>
                <a:srgbClr val="898989"/>
              </a:solidFill>
            </a:endParaRPr>
          </a:p>
        </p:txBody>
      </p:sp>
      <p:grpSp>
        <p:nvGrpSpPr>
          <p:cNvPr id="22" name="Group 21">
            <a:extLst>
              <a:ext uri="{FF2B5EF4-FFF2-40B4-BE49-F238E27FC236}">
                <a16:creationId xmlns:a16="http://schemas.microsoft.com/office/drawing/2014/main" id="{AFA7EA62-9850-C644-854F-D485CF4725AB}"/>
              </a:ext>
            </a:extLst>
          </p:cNvPr>
          <p:cNvGrpSpPr/>
          <p:nvPr/>
        </p:nvGrpSpPr>
        <p:grpSpPr>
          <a:xfrm>
            <a:off x="3057240" y="2310509"/>
            <a:ext cx="8452073" cy="1290371"/>
            <a:chOff x="3057240" y="2310509"/>
            <a:chExt cx="8452073" cy="1290371"/>
          </a:xfrm>
        </p:grpSpPr>
        <mc:AlternateContent xmlns:mc="http://schemas.openxmlformats.org/markup-compatibility/2006" xmlns:p14="http://schemas.microsoft.com/office/powerpoint/2010/main">
          <mc:Choice Requires="p14">
            <p:contentPart p14:bwMode="auto" r:id="rId3">
              <p14:nvContentPartPr>
                <p14:cNvPr id="10" name="Ink 9">
                  <a:extLst>
                    <a:ext uri="{FF2B5EF4-FFF2-40B4-BE49-F238E27FC236}">
                      <a16:creationId xmlns:a16="http://schemas.microsoft.com/office/drawing/2014/main" id="{96BB24A2-50B5-9E4C-9487-D3308AF314B4}"/>
                    </a:ext>
                  </a:extLst>
                </p14:cNvPr>
                <p14:cNvContentPartPr/>
                <p14:nvPr/>
              </p14:nvContentPartPr>
              <p14:xfrm>
                <a:off x="7276080" y="2916160"/>
                <a:ext cx="848160" cy="417600"/>
              </p14:xfrm>
            </p:contentPart>
          </mc:Choice>
          <mc:Fallback xmlns="">
            <p:pic>
              <p:nvPicPr>
                <p:cNvPr id="10" name="Ink 9">
                  <a:extLst>
                    <a:ext uri="{FF2B5EF4-FFF2-40B4-BE49-F238E27FC236}">
                      <a16:creationId xmlns:a16="http://schemas.microsoft.com/office/drawing/2014/main" id="{96BB24A2-50B5-9E4C-9487-D3308AF314B4}"/>
                    </a:ext>
                  </a:extLst>
                </p:cNvPr>
                <p:cNvPicPr/>
                <p:nvPr/>
              </p:nvPicPr>
              <p:blipFill>
                <a:blip r:embed="rId4"/>
                <a:stretch>
                  <a:fillRect/>
                </a:stretch>
              </p:blipFill>
              <p:spPr>
                <a:xfrm>
                  <a:off x="7267440" y="2907160"/>
                  <a:ext cx="865800" cy="4352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1" name="Ink 10">
                  <a:extLst>
                    <a:ext uri="{FF2B5EF4-FFF2-40B4-BE49-F238E27FC236}">
                      <a16:creationId xmlns:a16="http://schemas.microsoft.com/office/drawing/2014/main" id="{9EC8560C-D79B-024D-B59D-87351F3AB67C}"/>
                    </a:ext>
                  </a:extLst>
                </p14:cNvPr>
                <p14:cNvContentPartPr/>
                <p14:nvPr/>
              </p14:nvContentPartPr>
              <p14:xfrm>
                <a:off x="9508080" y="2936320"/>
                <a:ext cx="1076040" cy="467640"/>
              </p14:xfrm>
            </p:contentPart>
          </mc:Choice>
          <mc:Fallback xmlns="">
            <p:pic>
              <p:nvPicPr>
                <p:cNvPr id="11" name="Ink 10">
                  <a:extLst>
                    <a:ext uri="{FF2B5EF4-FFF2-40B4-BE49-F238E27FC236}">
                      <a16:creationId xmlns:a16="http://schemas.microsoft.com/office/drawing/2014/main" id="{9EC8560C-D79B-024D-B59D-87351F3AB67C}"/>
                    </a:ext>
                  </a:extLst>
                </p:cNvPr>
                <p:cNvPicPr/>
                <p:nvPr/>
              </p:nvPicPr>
              <p:blipFill>
                <a:blip r:embed="rId6"/>
                <a:stretch>
                  <a:fillRect/>
                </a:stretch>
              </p:blipFill>
              <p:spPr>
                <a:xfrm>
                  <a:off x="9499080" y="2927680"/>
                  <a:ext cx="1093680" cy="4852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20" name="Ink 19">
                  <a:extLst>
                    <a:ext uri="{FF2B5EF4-FFF2-40B4-BE49-F238E27FC236}">
                      <a16:creationId xmlns:a16="http://schemas.microsoft.com/office/drawing/2014/main" id="{1B29451C-B414-474B-9C5E-4DC8CA9F2635}"/>
                    </a:ext>
                  </a:extLst>
                </p14:cNvPr>
                <p14:cNvContentPartPr/>
                <p14:nvPr/>
              </p14:nvContentPartPr>
              <p14:xfrm>
                <a:off x="3057240" y="2977360"/>
                <a:ext cx="6746040" cy="623520"/>
              </p14:xfrm>
            </p:contentPart>
          </mc:Choice>
          <mc:Fallback xmlns="">
            <p:pic>
              <p:nvPicPr>
                <p:cNvPr id="20" name="Ink 19">
                  <a:extLst>
                    <a:ext uri="{FF2B5EF4-FFF2-40B4-BE49-F238E27FC236}">
                      <a16:creationId xmlns:a16="http://schemas.microsoft.com/office/drawing/2014/main" id="{1B29451C-B414-474B-9C5E-4DC8CA9F2635}"/>
                    </a:ext>
                  </a:extLst>
                </p:cNvPr>
                <p:cNvPicPr/>
                <p:nvPr/>
              </p:nvPicPr>
              <p:blipFill>
                <a:blip r:embed="rId8"/>
                <a:stretch>
                  <a:fillRect/>
                </a:stretch>
              </p:blipFill>
              <p:spPr>
                <a:xfrm>
                  <a:off x="3048600" y="2968360"/>
                  <a:ext cx="6763680" cy="641160"/>
                </a:xfrm>
                <a:prstGeom prst="rect">
                  <a:avLst/>
                </a:prstGeom>
              </p:spPr>
            </p:pic>
          </mc:Fallback>
        </mc:AlternateContent>
        <p:sp>
          <p:nvSpPr>
            <p:cNvPr id="21" name="TextBox 20">
              <a:extLst>
                <a:ext uri="{FF2B5EF4-FFF2-40B4-BE49-F238E27FC236}">
                  <a16:creationId xmlns:a16="http://schemas.microsoft.com/office/drawing/2014/main" id="{D9C7BCBB-CD5C-DB4E-A6F3-796040C4BCBD}"/>
                </a:ext>
              </a:extLst>
            </p:cNvPr>
            <p:cNvSpPr txBox="1"/>
            <p:nvPr/>
          </p:nvSpPr>
          <p:spPr>
            <a:xfrm>
              <a:off x="8097247" y="2310509"/>
              <a:ext cx="3412066" cy="646331"/>
            </a:xfrm>
            <a:prstGeom prst="rect">
              <a:avLst/>
            </a:prstGeom>
            <a:noFill/>
          </p:spPr>
          <p:txBody>
            <a:bodyPr wrap="square" rtlCol="0">
              <a:spAutoFit/>
            </a:bodyPr>
            <a:lstStyle/>
            <a:p>
              <a:r>
                <a:rPr lang="en-US" b="1" dirty="0">
                  <a:solidFill>
                    <a:srgbClr val="FF0000"/>
                  </a:solidFill>
                  <a:latin typeface="Bradley Hand" pitchFamily="2" charset="77"/>
                </a:rPr>
                <a:t>No significant differences of correct answer rate post-search</a:t>
              </a:r>
            </a:p>
          </p:txBody>
        </p:sp>
      </p:grpSp>
      <p:grpSp>
        <p:nvGrpSpPr>
          <p:cNvPr id="29" name="Group 28">
            <a:extLst>
              <a:ext uri="{FF2B5EF4-FFF2-40B4-BE49-F238E27FC236}">
                <a16:creationId xmlns:a16="http://schemas.microsoft.com/office/drawing/2014/main" id="{6814857B-A476-B748-B328-8FBAC0F3796A}"/>
              </a:ext>
            </a:extLst>
          </p:cNvPr>
          <p:cNvGrpSpPr/>
          <p:nvPr/>
        </p:nvGrpSpPr>
        <p:grpSpPr>
          <a:xfrm>
            <a:off x="73793" y="4665040"/>
            <a:ext cx="3104047" cy="2031325"/>
            <a:chOff x="73793" y="4665040"/>
            <a:chExt cx="3104047" cy="2031325"/>
          </a:xfrm>
        </p:grpSpPr>
        <mc:AlternateContent xmlns:mc="http://schemas.openxmlformats.org/markup-compatibility/2006" xmlns:p14="http://schemas.microsoft.com/office/powerpoint/2010/main">
          <mc:Choice Requires="p14">
            <p:contentPart p14:bwMode="auto" r:id="rId9">
              <p14:nvContentPartPr>
                <p14:cNvPr id="23" name="Ink 22">
                  <a:extLst>
                    <a:ext uri="{FF2B5EF4-FFF2-40B4-BE49-F238E27FC236}">
                      <a16:creationId xmlns:a16="http://schemas.microsoft.com/office/drawing/2014/main" id="{911F3258-0E4C-9A45-9C52-1E0EF26F2FD9}"/>
                    </a:ext>
                  </a:extLst>
                </p14:cNvPr>
                <p14:cNvContentPartPr/>
                <p14:nvPr/>
              </p14:nvContentPartPr>
              <p14:xfrm>
                <a:off x="1780680" y="4665040"/>
                <a:ext cx="536760" cy="593640"/>
              </p14:xfrm>
            </p:contentPart>
          </mc:Choice>
          <mc:Fallback xmlns="">
            <p:pic>
              <p:nvPicPr>
                <p:cNvPr id="23" name="Ink 22">
                  <a:extLst>
                    <a:ext uri="{FF2B5EF4-FFF2-40B4-BE49-F238E27FC236}">
                      <a16:creationId xmlns:a16="http://schemas.microsoft.com/office/drawing/2014/main" id="{911F3258-0E4C-9A45-9C52-1E0EF26F2FD9}"/>
                    </a:ext>
                  </a:extLst>
                </p:cNvPr>
                <p:cNvPicPr/>
                <p:nvPr/>
              </p:nvPicPr>
              <p:blipFill>
                <a:blip r:embed="rId10"/>
                <a:stretch>
                  <a:fillRect/>
                </a:stretch>
              </p:blipFill>
              <p:spPr>
                <a:xfrm>
                  <a:off x="1772040" y="4656400"/>
                  <a:ext cx="554400" cy="6112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4" name="Ink 23">
                  <a:extLst>
                    <a:ext uri="{FF2B5EF4-FFF2-40B4-BE49-F238E27FC236}">
                      <a16:creationId xmlns:a16="http://schemas.microsoft.com/office/drawing/2014/main" id="{F6727E1F-155C-244F-A6B4-D05FB0C1FE81}"/>
                    </a:ext>
                  </a:extLst>
                </p14:cNvPr>
                <p14:cNvContentPartPr/>
                <p14:nvPr/>
              </p14:nvContentPartPr>
              <p14:xfrm>
                <a:off x="2651880" y="6278560"/>
                <a:ext cx="525960" cy="360000"/>
              </p14:xfrm>
            </p:contentPart>
          </mc:Choice>
          <mc:Fallback xmlns="">
            <p:pic>
              <p:nvPicPr>
                <p:cNvPr id="24" name="Ink 23">
                  <a:extLst>
                    <a:ext uri="{FF2B5EF4-FFF2-40B4-BE49-F238E27FC236}">
                      <a16:creationId xmlns:a16="http://schemas.microsoft.com/office/drawing/2014/main" id="{F6727E1F-155C-244F-A6B4-D05FB0C1FE81}"/>
                    </a:ext>
                  </a:extLst>
                </p:cNvPr>
                <p:cNvPicPr/>
                <p:nvPr/>
              </p:nvPicPr>
              <p:blipFill>
                <a:blip r:embed="rId12"/>
                <a:stretch>
                  <a:fillRect/>
                </a:stretch>
              </p:blipFill>
              <p:spPr>
                <a:xfrm>
                  <a:off x="2642880" y="6269560"/>
                  <a:ext cx="543600" cy="3776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5" name="Ink 24">
                  <a:extLst>
                    <a:ext uri="{FF2B5EF4-FFF2-40B4-BE49-F238E27FC236}">
                      <a16:creationId xmlns:a16="http://schemas.microsoft.com/office/drawing/2014/main" id="{3CABCFC7-1699-ED49-8553-BA2E34DE964A}"/>
                    </a:ext>
                  </a:extLst>
                </p14:cNvPr>
                <p14:cNvContentPartPr/>
                <p14:nvPr/>
              </p14:nvContentPartPr>
              <p14:xfrm>
                <a:off x="1825320" y="5534080"/>
                <a:ext cx="448920" cy="849240"/>
              </p14:xfrm>
            </p:contentPart>
          </mc:Choice>
          <mc:Fallback xmlns="">
            <p:pic>
              <p:nvPicPr>
                <p:cNvPr id="25" name="Ink 24">
                  <a:extLst>
                    <a:ext uri="{FF2B5EF4-FFF2-40B4-BE49-F238E27FC236}">
                      <a16:creationId xmlns:a16="http://schemas.microsoft.com/office/drawing/2014/main" id="{3CABCFC7-1699-ED49-8553-BA2E34DE964A}"/>
                    </a:ext>
                  </a:extLst>
                </p:cNvPr>
                <p:cNvPicPr/>
                <p:nvPr/>
              </p:nvPicPr>
              <p:blipFill>
                <a:blip r:embed="rId14"/>
                <a:stretch>
                  <a:fillRect/>
                </a:stretch>
              </p:blipFill>
              <p:spPr>
                <a:xfrm>
                  <a:off x="1816320" y="5525440"/>
                  <a:ext cx="466560" cy="8668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6" name="Ink 25">
                  <a:extLst>
                    <a:ext uri="{FF2B5EF4-FFF2-40B4-BE49-F238E27FC236}">
                      <a16:creationId xmlns:a16="http://schemas.microsoft.com/office/drawing/2014/main" id="{FC868C65-AD45-384D-B61C-11ACF2B525EE}"/>
                    </a:ext>
                  </a:extLst>
                </p14:cNvPr>
                <p14:cNvContentPartPr/>
                <p14:nvPr/>
              </p14:nvContentPartPr>
              <p14:xfrm>
                <a:off x="2127360" y="6295120"/>
                <a:ext cx="547920" cy="101160"/>
              </p14:xfrm>
            </p:contentPart>
          </mc:Choice>
          <mc:Fallback xmlns="">
            <p:pic>
              <p:nvPicPr>
                <p:cNvPr id="26" name="Ink 25">
                  <a:extLst>
                    <a:ext uri="{FF2B5EF4-FFF2-40B4-BE49-F238E27FC236}">
                      <a16:creationId xmlns:a16="http://schemas.microsoft.com/office/drawing/2014/main" id="{FC868C65-AD45-384D-B61C-11ACF2B525EE}"/>
                    </a:ext>
                  </a:extLst>
                </p:cNvPr>
                <p:cNvPicPr/>
                <p:nvPr/>
              </p:nvPicPr>
              <p:blipFill>
                <a:blip r:embed="rId16"/>
                <a:stretch>
                  <a:fillRect/>
                </a:stretch>
              </p:blipFill>
              <p:spPr>
                <a:xfrm>
                  <a:off x="2118720" y="6286480"/>
                  <a:ext cx="565560" cy="1188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7" name="Ink 26">
                  <a:extLst>
                    <a:ext uri="{FF2B5EF4-FFF2-40B4-BE49-F238E27FC236}">
                      <a16:creationId xmlns:a16="http://schemas.microsoft.com/office/drawing/2014/main" id="{1B5B9CB4-DCC4-C448-9A61-FE6569D9D9A2}"/>
                    </a:ext>
                  </a:extLst>
                </p14:cNvPr>
                <p14:cNvContentPartPr/>
                <p14:nvPr/>
              </p14:nvContentPartPr>
              <p14:xfrm>
                <a:off x="2167320" y="5240320"/>
                <a:ext cx="35640" cy="299160"/>
              </p14:xfrm>
            </p:contentPart>
          </mc:Choice>
          <mc:Fallback xmlns="">
            <p:pic>
              <p:nvPicPr>
                <p:cNvPr id="27" name="Ink 26">
                  <a:extLst>
                    <a:ext uri="{FF2B5EF4-FFF2-40B4-BE49-F238E27FC236}">
                      <a16:creationId xmlns:a16="http://schemas.microsoft.com/office/drawing/2014/main" id="{1B5B9CB4-DCC4-C448-9A61-FE6569D9D9A2}"/>
                    </a:ext>
                  </a:extLst>
                </p:cNvPr>
                <p:cNvPicPr/>
                <p:nvPr/>
              </p:nvPicPr>
              <p:blipFill>
                <a:blip r:embed="rId18"/>
                <a:stretch>
                  <a:fillRect/>
                </a:stretch>
              </p:blipFill>
              <p:spPr>
                <a:xfrm>
                  <a:off x="2158680" y="5231680"/>
                  <a:ext cx="53280" cy="316800"/>
                </a:xfrm>
                <a:prstGeom prst="rect">
                  <a:avLst/>
                </a:prstGeom>
              </p:spPr>
            </p:pic>
          </mc:Fallback>
        </mc:AlternateContent>
        <p:sp>
          <p:nvSpPr>
            <p:cNvPr id="28" name="TextBox 27">
              <a:extLst>
                <a:ext uri="{FF2B5EF4-FFF2-40B4-BE49-F238E27FC236}">
                  <a16:creationId xmlns:a16="http://schemas.microsoft.com/office/drawing/2014/main" id="{CABC1DC0-F815-834F-9998-5E06EA4222DD}"/>
                </a:ext>
              </a:extLst>
            </p:cNvPr>
            <p:cNvSpPr txBox="1"/>
            <p:nvPr/>
          </p:nvSpPr>
          <p:spPr>
            <a:xfrm>
              <a:off x="73793" y="4665040"/>
              <a:ext cx="1624800" cy="2031325"/>
            </a:xfrm>
            <a:prstGeom prst="rect">
              <a:avLst/>
            </a:prstGeom>
            <a:noFill/>
          </p:spPr>
          <p:txBody>
            <a:bodyPr wrap="square" rtlCol="0">
              <a:spAutoFit/>
            </a:bodyPr>
            <a:lstStyle/>
            <a:p>
              <a:r>
                <a:rPr lang="en-US" b="1" dirty="0">
                  <a:solidFill>
                    <a:srgbClr val="FF0000"/>
                  </a:solidFill>
                  <a:latin typeface="Bradley Hand" pitchFamily="2" charset="77"/>
                </a:rPr>
                <a:t>The better system results in less participants wrongly changing their answer</a:t>
              </a:r>
            </a:p>
          </p:txBody>
        </p:sp>
      </p:grpSp>
    </p:spTree>
    <p:extLst>
      <p:ext uri="{BB962C8B-B14F-4D97-AF65-F5344CB8AC3E}">
        <p14:creationId xmlns:p14="http://schemas.microsoft.com/office/powerpoint/2010/main" val="753827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dissolve">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dissolve">
                                      <p:cBhvr>
                                        <p:cTn id="12" dur="500"/>
                                        <p:tgtEl>
                                          <p:spTgt spid="29"/>
                                        </p:tgtEl>
                                      </p:cBhvr>
                                    </p:animEffect>
                                  </p:childTnLst>
                                </p:cTn>
                              </p:par>
                              <p:par>
                                <p:cTn id="13" presetID="9" presetClass="exit" presetSubtype="0" fill="hold" nodeType="withEffect">
                                  <p:stCondLst>
                                    <p:cond delay="0"/>
                                  </p:stCondLst>
                                  <p:childTnLst>
                                    <p:animEffect transition="out" filter="dissolve">
                                      <p:cBhvr>
                                        <p:cTn id="14" dur="500"/>
                                        <p:tgtEl>
                                          <p:spTgt spid="22"/>
                                        </p:tgtEl>
                                      </p:cBhvr>
                                    </p:animEffect>
                                    <p:set>
                                      <p:cBhvr>
                                        <p:cTn id="15" dur="1" fill="hold">
                                          <p:stCondLst>
                                            <p:cond delay="499"/>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16" name="Freeform: Shape 13">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Title 5">
            <a:extLst>
              <a:ext uri="{FF2B5EF4-FFF2-40B4-BE49-F238E27FC236}">
                <a16:creationId xmlns:a16="http://schemas.microsoft.com/office/drawing/2014/main" id="{4EC11DC5-2D9F-014E-8AC8-D86AD999BF26}"/>
              </a:ext>
            </a:extLst>
          </p:cNvPr>
          <p:cNvSpPr>
            <a:spLocks noGrp="1"/>
          </p:cNvSpPr>
          <p:nvPr>
            <p:ph type="title"/>
          </p:nvPr>
        </p:nvSpPr>
        <p:spPr>
          <a:xfrm>
            <a:off x="863029" y="1012004"/>
            <a:ext cx="3416158" cy="4795408"/>
          </a:xfrm>
        </p:spPr>
        <p:txBody>
          <a:bodyPr>
            <a:normAutofit/>
          </a:bodyPr>
          <a:lstStyle/>
          <a:p>
            <a:r>
              <a:rPr lang="en-US">
                <a:solidFill>
                  <a:srgbClr val="FFFFFF"/>
                </a:solidFill>
              </a:rPr>
              <a:t>Impact of Better Search System</a:t>
            </a:r>
          </a:p>
        </p:txBody>
      </p:sp>
      <p:sp>
        <p:nvSpPr>
          <p:cNvPr id="5" name="Slide Number Placeholder 4">
            <a:extLst>
              <a:ext uri="{FF2B5EF4-FFF2-40B4-BE49-F238E27FC236}">
                <a16:creationId xmlns:a16="http://schemas.microsoft.com/office/drawing/2014/main" id="{FB275699-D851-0040-A111-760F87757AB2}"/>
              </a:ext>
            </a:extLst>
          </p:cNvPr>
          <p:cNvSpPr>
            <a:spLocks noGrp="1"/>
          </p:cNvSpPr>
          <p:nvPr>
            <p:ph type="sldNum" sz="quarter" idx="12"/>
          </p:nvPr>
        </p:nvSpPr>
        <p:spPr>
          <a:xfrm>
            <a:off x="10726220" y="6356350"/>
            <a:ext cx="627580" cy="365125"/>
          </a:xfrm>
        </p:spPr>
        <p:txBody>
          <a:bodyPr>
            <a:normAutofit/>
          </a:bodyPr>
          <a:lstStyle/>
          <a:p>
            <a:pPr>
              <a:spcAft>
                <a:spcPts val="600"/>
              </a:spcAft>
            </a:pPr>
            <a:fld id="{253CDD1E-6259-A844-8C68-CA31AA8918D9}" type="slidenum">
              <a:rPr lang="en-US">
                <a:solidFill>
                  <a:prstClr val="black">
                    <a:tint val="75000"/>
                  </a:prstClr>
                </a:solidFill>
              </a:rPr>
              <a:pPr>
                <a:spcAft>
                  <a:spcPts val="600"/>
                </a:spcAft>
              </a:pPr>
              <a:t>104</a:t>
            </a:fld>
            <a:endParaRPr lang="en-US">
              <a:solidFill>
                <a:prstClr val="black">
                  <a:tint val="75000"/>
                </a:prstClr>
              </a:solidFill>
            </a:endParaRPr>
          </a:p>
        </p:txBody>
      </p:sp>
      <p:graphicFrame>
        <p:nvGraphicFramePr>
          <p:cNvPr id="17" name="Content Placeholder 6">
            <a:extLst>
              <a:ext uri="{FF2B5EF4-FFF2-40B4-BE49-F238E27FC236}">
                <a16:creationId xmlns:a16="http://schemas.microsoft.com/office/drawing/2014/main" id="{94B12CF7-41CC-432D-8B2C-F9B4389CEA72}"/>
              </a:ext>
            </a:extLst>
          </p:cNvPr>
          <p:cNvGraphicFramePr>
            <a:graphicFrameLocks noGrp="1"/>
          </p:cNvGraphicFramePr>
          <p:nvPr>
            <p:ph idx="1"/>
            <p:extLst>
              <p:ext uri="{D42A27DB-BD31-4B8C-83A1-F6EECF244321}">
                <p14:modId xmlns:p14="http://schemas.microsoft.com/office/powerpoint/2010/main" val="786681390"/>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9590705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54C0A9FD-B673-E240-97D2-EF80BCEF416D}"/>
              </a:ext>
            </a:extLst>
          </p:cNvPr>
          <p:cNvSpPr/>
          <p:nvPr/>
        </p:nvSpPr>
        <p:spPr>
          <a:xfrm>
            <a:off x="328612" y="1328737"/>
            <a:ext cx="11501437" cy="2643188"/>
          </a:xfrm>
          <a:prstGeom prst="rect">
            <a:avLst/>
          </a:prstGeom>
          <a:solidFill>
            <a:schemeClr val="accent5">
              <a:lumMod val="40000"/>
              <a:lumOff val="60000"/>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434E9DA-5AC7-C64C-91A3-A3234203CEF8}"/>
              </a:ext>
            </a:extLst>
          </p:cNvPr>
          <p:cNvSpPr/>
          <p:nvPr/>
        </p:nvSpPr>
        <p:spPr>
          <a:xfrm>
            <a:off x="328613" y="4057650"/>
            <a:ext cx="11501437" cy="2643188"/>
          </a:xfrm>
          <a:prstGeom prst="rect">
            <a:avLst/>
          </a:prstGeom>
          <a:solidFill>
            <a:schemeClr val="bg1">
              <a:lumMod val="65000"/>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132F29E-39DB-7A4C-A5AC-6A172871CCFB}"/>
              </a:ext>
            </a:extLst>
          </p:cNvPr>
          <p:cNvSpPr>
            <a:spLocks noGrp="1"/>
          </p:cNvSpPr>
          <p:nvPr>
            <p:ph type="title"/>
          </p:nvPr>
        </p:nvSpPr>
        <p:spPr>
          <a:xfrm>
            <a:off x="821530" y="209945"/>
            <a:ext cx="10515600" cy="863598"/>
          </a:xfrm>
        </p:spPr>
        <p:txBody>
          <a:bodyPr/>
          <a:lstStyle/>
          <a:p>
            <a:r>
              <a:rPr lang="en-US" dirty="0"/>
              <a:t>Thesis Overview Diagram</a:t>
            </a:r>
          </a:p>
        </p:txBody>
      </p:sp>
      <p:sp>
        <p:nvSpPr>
          <p:cNvPr id="10" name="Rounded Rectangle 9">
            <a:extLst>
              <a:ext uri="{FF2B5EF4-FFF2-40B4-BE49-F238E27FC236}">
                <a16:creationId xmlns:a16="http://schemas.microsoft.com/office/drawing/2014/main" id="{F22A3A33-27D3-BB4A-8ECD-3BF9259DD313}"/>
              </a:ext>
            </a:extLst>
          </p:cNvPr>
          <p:cNvSpPr/>
          <p:nvPr/>
        </p:nvSpPr>
        <p:spPr>
          <a:xfrm>
            <a:off x="2200270" y="5629275"/>
            <a:ext cx="4000500" cy="871538"/>
          </a:xfrm>
          <a:prstGeom prst="roundRect">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Bridging Information Retrieval Conceptual Framework</a:t>
            </a:r>
          </a:p>
        </p:txBody>
      </p:sp>
      <p:sp>
        <p:nvSpPr>
          <p:cNvPr id="11" name="Rounded Rectangle 10">
            <a:extLst>
              <a:ext uri="{FF2B5EF4-FFF2-40B4-BE49-F238E27FC236}">
                <a16:creationId xmlns:a16="http://schemas.microsoft.com/office/drawing/2014/main" id="{B67182F4-CAE7-6B48-B8EE-B5A626BA45D3}"/>
              </a:ext>
            </a:extLst>
          </p:cNvPr>
          <p:cNvSpPr/>
          <p:nvPr/>
        </p:nvSpPr>
        <p:spPr>
          <a:xfrm>
            <a:off x="2200270" y="4342608"/>
            <a:ext cx="1795464" cy="871538"/>
          </a:xfrm>
          <a:prstGeom prst="roundRect">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Multiple</a:t>
            </a:r>
            <a:br>
              <a:rPr lang="en-US" dirty="0"/>
            </a:br>
            <a:r>
              <a:rPr lang="en-US" dirty="0"/>
              <a:t>Interaction IR</a:t>
            </a:r>
          </a:p>
        </p:txBody>
      </p:sp>
      <p:sp>
        <p:nvSpPr>
          <p:cNvPr id="12" name="Rounded Rectangle 11">
            <a:extLst>
              <a:ext uri="{FF2B5EF4-FFF2-40B4-BE49-F238E27FC236}">
                <a16:creationId xmlns:a16="http://schemas.microsoft.com/office/drawing/2014/main" id="{19BB7E4D-9E32-D64D-8F00-B347C6A527CD}"/>
              </a:ext>
            </a:extLst>
          </p:cNvPr>
          <p:cNvSpPr/>
          <p:nvPr/>
        </p:nvSpPr>
        <p:spPr>
          <a:xfrm>
            <a:off x="4405306" y="4342608"/>
            <a:ext cx="1795464" cy="871538"/>
          </a:xfrm>
          <a:prstGeom prst="roundRect">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Minimal</a:t>
            </a:r>
            <a:br>
              <a:rPr lang="en-US" dirty="0"/>
            </a:br>
            <a:r>
              <a:rPr lang="en-US" dirty="0"/>
              <a:t>Interaction IR</a:t>
            </a:r>
          </a:p>
        </p:txBody>
      </p:sp>
      <p:sp>
        <p:nvSpPr>
          <p:cNvPr id="13" name="Oval 12">
            <a:extLst>
              <a:ext uri="{FF2B5EF4-FFF2-40B4-BE49-F238E27FC236}">
                <a16:creationId xmlns:a16="http://schemas.microsoft.com/office/drawing/2014/main" id="{155D2DD7-C8A0-9E47-AA69-8328BFE20752}"/>
              </a:ext>
            </a:extLst>
          </p:cNvPr>
          <p:cNvSpPr/>
          <p:nvPr/>
        </p:nvSpPr>
        <p:spPr>
          <a:xfrm>
            <a:off x="2283614" y="2857500"/>
            <a:ext cx="1628775" cy="1028700"/>
          </a:xfrm>
          <a:prstGeom prst="ellipse">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User Study</a:t>
            </a:r>
          </a:p>
        </p:txBody>
      </p:sp>
      <p:sp>
        <p:nvSpPr>
          <p:cNvPr id="15" name="TextBox 14">
            <a:extLst>
              <a:ext uri="{FF2B5EF4-FFF2-40B4-BE49-F238E27FC236}">
                <a16:creationId xmlns:a16="http://schemas.microsoft.com/office/drawing/2014/main" id="{D0B9FFCE-B322-1742-8FC3-456AFD06C75C}"/>
              </a:ext>
            </a:extLst>
          </p:cNvPr>
          <p:cNvSpPr txBox="1"/>
          <p:nvPr/>
        </p:nvSpPr>
        <p:spPr>
          <a:xfrm rot="16200000">
            <a:off x="-200710" y="5056079"/>
            <a:ext cx="1771650" cy="646331"/>
          </a:xfrm>
          <a:prstGeom prst="rect">
            <a:avLst/>
          </a:prstGeom>
          <a:noFill/>
        </p:spPr>
        <p:txBody>
          <a:bodyPr wrap="square" rtlCol="0">
            <a:spAutoFit/>
          </a:bodyPr>
          <a:lstStyle/>
          <a:p>
            <a:pPr algn="ctr"/>
            <a:r>
              <a:rPr lang="en-US" dirty="0"/>
              <a:t>Information Retrieval</a:t>
            </a:r>
          </a:p>
        </p:txBody>
      </p:sp>
      <p:sp>
        <p:nvSpPr>
          <p:cNvPr id="17" name="TextBox 16">
            <a:extLst>
              <a:ext uri="{FF2B5EF4-FFF2-40B4-BE49-F238E27FC236}">
                <a16:creationId xmlns:a16="http://schemas.microsoft.com/office/drawing/2014/main" id="{75FE437A-E1F1-3C45-8B9A-DE7DB60A6C0A}"/>
              </a:ext>
            </a:extLst>
          </p:cNvPr>
          <p:cNvSpPr txBox="1"/>
          <p:nvPr/>
        </p:nvSpPr>
        <p:spPr>
          <a:xfrm rot="16200000">
            <a:off x="-200709" y="2412891"/>
            <a:ext cx="1771650" cy="646331"/>
          </a:xfrm>
          <a:prstGeom prst="rect">
            <a:avLst/>
          </a:prstGeom>
          <a:noFill/>
        </p:spPr>
        <p:txBody>
          <a:bodyPr wrap="square" rtlCol="0">
            <a:spAutoFit/>
          </a:bodyPr>
          <a:lstStyle/>
          <a:p>
            <a:pPr algn="ctr"/>
            <a:r>
              <a:rPr lang="en-US" dirty="0"/>
              <a:t>Clinical Decision Support</a:t>
            </a:r>
          </a:p>
        </p:txBody>
      </p:sp>
      <p:sp>
        <p:nvSpPr>
          <p:cNvPr id="18" name="Chevron 17">
            <a:extLst>
              <a:ext uri="{FF2B5EF4-FFF2-40B4-BE49-F238E27FC236}">
                <a16:creationId xmlns:a16="http://schemas.microsoft.com/office/drawing/2014/main" id="{C84B4408-D586-514F-9CCC-0D7A52D0CD5A}"/>
              </a:ext>
            </a:extLst>
          </p:cNvPr>
          <p:cNvSpPr/>
          <p:nvPr/>
        </p:nvSpPr>
        <p:spPr>
          <a:xfrm>
            <a:off x="4610092" y="2871787"/>
            <a:ext cx="1890713" cy="1000125"/>
          </a:xfrm>
          <a:prstGeom prst="chevron">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bg1"/>
                </a:solidFill>
              </a:rPr>
              <a:t>Model</a:t>
            </a:r>
          </a:p>
        </p:txBody>
      </p:sp>
      <p:sp>
        <p:nvSpPr>
          <p:cNvPr id="19" name="Chevron 18">
            <a:extLst>
              <a:ext uri="{FF2B5EF4-FFF2-40B4-BE49-F238E27FC236}">
                <a16:creationId xmlns:a16="http://schemas.microsoft.com/office/drawing/2014/main" id="{7BBEB8D0-7604-E04E-B54A-D25FF4E32C1E}"/>
              </a:ext>
            </a:extLst>
          </p:cNvPr>
          <p:cNvSpPr/>
          <p:nvPr/>
        </p:nvSpPr>
        <p:spPr>
          <a:xfrm>
            <a:off x="6268627" y="2871786"/>
            <a:ext cx="2415777" cy="1000125"/>
          </a:xfrm>
          <a:prstGeom prst="chevron">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bg1"/>
                </a:solidFill>
              </a:rPr>
              <a:t>Instantiation Method</a:t>
            </a:r>
          </a:p>
        </p:txBody>
      </p:sp>
      <p:sp>
        <p:nvSpPr>
          <p:cNvPr id="20" name="Oval 19">
            <a:extLst>
              <a:ext uri="{FF2B5EF4-FFF2-40B4-BE49-F238E27FC236}">
                <a16:creationId xmlns:a16="http://schemas.microsoft.com/office/drawing/2014/main" id="{38767DC3-028F-9C42-8050-BE781D46D357}"/>
              </a:ext>
            </a:extLst>
          </p:cNvPr>
          <p:cNvSpPr/>
          <p:nvPr/>
        </p:nvSpPr>
        <p:spPr>
          <a:xfrm>
            <a:off x="10056008" y="2857500"/>
            <a:ext cx="1628775" cy="1028700"/>
          </a:xfrm>
          <a:prstGeom prst="ellipse">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Empirical Evaluation</a:t>
            </a:r>
          </a:p>
        </p:txBody>
      </p:sp>
      <p:sp>
        <p:nvSpPr>
          <p:cNvPr id="21" name="Oval 20">
            <a:extLst>
              <a:ext uri="{FF2B5EF4-FFF2-40B4-BE49-F238E27FC236}">
                <a16:creationId xmlns:a16="http://schemas.microsoft.com/office/drawing/2014/main" id="{13396411-DD84-7B43-96D7-C142DDD207BD}"/>
              </a:ext>
            </a:extLst>
          </p:cNvPr>
          <p:cNvSpPr/>
          <p:nvPr/>
        </p:nvSpPr>
        <p:spPr>
          <a:xfrm>
            <a:off x="10047693" y="1409300"/>
            <a:ext cx="1441845" cy="623886"/>
          </a:xfrm>
          <a:prstGeom prst="ellipse">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400" dirty="0"/>
              <a:t>Empirical Evaluation</a:t>
            </a:r>
          </a:p>
        </p:txBody>
      </p:sp>
      <p:sp>
        <p:nvSpPr>
          <p:cNvPr id="22" name="Chevron 21">
            <a:extLst>
              <a:ext uri="{FF2B5EF4-FFF2-40B4-BE49-F238E27FC236}">
                <a16:creationId xmlns:a16="http://schemas.microsoft.com/office/drawing/2014/main" id="{0BA265F1-58EB-0D4C-9CD1-98ECDA2775B4}"/>
              </a:ext>
            </a:extLst>
          </p:cNvPr>
          <p:cNvSpPr/>
          <p:nvPr/>
        </p:nvSpPr>
        <p:spPr>
          <a:xfrm>
            <a:off x="7724777" y="2157803"/>
            <a:ext cx="2075260" cy="631431"/>
          </a:xfrm>
          <a:prstGeom prst="chevron">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400" dirty="0">
                <a:solidFill>
                  <a:schemeClr val="bg1"/>
                </a:solidFill>
              </a:rPr>
              <a:t>Relationship Extraction</a:t>
            </a:r>
          </a:p>
        </p:txBody>
      </p:sp>
      <p:sp>
        <p:nvSpPr>
          <p:cNvPr id="23" name="Chevron 22">
            <a:extLst>
              <a:ext uri="{FF2B5EF4-FFF2-40B4-BE49-F238E27FC236}">
                <a16:creationId xmlns:a16="http://schemas.microsoft.com/office/drawing/2014/main" id="{E667FFB8-61DF-F94D-A50B-C9FF8B7D0EFF}"/>
              </a:ext>
            </a:extLst>
          </p:cNvPr>
          <p:cNvSpPr/>
          <p:nvPr/>
        </p:nvSpPr>
        <p:spPr>
          <a:xfrm>
            <a:off x="7724777" y="1409301"/>
            <a:ext cx="2075260" cy="623885"/>
          </a:xfrm>
          <a:prstGeom prst="chevron">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400" dirty="0">
                <a:solidFill>
                  <a:schemeClr val="bg1"/>
                </a:solidFill>
              </a:rPr>
              <a:t>Relationship Scoring</a:t>
            </a:r>
          </a:p>
        </p:txBody>
      </p:sp>
      <p:sp>
        <p:nvSpPr>
          <p:cNvPr id="24" name="Oval 23">
            <a:extLst>
              <a:ext uri="{FF2B5EF4-FFF2-40B4-BE49-F238E27FC236}">
                <a16:creationId xmlns:a16="http://schemas.microsoft.com/office/drawing/2014/main" id="{B137E5BA-FB29-DA4B-9717-D35AF189B418}"/>
              </a:ext>
            </a:extLst>
          </p:cNvPr>
          <p:cNvSpPr/>
          <p:nvPr/>
        </p:nvSpPr>
        <p:spPr>
          <a:xfrm>
            <a:off x="10047692" y="2161575"/>
            <a:ext cx="1441845" cy="623886"/>
          </a:xfrm>
          <a:prstGeom prst="ellipse">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400" dirty="0"/>
              <a:t>Empirical Evaluation</a:t>
            </a:r>
          </a:p>
        </p:txBody>
      </p:sp>
      <p:cxnSp>
        <p:nvCxnSpPr>
          <p:cNvPr id="26" name="Elbow Connector 25">
            <a:extLst>
              <a:ext uri="{FF2B5EF4-FFF2-40B4-BE49-F238E27FC236}">
                <a16:creationId xmlns:a16="http://schemas.microsoft.com/office/drawing/2014/main" id="{FAE61A3D-00A8-F342-A81E-54A5FD45552F}"/>
              </a:ext>
            </a:extLst>
          </p:cNvPr>
          <p:cNvCxnSpPr>
            <a:cxnSpLocks/>
            <a:stCxn id="19" idx="0"/>
            <a:endCxn id="22" idx="1"/>
          </p:cNvCxnSpPr>
          <p:nvPr/>
        </p:nvCxnSpPr>
        <p:spPr>
          <a:xfrm rot="5400000" flipH="1" flipV="1">
            <a:off x="7434355" y="2265649"/>
            <a:ext cx="398267" cy="814009"/>
          </a:xfrm>
          <a:prstGeom prst="bentConnector2">
            <a:avLst/>
          </a:prstGeom>
          <a:ln w="12700">
            <a:tailEnd type="triangle" w="lg" len="lg"/>
          </a:ln>
        </p:spPr>
        <p:style>
          <a:lnRef idx="1">
            <a:schemeClr val="accent1"/>
          </a:lnRef>
          <a:fillRef idx="0">
            <a:schemeClr val="accent1"/>
          </a:fillRef>
          <a:effectRef idx="0">
            <a:schemeClr val="accent1"/>
          </a:effectRef>
          <a:fontRef idx="minor">
            <a:schemeClr val="tx1"/>
          </a:fontRef>
        </p:style>
      </p:cxnSp>
      <p:cxnSp>
        <p:nvCxnSpPr>
          <p:cNvPr id="27" name="Elbow Connector 26">
            <a:extLst>
              <a:ext uri="{FF2B5EF4-FFF2-40B4-BE49-F238E27FC236}">
                <a16:creationId xmlns:a16="http://schemas.microsoft.com/office/drawing/2014/main" id="{D2B65124-515C-9E48-9379-FB88BB0A6C5F}"/>
              </a:ext>
            </a:extLst>
          </p:cNvPr>
          <p:cNvCxnSpPr>
            <a:cxnSpLocks/>
            <a:stCxn id="19" idx="0"/>
            <a:endCxn id="23" idx="1"/>
          </p:cNvCxnSpPr>
          <p:nvPr/>
        </p:nvCxnSpPr>
        <p:spPr>
          <a:xfrm rot="5400000" flipH="1" flipV="1">
            <a:off x="7056331" y="1891397"/>
            <a:ext cx="1150542" cy="810236"/>
          </a:xfrm>
          <a:prstGeom prst="bentConnector2">
            <a:avLst/>
          </a:prstGeom>
          <a:ln w="12700">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77D29F9-0A4A-3848-BBB1-4F91BE468C99}"/>
              </a:ext>
            </a:extLst>
          </p:cNvPr>
          <p:cNvCxnSpPr>
            <a:cxnSpLocks/>
            <a:endCxn id="12" idx="2"/>
          </p:cNvCxnSpPr>
          <p:nvPr/>
        </p:nvCxnSpPr>
        <p:spPr>
          <a:xfrm flipV="1">
            <a:off x="5303038" y="5214146"/>
            <a:ext cx="0" cy="415129"/>
          </a:xfrm>
          <a:prstGeom prst="line">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E9EF85F8-D36A-3F4F-9D4A-BD2FC3245AB5}"/>
              </a:ext>
            </a:extLst>
          </p:cNvPr>
          <p:cNvCxnSpPr>
            <a:cxnSpLocks/>
          </p:cNvCxnSpPr>
          <p:nvPr/>
        </p:nvCxnSpPr>
        <p:spPr>
          <a:xfrm flipV="1">
            <a:off x="3081326" y="5214146"/>
            <a:ext cx="0" cy="415129"/>
          </a:xfrm>
          <a:prstGeom prst="line">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00B75BB8-8119-7946-A9A5-A9A62EEC027C}"/>
              </a:ext>
            </a:extLst>
          </p:cNvPr>
          <p:cNvCxnSpPr>
            <a:cxnSpLocks/>
            <a:stCxn id="11" idx="0"/>
            <a:endCxn id="13" idx="4"/>
          </p:cNvCxnSpPr>
          <p:nvPr/>
        </p:nvCxnSpPr>
        <p:spPr>
          <a:xfrm flipV="1">
            <a:off x="3098002" y="3886200"/>
            <a:ext cx="0" cy="456408"/>
          </a:xfrm>
          <a:prstGeom prst="line">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BDB25011-CC27-1A44-A0E6-D14253BE86EA}"/>
              </a:ext>
            </a:extLst>
          </p:cNvPr>
          <p:cNvCxnSpPr>
            <a:cxnSpLocks/>
            <a:stCxn id="12" idx="0"/>
            <a:endCxn id="18" idx="2"/>
          </p:cNvCxnSpPr>
          <p:nvPr/>
        </p:nvCxnSpPr>
        <p:spPr>
          <a:xfrm flipV="1">
            <a:off x="5303038" y="3871912"/>
            <a:ext cx="2379" cy="470696"/>
          </a:xfrm>
          <a:prstGeom prst="line">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C26FBC34-5D70-5D47-98EE-34BE46303783}"/>
              </a:ext>
            </a:extLst>
          </p:cNvPr>
          <p:cNvCxnSpPr>
            <a:cxnSpLocks/>
            <a:stCxn id="19" idx="3"/>
            <a:endCxn id="20" idx="2"/>
          </p:cNvCxnSpPr>
          <p:nvPr/>
        </p:nvCxnSpPr>
        <p:spPr>
          <a:xfrm>
            <a:off x="8684404" y="3371849"/>
            <a:ext cx="1371604" cy="1"/>
          </a:xfrm>
          <a:prstGeom prst="line">
            <a:avLst/>
          </a:prstGeom>
          <a:ln>
            <a:solidFill>
              <a:schemeClr val="accent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7830BB49-70A0-6B49-94A4-B225920AEBEE}"/>
              </a:ext>
            </a:extLst>
          </p:cNvPr>
          <p:cNvCxnSpPr>
            <a:cxnSpLocks/>
            <a:stCxn id="22" idx="3"/>
            <a:endCxn id="24" idx="2"/>
          </p:cNvCxnSpPr>
          <p:nvPr/>
        </p:nvCxnSpPr>
        <p:spPr>
          <a:xfrm flipV="1">
            <a:off x="9800037" y="2473518"/>
            <a:ext cx="247655" cy="1"/>
          </a:xfrm>
          <a:prstGeom prst="line">
            <a:avLst/>
          </a:prstGeom>
          <a:ln>
            <a:solidFill>
              <a:schemeClr val="accent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CD7A2FD6-88C7-0D4C-BB8D-9E7B1944A2C1}"/>
              </a:ext>
            </a:extLst>
          </p:cNvPr>
          <p:cNvCxnSpPr>
            <a:cxnSpLocks/>
            <a:stCxn id="23" idx="3"/>
            <a:endCxn id="21" idx="2"/>
          </p:cNvCxnSpPr>
          <p:nvPr/>
        </p:nvCxnSpPr>
        <p:spPr>
          <a:xfrm flipV="1">
            <a:off x="9800037" y="1721243"/>
            <a:ext cx="247656" cy="1"/>
          </a:xfrm>
          <a:prstGeom prst="line">
            <a:avLst/>
          </a:prstGeom>
          <a:ln>
            <a:solidFill>
              <a:schemeClr val="accent1"/>
            </a:solidFill>
            <a:tailEnd type="triangle" w="lg" len="lg"/>
          </a:ln>
        </p:spPr>
        <p:style>
          <a:lnRef idx="1">
            <a:schemeClr val="accent1"/>
          </a:lnRef>
          <a:fillRef idx="0">
            <a:schemeClr val="accent1"/>
          </a:fillRef>
          <a:effectRef idx="0">
            <a:schemeClr val="accent1"/>
          </a:effectRef>
          <a:fontRef idx="minor">
            <a:schemeClr val="tx1"/>
          </a:fontRef>
        </p:style>
      </p:cxnSp>
      <p:sp>
        <p:nvSpPr>
          <p:cNvPr id="60" name="Snip Single Corner of Rectangle 59">
            <a:extLst>
              <a:ext uri="{FF2B5EF4-FFF2-40B4-BE49-F238E27FC236}">
                <a16:creationId xmlns:a16="http://schemas.microsoft.com/office/drawing/2014/main" id="{A7DACF17-46A0-6B47-AFD7-939B60A7B822}"/>
              </a:ext>
            </a:extLst>
          </p:cNvPr>
          <p:cNvSpPr/>
          <p:nvPr/>
        </p:nvSpPr>
        <p:spPr>
          <a:xfrm>
            <a:off x="2245814" y="2798957"/>
            <a:ext cx="471487" cy="385762"/>
          </a:xfrm>
          <a:prstGeom prst="snip1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1200" b="1" dirty="0">
                <a:solidFill>
                  <a:schemeClr val="tx1"/>
                </a:solidFill>
              </a:rPr>
              <a:t>RQ-1</a:t>
            </a:r>
          </a:p>
        </p:txBody>
      </p:sp>
      <p:sp>
        <p:nvSpPr>
          <p:cNvPr id="61" name="Snip Single Corner of Rectangle 60">
            <a:extLst>
              <a:ext uri="{FF2B5EF4-FFF2-40B4-BE49-F238E27FC236}">
                <a16:creationId xmlns:a16="http://schemas.microsoft.com/office/drawing/2014/main" id="{B29C785D-1754-C043-9E2B-03093F028A6C}"/>
              </a:ext>
            </a:extLst>
          </p:cNvPr>
          <p:cNvSpPr/>
          <p:nvPr/>
        </p:nvSpPr>
        <p:spPr>
          <a:xfrm>
            <a:off x="1956187" y="5486398"/>
            <a:ext cx="471487" cy="385762"/>
          </a:xfrm>
          <a:prstGeom prst="snip1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1200" b="1" dirty="0">
                <a:solidFill>
                  <a:schemeClr val="tx1"/>
                </a:solidFill>
              </a:rPr>
              <a:t>RQ-2</a:t>
            </a:r>
          </a:p>
        </p:txBody>
      </p:sp>
      <p:sp>
        <p:nvSpPr>
          <p:cNvPr id="62" name="Snip Single Corner of Rectangle 61">
            <a:extLst>
              <a:ext uri="{FF2B5EF4-FFF2-40B4-BE49-F238E27FC236}">
                <a16:creationId xmlns:a16="http://schemas.microsoft.com/office/drawing/2014/main" id="{ABE5235F-F0D0-8147-A366-FD65E83541D4}"/>
              </a:ext>
            </a:extLst>
          </p:cNvPr>
          <p:cNvSpPr/>
          <p:nvPr/>
        </p:nvSpPr>
        <p:spPr>
          <a:xfrm>
            <a:off x="4563485" y="2693195"/>
            <a:ext cx="471487" cy="385762"/>
          </a:xfrm>
          <a:prstGeom prst="snip1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1200" b="1" dirty="0">
                <a:solidFill>
                  <a:schemeClr val="tx1"/>
                </a:solidFill>
              </a:rPr>
              <a:t>RQ-3</a:t>
            </a:r>
          </a:p>
        </p:txBody>
      </p:sp>
      <p:sp>
        <p:nvSpPr>
          <p:cNvPr id="63" name="Snip Single Corner of Rectangle 62">
            <a:extLst>
              <a:ext uri="{FF2B5EF4-FFF2-40B4-BE49-F238E27FC236}">
                <a16:creationId xmlns:a16="http://schemas.microsoft.com/office/drawing/2014/main" id="{38397F7F-1016-8148-BC53-A77F4895F7F0}"/>
              </a:ext>
            </a:extLst>
          </p:cNvPr>
          <p:cNvSpPr/>
          <p:nvPr/>
        </p:nvSpPr>
        <p:spPr>
          <a:xfrm>
            <a:off x="6304939" y="2693195"/>
            <a:ext cx="471487" cy="385762"/>
          </a:xfrm>
          <a:prstGeom prst="snip1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1200" b="1" dirty="0">
                <a:solidFill>
                  <a:schemeClr val="tx1"/>
                </a:solidFill>
              </a:rPr>
              <a:t>RQ-3</a:t>
            </a:r>
          </a:p>
        </p:txBody>
      </p:sp>
      <p:sp>
        <p:nvSpPr>
          <p:cNvPr id="64" name="Snip Single Corner of Rectangle 63">
            <a:extLst>
              <a:ext uri="{FF2B5EF4-FFF2-40B4-BE49-F238E27FC236}">
                <a16:creationId xmlns:a16="http://schemas.microsoft.com/office/drawing/2014/main" id="{5C45EC38-A6BB-8643-815A-6B9BFE437703}"/>
              </a:ext>
            </a:extLst>
          </p:cNvPr>
          <p:cNvSpPr/>
          <p:nvPr/>
        </p:nvSpPr>
        <p:spPr>
          <a:xfrm>
            <a:off x="7328852" y="2276575"/>
            <a:ext cx="471487" cy="385762"/>
          </a:xfrm>
          <a:prstGeom prst="snip1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1200" b="1" dirty="0">
                <a:solidFill>
                  <a:schemeClr val="tx1"/>
                </a:solidFill>
              </a:rPr>
              <a:t>RQ-3</a:t>
            </a:r>
          </a:p>
        </p:txBody>
      </p:sp>
      <p:sp>
        <p:nvSpPr>
          <p:cNvPr id="65" name="Snip Single Corner of Rectangle 64">
            <a:extLst>
              <a:ext uri="{FF2B5EF4-FFF2-40B4-BE49-F238E27FC236}">
                <a16:creationId xmlns:a16="http://schemas.microsoft.com/office/drawing/2014/main" id="{1ECCCA5C-845B-194A-9AFC-159167D724EB}"/>
              </a:ext>
            </a:extLst>
          </p:cNvPr>
          <p:cNvSpPr/>
          <p:nvPr/>
        </p:nvSpPr>
        <p:spPr>
          <a:xfrm>
            <a:off x="7324214" y="1466050"/>
            <a:ext cx="471487" cy="385762"/>
          </a:xfrm>
          <a:prstGeom prst="snip1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1200" b="1" dirty="0">
                <a:solidFill>
                  <a:schemeClr val="tx1"/>
                </a:solidFill>
              </a:rPr>
              <a:t>RQ-3</a:t>
            </a:r>
          </a:p>
        </p:txBody>
      </p:sp>
      <p:sp>
        <p:nvSpPr>
          <p:cNvPr id="66" name="Snip Single Corner of Rectangle 65">
            <a:extLst>
              <a:ext uri="{FF2B5EF4-FFF2-40B4-BE49-F238E27FC236}">
                <a16:creationId xmlns:a16="http://schemas.microsoft.com/office/drawing/2014/main" id="{8BA672EA-310E-494B-85D5-0BEEDEA38D86}"/>
              </a:ext>
            </a:extLst>
          </p:cNvPr>
          <p:cNvSpPr/>
          <p:nvPr/>
        </p:nvSpPr>
        <p:spPr>
          <a:xfrm>
            <a:off x="9775931" y="3450527"/>
            <a:ext cx="471487" cy="385762"/>
          </a:xfrm>
          <a:prstGeom prst="snip1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1200" b="1" dirty="0">
                <a:solidFill>
                  <a:schemeClr val="tx1"/>
                </a:solidFill>
              </a:rPr>
              <a:t>RQ-4</a:t>
            </a:r>
          </a:p>
        </p:txBody>
      </p:sp>
      <p:sp>
        <p:nvSpPr>
          <p:cNvPr id="67" name="Snip Single Corner of Rectangle 66">
            <a:extLst>
              <a:ext uri="{FF2B5EF4-FFF2-40B4-BE49-F238E27FC236}">
                <a16:creationId xmlns:a16="http://schemas.microsoft.com/office/drawing/2014/main" id="{639FEF73-83F8-3F45-B412-B381B9F69FAC}"/>
              </a:ext>
            </a:extLst>
          </p:cNvPr>
          <p:cNvSpPr/>
          <p:nvPr/>
        </p:nvSpPr>
        <p:spPr>
          <a:xfrm>
            <a:off x="9800037" y="1775620"/>
            <a:ext cx="471487" cy="385762"/>
          </a:xfrm>
          <a:prstGeom prst="snip1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1200" b="1" dirty="0">
                <a:solidFill>
                  <a:schemeClr val="tx1"/>
                </a:solidFill>
              </a:rPr>
              <a:t>RQ-4</a:t>
            </a:r>
          </a:p>
        </p:txBody>
      </p:sp>
      <p:sp>
        <p:nvSpPr>
          <p:cNvPr id="68" name="Snip Single Corner of Rectangle 67">
            <a:extLst>
              <a:ext uri="{FF2B5EF4-FFF2-40B4-BE49-F238E27FC236}">
                <a16:creationId xmlns:a16="http://schemas.microsoft.com/office/drawing/2014/main" id="{9769337D-EDF4-1F45-BE00-7336BD843C1D}"/>
              </a:ext>
            </a:extLst>
          </p:cNvPr>
          <p:cNvSpPr/>
          <p:nvPr/>
        </p:nvSpPr>
        <p:spPr>
          <a:xfrm>
            <a:off x="9826843" y="2540179"/>
            <a:ext cx="471487" cy="385762"/>
          </a:xfrm>
          <a:prstGeom prst="snip1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1200" b="1" dirty="0">
                <a:solidFill>
                  <a:schemeClr val="tx1"/>
                </a:solidFill>
              </a:rPr>
              <a:t>RQ-4</a:t>
            </a:r>
          </a:p>
        </p:txBody>
      </p:sp>
      <p:sp>
        <p:nvSpPr>
          <p:cNvPr id="3" name="Slide Number Placeholder 2">
            <a:extLst>
              <a:ext uri="{FF2B5EF4-FFF2-40B4-BE49-F238E27FC236}">
                <a16:creationId xmlns:a16="http://schemas.microsoft.com/office/drawing/2014/main" id="{E3317F17-5D12-BE4A-927A-2D67B9CA8E99}"/>
              </a:ext>
            </a:extLst>
          </p:cNvPr>
          <p:cNvSpPr>
            <a:spLocks noGrp="1"/>
          </p:cNvSpPr>
          <p:nvPr>
            <p:ph type="sldNum" sz="quarter" idx="12"/>
          </p:nvPr>
        </p:nvSpPr>
        <p:spPr/>
        <p:txBody>
          <a:bodyPr/>
          <a:lstStyle/>
          <a:p>
            <a:fld id="{253CDD1E-6259-A844-8C68-CA31AA8918D9}" type="slidenum">
              <a:rPr lang="en-US" smtClean="0"/>
              <a:t>105</a:t>
            </a:fld>
            <a:endParaRPr lang="en-US"/>
          </a:p>
        </p:txBody>
      </p:sp>
    </p:spTree>
    <p:extLst>
      <p:ext uri="{BB962C8B-B14F-4D97-AF65-F5344CB8AC3E}">
        <p14:creationId xmlns:p14="http://schemas.microsoft.com/office/powerpoint/2010/main" val="414013426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066E86-1AA5-1847-A63C-A04A4C32D880}"/>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n-US" sz="2800" kern="1200" dirty="0">
                <a:solidFill>
                  <a:schemeClr val="tx1"/>
                </a:solidFill>
                <a:latin typeface="+mj-lt"/>
                <a:ea typeface="+mj-ea"/>
                <a:cs typeface="+mj-cs"/>
              </a:rPr>
              <a:t>Research Question RQ-1</a:t>
            </a:r>
          </a:p>
        </p:txBody>
      </p:sp>
      <p:sp>
        <p:nvSpPr>
          <p:cNvPr id="3" name="Content Placeholder 2">
            <a:extLst>
              <a:ext uri="{FF2B5EF4-FFF2-40B4-BE49-F238E27FC236}">
                <a16:creationId xmlns:a16="http://schemas.microsoft.com/office/drawing/2014/main" id="{8B456CCE-F934-BF43-8B9F-6C1DC06BCFA4}"/>
              </a:ext>
            </a:extLst>
          </p:cNvPr>
          <p:cNvSpPr>
            <a:spLocks noGrp="1"/>
          </p:cNvSpPr>
          <p:nvPr>
            <p:ph sz="half" idx="1"/>
          </p:nvPr>
        </p:nvSpPr>
        <p:spPr>
          <a:xfrm>
            <a:off x="643468" y="2638043"/>
            <a:ext cx="3363974" cy="3415623"/>
          </a:xfrm>
        </p:spPr>
        <p:txBody>
          <a:bodyPr vert="horz" lIns="91440" tIns="45720" rIns="91440" bIns="45720" rtlCol="0">
            <a:normAutofit/>
          </a:bodyPr>
          <a:lstStyle/>
          <a:p>
            <a:pPr marL="0" indent="0">
              <a:buNone/>
            </a:pPr>
            <a:r>
              <a:rPr lang="en-US" sz="2400" dirty="0"/>
              <a:t>How effective are document retrieval solutions, that draw from scientific medical literature, at helping time-pressured clinicians to answer their clinical questions?</a:t>
            </a:r>
          </a:p>
        </p:txBody>
      </p:sp>
      <p:graphicFrame>
        <p:nvGraphicFramePr>
          <p:cNvPr id="8" name="Content Placeholder 2">
            <a:extLst>
              <a:ext uri="{FF2B5EF4-FFF2-40B4-BE49-F238E27FC236}">
                <a16:creationId xmlns:a16="http://schemas.microsoft.com/office/drawing/2014/main" id="{6221231D-349F-4E41-86FD-B1BEA5A32E7D}"/>
              </a:ext>
            </a:extLst>
          </p:cNvPr>
          <p:cNvGraphicFramePr>
            <a:graphicFrameLocks/>
          </p:cNvGraphicFramePr>
          <p:nvPr/>
        </p:nvGraphicFramePr>
        <p:xfrm>
          <a:off x="5458882" y="1863231"/>
          <a:ext cx="6089650" cy="462756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14" name="Group 13">
            <a:extLst>
              <a:ext uri="{FF2B5EF4-FFF2-40B4-BE49-F238E27FC236}">
                <a16:creationId xmlns:a16="http://schemas.microsoft.com/office/drawing/2014/main" id="{D443CA80-8A98-A249-BE62-8A1C26B8963C}"/>
              </a:ext>
            </a:extLst>
          </p:cNvPr>
          <p:cNvGrpSpPr/>
          <p:nvPr/>
        </p:nvGrpSpPr>
        <p:grpSpPr>
          <a:xfrm>
            <a:off x="2269509" y="5123920"/>
            <a:ext cx="2061360" cy="1690920"/>
            <a:chOff x="7298540" y="172311"/>
            <a:chExt cx="2061360" cy="1690920"/>
          </a:xfrm>
        </p:grpSpPr>
        <p:sp>
          <p:nvSpPr>
            <p:cNvPr id="11" name="Oval 10">
              <a:extLst>
                <a:ext uri="{FF2B5EF4-FFF2-40B4-BE49-F238E27FC236}">
                  <a16:creationId xmlns:a16="http://schemas.microsoft.com/office/drawing/2014/main" id="{5EED3F83-3330-DC48-8A33-7BF87B217145}"/>
                </a:ext>
              </a:extLst>
            </p:cNvPr>
            <p:cNvSpPr/>
            <p:nvPr/>
          </p:nvSpPr>
          <p:spPr>
            <a:xfrm>
              <a:off x="7514833" y="496691"/>
              <a:ext cx="1628775" cy="1028700"/>
            </a:xfrm>
            <a:prstGeom prst="ellipse">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User Study</a:t>
              </a:r>
            </a:p>
          </p:txBody>
        </p:sp>
        <mc:AlternateContent xmlns:mc="http://schemas.openxmlformats.org/markup-compatibility/2006" xmlns:p14="http://schemas.microsoft.com/office/powerpoint/2010/main">
          <mc:Choice Requires="p14">
            <p:contentPart p14:bwMode="auto" r:id="rId8">
              <p14:nvContentPartPr>
                <p14:cNvPr id="12" name="Ink 11">
                  <a:extLst>
                    <a:ext uri="{FF2B5EF4-FFF2-40B4-BE49-F238E27FC236}">
                      <a16:creationId xmlns:a16="http://schemas.microsoft.com/office/drawing/2014/main" id="{493E0BCB-26FF-0546-9C7A-C2A9CC60DCDA}"/>
                    </a:ext>
                  </a:extLst>
                </p14:cNvPr>
                <p14:cNvContentPartPr/>
                <p14:nvPr/>
              </p14:nvContentPartPr>
              <p14:xfrm>
                <a:off x="7298540" y="172311"/>
                <a:ext cx="2061360" cy="1690920"/>
              </p14:xfrm>
            </p:contentPart>
          </mc:Choice>
          <mc:Fallback xmlns="">
            <p:pic>
              <p:nvPicPr>
                <p:cNvPr id="12" name="Ink 11">
                  <a:extLst>
                    <a:ext uri="{FF2B5EF4-FFF2-40B4-BE49-F238E27FC236}">
                      <a16:creationId xmlns:a16="http://schemas.microsoft.com/office/drawing/2014/main" id="{493E0BCB-26FF-0546-9C7A-C2A9CC60DCDA}"/>
                    </a:ext>
                  </a:extLst>
                </p:cNvPr>
                <p:cNvPicPr/>
                <p:nvPr/>
              </p:nvPicPr>
              <p:blipFill>
                <a:blip r:embed="rId9"/>
                <a:stretch>
                  <a:fillRect/>
                </a:stretch>
              </p:blipFill>
              <p:spPr>
                <a:xfrm>
                  <a:off x="7289540" y="163671"/>
                  <a:ext cx="2079000" cy="1708560"/>
                </a:xfrm>
                <a:prstGeom prst="rect">
                  <a:avLst/>
                </a:prstGeom>
              </p:spPr>
            </p:pic>
          </mc:Fallback>
        </mc:AlternateContent>
      </p:grpSp>
      <p:sp>
        <p:nvSpPr>
          <p:cNvPr id="6" name="Slide Number Placeholder 5">
            <a:extLst>
              <a:ext uri="{FF2B5EF4-FFF2-40B4-BE49-F238E27FC236}">
                <a16:creationId xmlns:a16="http://schemas.microsoft.com/office/drawing/2014/main" id="{F6FEAEC4-D4C0-5549-9802-6A122D3ADE37}"/>
              </a:ext>
            </a:extLst>
          </p:cNvPr>
          <p:cNvSpPr>
            <a:spLocks noGrp="1"/>
          </p:cNvSpPr>
          <p:nvPr>
            <p:ph type="sldNum" sz="quarter" idx="12"/>
          </p:nvPr>
        </p:nvSpPr>
        <p:spPr>
          <a:xfrm>
            <a:off x="9359900" y="6449715"/>
            <a:ext cx="2743200" cy="365125"/>
          </a:xfrm>
        </p:spPr>
        <p:txBody>
          <a:bodyPr/>
          <a:lstStyle/>
          <a:p>
            <a:fld id="{253CDD1E-6259-A844-8C68-CA31AA8918D9}" type="slidenum">
              <a:rPr lang="en-US" smtClean="0"/>
              <a:t>106</a:t>
            </a:fld>
            <a:endParaRPr lang="en-US" dirty="0"/>
          </a:p>
        </p:txBody>
      </p:sp>
      <p:sp>
        <p:nvSpPr>
          <p:cNvPr id="15" name="Horizontal Scroll 14">
            <a:extLst>
              <a:ext uri="{FF2B5EF4-FFF2-40B4-BE49-F238E27FC236}">
                <a16:creationId xmlns:a16="http://schemas.microsoft.com/office/drawing/2014/main" id="{6F4D47D5-AB70-FC40-A241-46D141000422}"/>
              </a:ext>
            </a:extLst>
          </p:cNvPr>
          <p:cNvSpPr/>
          <p:nvPr/>
        </p:nvSpPr>
        <p:spPr>
          <a:xfrm>
            <a:off x="6502400" y="796627"/>
            <a:ext cx="3727525" cy="707886"/>
          </a:xfrm>
          <a:prstGeom prst="horizontalScroll">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n w="0"/>
                <a:solidFill>
                  <a:schemeClr val="bg1"/>
                </a:solidFill>
                <a:effectLst>
                  <a:outerShdw blurRad="38100" dist="19050" dir="2700000" algn="tl" rotWithShape="0">
                    <a:schemeClr val="dk1">
                      <a:alpha val="40000"/>
                    </a:schemeClr>
                  </a:outerShdw>
                </a:effectLst>
              </a:rPr>
              <a:t>Findings</a:t>
            </a:r>
          </a:p>
        </p:txBody>
      </p:sp>
    </p:spTree>
    <p:extLst>
      <p:ext uri="{BB962C8B-B14F-4D97-AF65-F5344CB8AC3E}">
        <p14:creationId xmlns:p14="http://schemas.microsoft.com/office/powerpoint/2010/main" val="2626808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dissolve">
                                      <p:cBhvr>
                                        <p:cTn id="7" dur="500"/>
                                        <p:tgtEl>
                                          <p:spTgt spid="14"/>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dissolve">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dissolve">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p:bldAsOne/>
      </p:bldGraphic>
      <p:bldP spid="15" grpId="0" animBg="1"/>
    </p:bldLst>
  </p:timing>
</p:sld>
</file>

<file path=ppt/slides/slide1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066E86-1AA5-1847-A63C-A04A4C32D880}"/>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n-US" sz="2800" kern="1200" dirty="0">
                <a:solidFill>
                  <a:schemeClr val="tx1"/>
                </a:solidFill>
                <a:latin typeface="+mj-lt"/>
                <a:ea typeface="+mj-ea"/>
                <a:cs typeface="+mj-cs"/>
              </a:rPr>
              <a:t>Research Question RQ-2</a:t>
            </a:r>
          </a:p>
        </p:txBody>
      </p:sp>
      <p:sp>
        <p:nvSpPr>
          <p:cNvPr id="3" name="Content Placeholder 2">
            <a:extLst>
              <a:ext uri="{FF2B5EF4-FFF2-40B4-BE49-F238E27FC236}">
                <a16:creationId xmlns:a16="http://schemas.microsoft.com/office/drawing/2014/main" id="{8B456CCE-F934-BF43-8B9F-6C1DC06BCFA4}"/>
              </a:ext>
            </a:extLst>
          </p:cNvPr>
          <p:cNvSpPr>
            <a:spLocks noGrp="1"/>
          </p:cNvSpPr>
          <p:nvPr>
            <p:ph sz="half" idx="1"/>
          </p:nvPr>
        </p:nvSpPr>
        <p:spPr>
          <a:xfrm>
            <a:off x="643468" y="2501901"/>
            <a:ext cx="3363974" cy="3551766"/>
          </a:xfrm>
        </p:spPr>
        <p:txBody>
          <a:bodyPr vert="horz" lIns="91440" tIns="45720" rIns="91440" bIns="45720" rtlCol="0">
            <a:normAutofit lnSpcReduction="10000"/>
          </a:bodyPr>
          <a:lstStyle/>
          <a:p>
            <a:pPr marL="0" indent="0">
              <a:buNone/>
            </a:pPr>
            <a:r>
              <a:rPr lang="en-US" sz="2400" dirty="0"/>
              <a:t>﻿What are the key elements of an IR conceptual framework that supports and distinguishes between minimal and multi-interaction search tasks? How does such a framework inform the design of minimal interaction IR systems?</a:t>
            </a:r>
          </a:p>
        </p:txBody>
      </p:sp>
      <p:graphicFrame>
        <p:nvGraphicFramePr>
          <p:cNvPr id="8" name="Content Placeholder 2">
            <a:extLst>
              <a:ext uri="{FF2B5EF4-FFF2-40B4-BE49-F238E27FC236}">
                <a16:creationId xmlns:a16="http://schemas.microsoft.com/office/drawing/2014/main" id="{6221231D-349F-4E41-86FD-B1BEA5A32E7D}"/>
              </a:ext>
            </a:extLst>
          </p:cNvPr>
          <p:cNvGraphicFramePr>
            <a:graphicFrameLocks/>
          </p:cNvGraphicFramePr>
          <p:nvPr/>
        </p:nvGraphicFramePr>
        <p:xfrm>
          <a:off x="5318911" y="1029788"/>
          <a:ext cx="6089650" cy="563691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3" name="Horizontal Scroll 12">
            <a:extLst>
              <a:ext uri="{FF2B5EF4-FFF2-40B4-BE49-F238E27FC236}">
                <a16:creationId xmlns:a16="http://schemas.microsoft.com/office/drawing/2014/main" id="{6CB975A5-1C53-A948-BE6D-C7BE7A5D6EEC}"/>
              </a:ext>
            </a:extLst>
          </p:cNvPr>
          <p:cNvSpPr/>
          <p:nvPr/>
        </p:nvSpPr>
        <p:spPr>
          <a:xfrm>
            <a:off x="6343209" y="294134"/>
            <a:ext cx="3639180" cy="658515"/>
          </a:xfrm>
          <a:prstGeom prst="horizontalScroll">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b="1" dirty="0">
                <a:ln w="0"/>
                <a:solidFill>
                  <a:schemeClr val="bg1"/>
                </a:solidFill>
                <a:effectLst>
                  <a:outerShdw blurRad="38100" dist="19050" dir="2700000" algn="tl" rotWithShape="0">
                    <a:schemeClr val="dk1">
                      <a:alpha val="40000"/>
                    </a:schemeClr>
                  </a:outerShdw>
                </a:effectLst>
              </a:rPr>
              <a:t>Findings and Contributions</a:t>
            </a:r>
            <a:endParaRPr lang="en-US" sz="1600" dirty="0">
              <a:ln w="0"/>
              <a:solidFill>
                <a:schemeClr val="bg1"/>
              </a:solidFill>
              <a:effectLst>
                <a:outerShdw blurRad="38100" dist="19050" dir="2700000" algn="tl" rotWithShape="0">
                  <a:schemeClr val="dk1">
                    <a:alpha val="40000"/>
                  </a:schemeClr>
                </a:outerShdw>
              </a:effectLst>
            </a:endParaRPr>
          </a:p>
        </p:txBody>
      </p:sp>
      <p:sp>
        <p:nvSpPr>
          <p:cNvPr id="6" name="Slide Number Placeholder 5">
            <a:extLst>
              <a:ext uri="{FF2B5EF4-FFF2-40B4-BE49-F238E27FC236}">
                <a16:creationId xmlns:a16="http://schemas.microsoft.com/office/drawing/2014/main" id="{F6FEAEC4-D4C0-5549-9802-6A122D3ADE37}"/>
              </a:ext>
            </a:extLst>
          </p:cNvPr>
          <p:cNvSpPr>
            <a:spLocks noGrp="1"/>
          </p:cNvSpPr>
          <p:nvPr>
            <p:ph type="sldNum" sz="quarter" idx="12"/>
          </p:nvPr>
        </p:nvSpPr>
        <p:spPr>
          <a:xfrm>
            <a:off x="9359900" y="6449715"/>
            <a:ext cx="2743200" cy="365125"/>
          </a:xfrm>
        </p:spPr>
        <p:txBody>
          <a:bodyPr/>
          <a:lstStyle/>
          <a:p>
            <a:fld id="{253CDD1E-6259-A844-8C68-CA31AA8918D9}" type="slidenum">
              <a:rPr lang="en-US" smtClean="0"/>
              <a:t>107</a:t>
            </a:fld>
            <a:endParaRPr lang="en-US" dirty="0"/>
          </a:p>
        </p:txBody>
      </p:sp>
      <p:grpSp>
        <p:nvGrpSpPr>
          <p:cNvPr id="4" name="Group 3">
            <a:extLst>
              <a:ext uri="{FF2B5EF4-FFF2-40B4-BE49-F238E27FC236}">
                <a16:creationId xmlns:a16="http://schemas.microsoft.com/office/drawing/2014/main" id="{431C114B-630C-3949-9B0C-29B08929FEE2}"/>
              </a:ext>
            </a:extLst>
          </p:cNvPr>
          <p:cNvGrpSpPr/>
          <p:nvPr/>
        </p:nvGrpSpPr>
        <p:grpSpPr>
          <a:xfrm>
            <a:off x="231515" y="5806946"/>
            <a:ext cx="4955993" cy="1036340"/>
            <a:chOff x="3816260" y="3083024"/>
            <a:chExt cx="5419080" cy="1295035"/>
          </a:xfrm>
        </p:grpSpPr>
        <p:sp>
          <p:nvSpPr>
            <p:cNvPr id="14" name="Rounded Rectangle 13">
              <a:extLst>
                <a:ext uri="{FF2B5EF4-FFF2-40B4-BE49-F238E27FC236}">
                  <a16:creationId xmlns:a16="http://schemas.microsoft.com/office/drawing/2014/main" id="{5ECA4E62-F60C-4846-98CA-7135774DEAF5}"/>
                </a:ext>
              </a:extLst>
            </p:cNvPr>
            <p:cNvSpPr/>
            <p:nvPr/>
          </p:nvSpPr>
          <p:spPr>
            <a:xfrm>
              <a:off x="4321170" y="3285859"/>
              <a:ext cx="4000500" cy="871538"/>
            </a:xfrm>
            <a:prstGeom prst="roundRect">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Bridging Information Retrieval Conceptual Framework</a:t>
              </a:r>
            </a:p>
          </p:txBody>
        </p:sp>
        <mc:AlternateContent xmlns:mc="http://schemas.openxmlformats.org/markup-compatibility/2006" xmlns:p14="http://schemas.microsoft.com/office/powerpoint/2010/main">
          <mc:Choice Requires="p14">
            <p:contentPart p14:bwMode="auto" r:id="rId8">
              <p14:nvContentPartPr>
                <p14:cNvPr id="15" name="Ink 14">
                  <a:extLst>
                    <a:ext uri="{FF2B5EF4-FFF2-40B4-BE49-F238E27FC236}">
                      <a16:creationId xmlns:a16="http://schemas.microsoft.com/office/drawing/2014/main" id="{D6A65146-179B-EE48-BDB3-E2F1907F4967}"/>
                    </a:ext>
                  </a:extLst>
                </p14:cNvPr>
                <p14:cNvContentPartPr/>
                <p14:nvPr/>
              </p14:nvContentPartPr>
              <p14:xfrm>
                <a:off x="3816260" y="3083024"/>
                <a:ext cx="5419080" cy="1295035"/>
              </p14:xfrm>
            </p:contentPart>
          </mc:Choice>
          <mc:Fallback xmlns="">
            <p:pic>
              <p:nvPicPr>
                <p:cNvPr id="15" name="Ink 14">
                  <a:extLst>
                    <a:ext uri="{FF2B5EF4-FFF2-40B4-BE49-F238E27FC236}">
                      <a16:creationId xmlns:a16="http://schemas.microsoft.com/office/drawing/2014/main" id="{D6A65146-179B-EE48-BDB3-E2F1907F4967}"/>
                    </a:ext>
                  </a:extLst>
                </p:cNvPr>
                <p:cNvPicPr/>
                <p:nvPr/>
              </p:nvPicPr>
              <p:blipFill>
                <a:blip r:embed="rId9"/>
                <a:stretch>
                  <a:fillRect/>
                </a:stretch>
              </p:blipFill>
              <p:spPr>
                <a:xfrm>
                  <a:off x="3806419" y="3071778"/>
                  <a:ext cx="5438369" cy="1317076"/>
                </a:xfrm>
                <a:prstGeom prst="rect">
                  <a:avLst/>
                </a:prstGeom>
              </p:spPr>
            </p:pic>
          </mc:Fallback>
        </mc:AlternateContent>
      </p:grpSp>
    </p:spTree>
    <p:extLst>
      <p:ext uri="{BB962C8B-B14F-4D97-AF65-F5344CB8AC3E}">
        <p14:creationId xmlns:p14="http://schemas.microsoft.com/office/powerpoint/2010/main" val="4263197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dissolve">
                                      <p:cBhvr>
                                        <p:cTn id="1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uiExpand="1">
        <p:bldAsOne/>
      </p:bldGraphic>
      <p:bldP spid="13" grpId="0" animBg="1"/>
    </p:bldLst>
  </p:timing>
</p:sld>
</file>

<file path=ppt/slides/slide1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672D75-DF88-5948-995F-66ED68369839}"/>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8902D5ED-5477-7448-83FD-95E4BAE6167F}"/>
              </a:ext>
            </a:extLst>
          </p:cNvPr>
          <p:cNvSpPr>
            <a:spLocks noGrp="1"/>
          </p:cNvSpPr>
          <p:nvPr>
            <p:ph idx="1"/>
          </p:nvPr>
        </p:nvSpPr>
        <p:spPr/>
        <p:txBody>
          <a:bodyPr/>
          <a:lstStyle/>
          <a:p>
            <a:r>
              <a:rPr lang="en-US" dirty="0"/>
              <a:t>Perhaps go back to the objective slide</a:t>
            </a:r>
          </a:p>
          <a:p>
            <a:r>
              <a:rPr lang="en-US" dirty="0"/>
              <a:t>With this in mind</a:t>
            </a:r>
          </a:p>
          <a:p>
            <a:pPr lvl="1"/>
            <a:r>
              <a:rPr lang="en-US" dirty="0"/>
              <a:t>this are the elements of my thesis – big picture slide</a:t>
            </a:r>
          </a:p>
          <a:p>
            <a:pPr lvl="1"/>
            <a:r>
              <a:rPr lang="en-US" dirty="0"/>
              <a:t>then side by side with research question and element highlighted and findings and contributions all in one</a:t>
            </a:r>
          </a:p>
        </p:txBody>
      </p:sp>
      <p:sp>
        <p:nvSpPr>
          <p:cNvPr id="4" name="Slide Number Placeholder 3">
            <a:extLst>
              <a:ext uri="{FF2B5EF4-FFF2-40B4-BE49-F238E27FC236}">
                <a16:creationId xmlns:a16="http://schemas.microsoft.com/office/drawing/2014/main" id="{42E07B9C-F99B-0243-8E0F-934FCAE54944}"/>
              </a:ext>
            </a:extLst>
          </p:cNvPr>
          <p:cNvSpPr>
            <a:spLocks noGrp="1"/>
          </p:cNvSpPr>
          <p:nvPr>
            <p:ph type="sldNum" sz="quarter" idx="12"/>
          </p:nvPr>
        </p:nvSpPr>
        <p:spPr/>
        <p:txBody>
          <a:bodyPr/>
          <a:lstStyle/>
          <a:p>
            <a:fld id="{253CDD1E-6259-A844-8C68-CA31AA8918D9}" type="slidenum">
              <a:rPr lang="en-US" smtClean="0"/>
              <a:t>108</a:t>
            </a:fld>
            <a:endParaRPr lang="en-US"/>
          </a:p>
        </p:txBody>
      </p:sp>
    </p:spTree>
    <p:extLst>
      <p:ext uri="{BB962C8B-B14F-4D97-AF65-F5344CB8AC3E}">
        <p14:creationId xmlns:p14="http://schemas.microsoft.com/office/powerpoint/2010/main" val="386642982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3BCA74-F56F-4345-BF4D-8CB8B856D05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EA986A6-53AC-2242-B9D6-1A0A23B2FB49}"/>
              </a:ext>
            </a:extLst>
          </p:cNvPr>
          <p:cNvSpPr>
            <a:spLocks noGrp="1"/>
          </p:cNvSpPr>
          <p:nvPr>
            <p:ph idx="1"/>
          </p:nvPr>
        </p:nvSpPr>
        <p:spPr/>
        <p:txBody>
          <a:bodyPr/>
          <a:lstStyle/>
          <a:p>
            <a:r>
              <a:rPr lang="en-US" dirty="0"/>
              <a:t>then pick out two elements of thesis to showcase in detail</a:t>
            </a:r>
          </a:p>
          <a:p>
            <a:pPr lvl="1"/>
            <a:r>
              <a:rPr lang="en-US" dirty="0"/>
              <a:t>user study – because it’s interesting</a:t>
            </a:r>
          </a:p>
          <a:p>
            <a:pPr lvl="1"/>
            <a:r>
              <a:rPr lang="en-US" dirty="0"/>
              <a:t>Relationship extraction – good results and it gets to the heart of trying to find answers for clinical questions</a:t>
            </a:r>
          </a:p>
        </p:txBody>
      </p:sp>
      <p:sp>
        <p:nvSpPr>
          <p:cNvPr id="4" name="Slide Number Placeholder 3">
            <a:extLst>
              <a:ext uri="{FF2B5EF4-FFF2-40B4-BE49-F238E27FC236}">
                <a16:creationId xmlns:a16="http://schemas.microsoft.com/office/drawing/2014/main" id="{51B4A305-2D18-5444-84FE-C339D0DE29B3}"/>
              </a:ext>
            </a:extLst>
          </p:cNvPr>
          <p:cNvSpPr>
            <a:spLocks noGrp="1"/>
          </p:cNvSpPr>
          <p:nvPr>
            <p:ph type="sldNum" sz="quarter" idx="12"/>
          </p:nvPr>
        </p:nvSpPr>
        <p:spPr/>
        <p:txBody>
          <a:bodyPr/>
          <a:lstStyle/>
          <a:p>
            <a:fld id="{253CDD1E-6259-A844-8C68-CA31AA8918D9}" type="slidenum">
              <a:rPr lang="en-US" smtClean="0"/>
              <a:t>109</a:t>
            </a:fld>
            <a:endParaRPr lang="en-US"/>
          </a:p>
        </p:txBody>
      </p:sp>
    </p:spTree>
    <p:extLst>
      <p:ext uri="{BB962C8B-B14F-4D97-AF65-F5344CB8AC3E}">
        <p14:creationId xmlns:p14="http://schemas.microsoft.com/office/powerpoint/2010/main" val="39936907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5667EE-038C-D045-84D6-8C9275E112F2}"/>
              </a:ext>
            </a:extLst>
          </p:cNvPr>
          <p:cNvSpPr>
            <a:spLocks noGrp="1"/>
          </p:cNvSpPr>
          <p:nvPr>
            <p:ph type="title"/>
          </p:nvPr>
        </p:nvSpPr>
        <p:spPr>
          <a:xfrm>
            <a:off x="457200" y="365125"/>
            <a:ext cx="10896600" cy="1325563"/>
          </a:xfrm>
        </p:spPr>
        <p:txBody>
          <a:bodyPr/>
          <a:lstStyle/>
          <a:p>
            <a:r>
              <a:rPr lang="en-US" dirty="0"/>
              <a:t>How can clinicians answer their questions?</a:t>
            </a:r>
          </a:p>
        </p:txBody>
      </p:sp>
      <p:sp>
        <p:nvSpPr>
          <p:cNvPr id="8" name="Content Placeholder 7">
            <a:extLst>
              <a:ext uri="{FF2B5EF4-FFF2-40B4-BE49-F238E27FC236}">
                <a16:creationId xmlns:a16="http://schemas.microsoft.com/office/drawing/2014/main" id="{7EA6AF49-7361-4247-B134-6374BDE4A789}"/>
              </a:ext>
            </a:extLst>
          </p:cNvPr>
          <p:cNvSpPr>
            <a:spLocks noGrp="1"/>
          </p:cNvSpPr>
          <p:nvPr>
            <p:ph idx="1"/>
          </p:nvPr>
        </p:nvSpPr>
        <p:spPr>
          <a:xfrm>
            <a:off x="838200" y="1825625"/>
            <a:ext cx="5257800" cy="2074863"/>
          </a:xfrm>
        </p:spPr>
        <p:txBody>
          <a:bodyPr>
            <a:normAutofit lnSpcReduction="10000"/>
          </a:bodyPr>
          <a:lstStyle/>
          <a:p>
            <a:pPr marL="0" indent="0">
              <a:buNone/>
            </a:pPr>
            <a:endParaRPr lang="en-US" dirty="0"/>
          </a:p>
          <a:p>
            <a:pPr marL="0" indent="0">
              <a:buNone/>
            </a:pPr>
            <a:r>
              <a:rPr lang="en-US" dirty="0"/>
              <a:t>Current medical </a:t>
            </a:r>
            <a:r>
              <a:rPr lang="en-US" b="1" i="1" dirty="0"/>
              <a:t>document retrieval</a:t>
            </a:r>
            <a:r>
              <a:rPr lang="en-US" dirty="0"/>
              <a:t> systems, such as PubMed, can help clinicians to answer their clinical questions.</a:t>
            </a:r>
          </a:p>
        </p:txBody>
      </p:sp>
      <mc:AlternateContent xmlns:mc="http://schemas.openxmlformats.org/markup-compatibility/2006" xmlns:am3d="http://schemas.microsoft.com/office/drawing/2017/model3d">
        <mc:Choice Requires="am3d">
          <p:graphicFrame>
            <p:nvGraphicFramePr>
              <p:cNvPr id="4" name="3D Model 3" descr="Doctor">
                <a:extLst>
                  <a:ext uri="{FF2B5EF4-FFF2-40B4-BE49-F238E27FC236}">
                    <a16:creationId xmlns:a16="http://schemas.microsoft.com/office/drawing/2014/main" id="{79B1D872-F14D-4D46-AF15-5D63B5762333}"/>
                  </a:ext>
                </a:extLst>
              </p:cNvPr>
              <p:cNvGraphicFramePr>
                <a:graphicFrameLocks noChangeAspect="1"/>
              </p:cNvGraphicFramePr>
              <p:nvPr>
                <p:extLst>
                  <p:ext uri="{D42A27DB-BD31-4B8C-83A1-F6EECF244321}">
                    <p14:modId xmlns:p14="http://schemas.microsoft.com/office/powerpoint/2010/main" val="997647061"/>
                  </p:ext>
                </p:extLst>
              </p:nvPr>
            </p:nvGraphicFramePr>
            <p:xfrm>
              <a:off x="8986054" y="3649990"/>
              <a:ext cx="1533623" cy="2953175"/>
            </p:xfrm>
            <a:graphic>
              <a:graphicData uri="http://schemas.microsoft.com/office/drawing/2017/model3d">
                <am3d:model3d r:embed="rId4">
                  <am3d:spPr>
                    <a:xfrm>
                      <a:off x="0" y="0"/>
                      <a:ext cx="1533623" cy="2953175"/>
                    </a:xfrm>
                    <a:prstGeom prst="rect">
                      <a:avLst/>
                    </a:prstGeom>
                  </am3d:spPr>
                  <am3d:camera>
                    <am3d:pos x="0" y="0" z="61659942"/>
                    <am3d:up dx="0" dy="36000000" dz="0"/>
                    <am3d:lookAt x="0" y="0" z="0"/>
                    <am3d:perspective fov="2700000"/>
                  </am3d:camera>
                  <am3d:trans>
                    <am3d:meterPerModelUnit n="3894814" d="1000000"/>
                    <am3d:preTrans dx="755319" dy="-18024929" dz="-2804266"/>
                    <am3d:scale>
                      <am3d:sx n="1000000" d="1000000"/>
                      <am3d:sy n="1000000" d="1000000"/>
                      <am3d:sz n="1000000" d="1000000"/>
                    </am3d:scale>
                    <am3d:rot ax="10010857" ay="2475720" az="10274247"/>
                    <am3d:postTrans dx="0" dy="0" dz="0"/>
                  </am3d:trans>
                  <am3d:raster rName="Office3DRenderer" rVer="16.0.8326">
                    <am3d:blip r:embed="rId5"/>
                  </am3d:raster>
                  <am3d:objViewport viewportSz="363760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4" name="3D Model 3" descr="Doctor">
                <a:extLst>
                  <a:ext uri="{FF2B5EF4-FFF2-40B4-BE49-F238E27FC236}">
                    <a16:creationId xmlns:a16="http://schemas.microsoft.com/office/drawing/2014/main" id="{79B1D872-F14D-4D46-AF15-5D63B5762333}"/>
                  </a:ext>
                </a:extLst>
              </p:cNvPr>
              <p:cNvPicPr>
                <a:picLocks noGrp="1" noRot="1" noChangeAspect="1" noMove="1" noResize="1" noEditPoints="1" noAdjustHandles="1" noChangeArrowheads="1" noChangeShapeType="1" noCrop="1"/>
              </p:cNvPicPr>
              <p:nvPr/>
            </p:nvPicPr>
            <p:blipFill>
              <a:blip r:embed="rId6"/>
              <a:stretch>
                <a:fillRect/>
              </a:stretch>
            </p:blipFill>
            <p:spPr>
              <a:xfrm>
                <a:off x="8986054" y="3649990"/>
                <a:ext cx="1533623" cy="2953175"/>
              </a:xfrm>
              <a:prstGeom prst="rect">
                <a:avLst/>
              </a:prstGeom>
            </p:spPr>
          </p:pic>
        </mc:Fallback>
      </mc:AlternateContent>
      <p:sp>
        <p:nvSpPr>
          <p:cNvPr id="11" name="Cloud Callout 10">
            <a:extLst>
              <a:ext uri="{FF2B5EF4-FFF2-40B4-BE49-F238E27FC236}">
                <a16:creationId xmlns:a16="http://schemas.microsoft.com/office/drawing/2014/main" id="{1B0479A9-7D1C-F946-8A4C-86954B631110}"/>
              </a:ext>
            </a:extLst>
          </p:cNvPr>
          <p:cNvSpPr/>
          <p:nvPr/>
        </p:nvSpPr>
        <p:spPr>
          <a:xfrm>
            <a:off x="6429375" y="2192995"/>
            <a:ext cx="2928728" cy="1325563"/>
          </a:xfrm>
          <a:prstGeom prst="cloudCallout">
            <a:avLst>
              <a:gd name="adj1" fmla="val 32230"/>
              <a:gd name="adj2" fmla="val 71529"/>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 could search for an answer….but no time</a:t>
            </a:r>
          </a:p>
        </p:txBody>
      </p:sp>
      <mc:AlternateContent xmlns:mc="http://schemas.openxmlformats.org/markup-compatibility/2006" xmlns:am3d="http://schemas.microsoft.com/office/drawing/2017/model3d">
        <mc:Choice Requires="am3d">
          <p:graphicFrame>
            <p:nvGraphicFramePr>
              <p:cNvPr id="3" name="3D Model 2" descr="All In One Computer">
                <a:extLst>
                  <a:ext uri="{FF2B5EF4-FFF2-40B4-BE49-F238E27FC236}">
                    <a16:creationId xmlns:a16="http://schemas.microsoft.com/office/drawing/2014/main" id="{ABE19D8A-8980-A847-9A98-DAC83A3C2E87}"/>
                  </a:ext>
                </a:extLst>
              </p:cNvPr>
              <p:cNvGraphicFramePr>
                <a:graphicFrameLocks noChangeAspect="1"/>
              </p:cNvGraphicFramePr>
              <p:nvPr>
                <p:extLst>
                  <p:ext uri="{D42A27DB-BD31-4B8C-83A1-F6EECF244321}">
                    <p14:modId xmlns:p14="http://schemas.microsoft.com/office/powerpoint/2010/main" val="1203197890"/>
                  </p:ext>
                </p:extLst>
              </p:nvPr>
            </p:nvGraphicFramePr>
            <p:xfrm>
              <a:off x="9775582" y="3511026"/>
              <a:ext cx="2067918" cy="2169411"/>
            </p:xfrm>
            <a:graphic>
              <a:graphicData uri="http://schemas.microsoft.com/office/drawing/2017/model3d">
                <am3d:model3d r:embed="rId7">
                  <am3d:spPr>
                    <a:xfrm>
                      <a:off x="0" y="0"/>
                      <a:ext cx="2067918" cy="2169411"/>
                    </a:xfrm>
                    <a:prstGeom prst="rect">
                      <a:avLst/>
                    </a:prstGeom>
                  </am3d:spPr>
                  <am3d:camera>
                    <am3d:pos x="0" y="0" z="72010334"/>
                    <am3d:up dx="0" dy="36000000" dz="0"/>
                    <am3d:lookAt x="0" y="0" z="0"/>
                    <am3d:perspective fov="2700000"/>
                  </am3d:camera>
                  <am3d:trans>
                    <am3d:meterPerModelUnit n="1339501" d="1000000"/>
                    <am3d:preTrans dx="-485408" dy="-14998550" dz="5091385"/>
                    <am3d:scale>
                      <am3d:sx n="1000000" d="1000000"/>
                      <am3d:sy n="1000000" d="1000000"/>
                      <am3d:sz n="1000000" d="1000000"/>
                    </am3d:scale>
                    <am3d:rot ax="1981798" ay="-3983004" az="-1846922"/>
                    <am3d:postTrans dx="0" dy="0" dz="0"/>
                  </am3d:trans>
                  <am3d:raster rName="Office3DRenderer" rVer="16.0.8326">
                    <am3d:blip r:embed="rId8"/>
                  </am3d:raster>
                  <am3d:objViewport viewportSz="257538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3" name="3D Model 2" descr="All In One Computer">
                <a:extLst>
                  <a:ext uri="{FF2B5EF4-FFF2-40B4-BE49-F238E27FC236}">
                    <a16:creationId xmlns:a16="http://schemas.microsoft.com/office/drawing/2014/main" id="{ABE19D8A-8980-A847-9A98-DAC83A3C2E87}"/>
                  </a:ext>
                </a:extLst>
              </p:cNvPr>
              <p:cNvPicPr>
                <a:picLocks noGrp="1" noRot="1" noChangeAspect="1" noMove="1" noResize="1" noEditPoints="1" noAdjustHandles="1" noChangeArrowheads="1" noChangeShapeType="1" noCrop="1"/>
              </p:cNvPicPr>
              <p:nvPr/>
            </p:nvPicPr>
            <p:blipFill>
              <a:blip r:embed="rId9"/>
              <a:stretch>
                <a:fillRect/>
              </a:stretch>
            </p:blipFill>
            <p:spPr>
              <a:xfrm>
                <a:off x="9775582" y="3511026"/>
                <a:ext cx="2067918" cy="2169411"/>
              </a:xfrm>
              <a:prstGeom prst="rect">
                <a:avLst/>
              </a:prstGeom>
            </p:spPr>
          </p:pic>
        </mc:Fallback>
      </mc:AlternateContent>
      <p:pic>
        <p:nvPicPr>
          <p:cNvPr id="6" name="Picture 5">
            <a:extLst>
              <a:ext uri="{FF2B5EF4-FFF2-40B4-BE49-F238E27FC236}">
                <a16:creationId xmlns:a16="http://schemas.microsoft.com/office/drawing/2014/main" id="{CF461FAA-C96D-1D4D-9311-9A990B03CA29}"/>
              </a:ext>
            </a:extLst>
          </p:cNvPr>
          <p:cNvPicPr>
            <a:picLocks noChangeAspect="1"/>
          </p:cNvPicPr>
          <p:nvPr/>
        </p:nvPicPr>
        <p:blipFill>
          <a:blip r:embed="rId10"/>
          <a:stretch>
            <a:fillRect/>
          </a:stretch>
        </p:blipFill>
        <p:spPr>
          <a:xfrm>
            <a:off x="10351260" y="2434721"/>
            <a:ext cx="1091861" cy="713909"/>
          </a:xfrm>
          <a:prstGeom prst="rect">
            <a:avLst/>
          </a:prstGeom>
        </p:spPr>
      </p:pic>
      <p:sp>
        <p:nvSpPr>
          <p:cNvPr id="10" name="TextBox 9">
            <a:extLst>
              <a:ext uri="{FF2B5EF4-FFF2-40B4-BE49-F238E27FC236}">
                <a16:creationId xmlns:a16="http://schemas.microsoft.com/office/drawing/2014/main" id="{8A755092-575D-2E40-8132-CB634855ADE3}"/>
              </a:ext>
            </a:extLst>
          </p:cNvPr>
          <p:cNvSpPr txBox="1"/>
          <p:nvPr/>
        </p:nvSpPr>
        <p:spPr>
          <a:xfrm>
            <a:off x="0" y="6603165"/>
            <a:ext cx="12192000" cy="276999"/>
          </a:xfrm>
          <a:prstGeom prst="rect">
            <a:avLst/>
          </a:prstGeom>
          <a:noFill/>
        </p:spPr>
        <p:txBody>
          <a:bodyPr wrap="square" rtlCol="0">
            <a:spAutoFit/>
          </a:bodyPr>
          <a:lstStyle/>
          <a:p>
            <a:r>
              <a:rPr lang="en-AU" sz="1200" dirty="0"/>
              <a:t>1. Cook DA, Sorensen KJ, Hersh W, Berger RA, Wilkinson JM. Features of Effective Medical Knowledge Resources to Support Point of Care Learning: A Focus Group Study. 2013; </a:t>
            </a:r>
          </a:p>
        </p:txBody>
      </p:sp>
      <p:sp>
        <p:nvSpPr>
          <p:cNvPr id="12" name="Content Placeholder 7">
            <a:extLst>
              <a:ext uri="{FF2B5EF4-FFF2-40B4-BE49-F238E27FC236}">
                <a16:creationId xmlns:a16="http://schemas.microsoft.com/office/drawing/2014/main" id="{6135D3E2-F529-7E4B-BDCE-87FC166AAEB9}"/>
              </a:ext>
            </a:extLst>
          </p:cNvPr>
          <p:cNvSpPr txBox="1">
            <a:spLocks/>
          </p:cNvSpPr>
          <p:nvPr/>
        </p:nvSpPr>
        <p:spPr>
          <a:xfrm>
            <a:off x="838200" y="3854490"/>
            <a:ext cx="5257800" cy="20748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dirty="0"/>
          </a:p>
          <a:p>
            <a:pPr marL="0" indent="0">
              <a:buFont typeface="Arial" panose="020B0604020202020204" pitchFamily="34" charset="0"/>
              <a:buNone/>
            </a:pPr>
            <a:r>
              <a:rPr lang="en-US" dirty="0"/>
              <a:t>However, they are often not used? </a:t>
            </a:r>
          </a:p>
        </p:txBody>
      </p:sp>
      <p:sp>
        <p:nvSpPr>
          <p:cNvPr id="13" name="Cloud Callout 12">
            <a:extLst>
              <a:ext uri="{FF2B5EF4-FFF2-40B4-BE49-F238E27FC236}">
                <a16:creationId xmlns:a16="http://schemas.microsoft.com/office/drawing/2014/main" id="{A84C944F-4443-4045-BA4C-E51664FCF255}"/>
              </a:ext>
            </a:extLst>
          </p:cNvPr>
          <p:cNvSpPr/>
          <p:nvPr/>
        </p:nvSpPr>
        <p:spPr>
          <a:xfrm>
            <a:off x="9752866" y="2238239"/>
            <a:ext cx="2288651" cy="1107669"/>
          </a:xfrm>
          <a:prstGeom prst="cloudCallout">
            <a:avLst>
              <a:gd name="adj1" fmla="val 7259"/>
              <a:gd name="adj2" fmla="val 8958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4" name="Horizontal Scroll 13">
            <a:extLst>
              <a:ext uri="{FF2B5EF4-FFF2-40B4-BE49-F238E27FC236}">
                <a16:creationId xmlns:a16="http://schemas.microsoft.com/office/drawing/2014/main" id="{738748AC-FB37-554F-9E7C-4BC2FDCE0B7D}"/>
              </a:ext>
            </a:extLst>
          </p:cNvPr>
          <p:cNvSpPr/>
          <p:nvPr/>
        </p:nvSpPr>
        <p:spPr>
          <a:xfrm>
            <a:off x="348500" y="5335351"/>
            <a:ext cx="7659002" cy="806450"/>
          </a:xfrm>
          <a:prstGeom prst="horizontalScroll">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tx1"/>
                </a:solidFill>
              </a:rPr>
              <a:t>Clinicians report </a:t>
            </a:r>
            <a:r>
              <a:rPr lang="en-US" b="1" i="1" dirty="0">
                <a:solidFill>
                  <a:schemeClr val="tx1"/>
                </a:solidFill>
              </a:rPr>
              <a:t>lack of time </a:t>
            </a:r>
            <a:r>
              <a:rPr lang="en-US" dirty="0">
                <a:solidFill>
                  <a:schemeClr val="tx1"/>
                </a:solidFill>
              </a:rPr>
              <a:t>as the </a:t>
            </a:r>
            <a:r>
              <a:rPr lang="en-US" b="1" i="1" dirty="0">
                <a:solidFill>
                  <a:schemeClr val="tx1"/>
                </a:solidFill>
              </a:rPr>
              <a:t>primary barrier to using such systems</a:t>
            </a:r>
            <a:r>
              <a:rPr lang="en-US" baseline="30000" dirty="0">
                <a:solidFill>
                  <a:schemeClr val="tx1"/>
                </a:solidFill>
              </a:rPr>
              <a:t>1</a:t>
            </a:r>
            <a:endParaRPr lang="en-US" dirty="0">
              <a:ln w="0"/>
              <a:solidFill>
                <a:schemeClr val="tx1"/>
              </a:solidFill>
              <a:effectLst>
                <a:outerShdw blurRad="38100" dist="19050" dir="2700000" algn="tl" rotWithShape="0">
                  <a:schemeClr val="dk1">
                    <a:alpha val="40000"/>
                  </a:schemeClr>
                </a:outerShdw>
              </a:effectLst>
            </a:endParaRPr>
          </a:p>
        </p:txBody>
      </p:sp>
      <p:sp>
        <p:nvSpPr>
          <p:cNvPr id="5" name="Slide Number Placeholder 4">
            <a:extLst>
              <a:ext uri="{FF2B5EF4-FFF2-40B4-BE49-F238E27FC236}">
                <a16:creationId xmlns:a16="http://schemas.microsoft.com/office/drawing/2014/main" id="{7EEC3961-9E33-1D46-8577-9F333F8CF078}"/>
              </a:ext>
            </a:extLst>
          </p:cNvPr>
          <p:cNvSpPr>
            <a:spLocks noGrp="1"/>
          </p:cNvSpPr>
          <p:nvPr>
            <p:ph type="sldNum" sz="quarter" idx="12"/>
          </p:nvPr>
        </p:nvSpPr>
        <p:spPr/>
        <p:txBody>
          <a:bodyPr/>
          <a:lstStyle/>
          <a:p>
            <a:fld id="{253CDD1E-6259-A844-8C68-CA31AA8918D9}" type="slidenum">
              <a:rPr lang="en-US" smtClean="0"/>
              <a:t>11</a:t>
            </a:fld>
            <a:endParaRPr lang="en-US"/>
          </a:p>
        </p:txBody>
      </p:sp>
    </p:spTree>
    <p:custDataLst>
      <p:tags r:id="rId1"/>
    </p:custDataLst>
    <p:extLst>
      <p:ext uri="{BB962C8B-B14F-4D97-AF65-F5344CB8AC3E}">
        <p14:creationId xmlns:p14="http://schemas.microsoft.com/office/powerpoint/2010/main" val="1574614874"/>
      </p:ext>
    </p:extLst>
  </p:cSld>
  <p:clrMapOvr>
    <a:masterClrMapping/>
  </p:clrMapOvr>
  <mc:AlternateContent xmlns:mc="http://schemas.openxmlformats.org/markup-compatibility/2006" xmlns:p14="http://schemas.microsoft.com/office/powerpoint/2010/main">
    <mc:Choice Requires="p14">
      <p:transition spd="slow" p14:dur="2000" advTm="20333"/>
    </mc:Choice>
    <mc:Fallback xmlns="">
      <p:transition spd="slow" advTm="2033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dissolve">
                                      <p:cBhvr>
                                        <p:cTn id="7" dur="500"/>
                                        <p:tgtEl>
                                          <p:spTgt spid="11"/>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dissolve">
                                      <p:cBhvr>
                                        <p:cTn id="1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4" grpId="0" animBg="1"/>
    </p:bldLst>
  </p:timing>
</p:sld>
</file>

<file path=ppt/slides/slide110.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2A4C596-4466-9B43-9C21-333FE838E0B4}"/>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n-US" sz="2800" kern="1200" dirty="0">
                <a:solidFill>
                  <a:schemeClr val="tx1"/>
                </a:solidFill>
                <a:latin typeface="+mj-lt"/>
                <a:ea typeface="+mj-ea"/>
                <a:cs typeface="+mj-cs"/>
              </a:rPr>
              <a:t>IR Experimental Research: TREC</a:t>
            </a:r>
          </a:p>
        </p:txBody>
      </p:sp>
      <p:sp>
        <p:nvSpPr>
          <p:cNvPr id="3" name="Content Placeholder 2">
            <a:extLst>
              <a:ext uri="{FF2B5EF4-FFF2-40B4-BE49-F238E27FC236}">
                <a16:creationId xmlns:a16="http://schemas.microsoft.com/office/drawing/2014/main" id="{A527DBD5-CAC5-254A-B10C-D0E11A791F0E}"/>
              </a:ext>
            </a:extLst>
          </p:cNvPr>
          <p:cNvSpPr>
            <a:spLocks noGrp="1"/>
          </p:cNvSpPr>
          <p:nvPr>
            <p:ph sz="half" idx="1"/>
          </p:nvPr>
        </p:nvSpPr>
        <p:spPr>
          <a:xfrm>
            <a:off x="643468" y="2638043"/>
            <a:ext cx="3363974" cy="3415623"/>
          </a:xfrm>
        </p:spPr>
        <p:txBody>
          <a:bodyPr vert="horz" lIns="91440" tIns="45720" rIns="91440" bIns="45720" rtlCol="0">
            <a:normAutofit fontScale="92500" lnSpcReduction="20000"/>
          </a:bodyPr>
          <a:lstStyle/>
          <a:p>
            <a:pPr>
              <a:lnSpc>
                <a:spcPct val="150000"/>
              </a:lnSpc>
            </a:pPr>
            <a:r>
              <a:rPr lang="en-US" sz="2000" dirty="0"/>
              <a:t>Text </a:t>
            </a:r>
            <a:r>
              <a:rPr lang="en-US" sz="2000" dirty="0" err="1"/>
              <a:t>REtrieval</a:t>
            </a:r>
            <a:r>
              <a:rPr lang="en-US" sz="2000" dirty="0"/>
              <a:t> Conference is an important IR research challenge series</a:t>
            </a:r>
          </a:p>
          <a:p>
            <a:pPr>
              <a:lnSpc>
                <a:spcPct val="150000"/>
              </a:lnSpc>
            </a:pPr>
            <a:r>
              <a:rPr lang="en-US" sz="2000" dirty="0"/>
              <a:t>Majority of research tracks are Multi-IIR</a:t>
            </a:r>
          </a:p>
          <a:p>
            <a:pPr>
              <a:lnSpc>
                <a:spcPct val="150000"/>
              </a:lnSpc>
            </a:pPr>
            <a:r>
              <a:rPr lang="en-US" sz="2000" dirty="0"/>
              <a:t>Intended Multi-IIR is batch evaluation targeting an interactive IR user scenario</a:t>
            </a:r>
          </a:p>
        </p:txBody>
      </p:sp>
      <p:pic>
        <p:nvPicPr>
          <p:cNvPr id="5" name="Picture 4">
            <a:extLst>
              <a:ext uri="{FF2B5EF4-FFF2-40B4-BE49-F238E27FC236}">
                <a16:creationId xmlns:a16="http://schemas.microsoft.com/office/drawing/2014/main" id="{009B4194-6802-0D41-A573-D3B216CD925F}"/>
              </a:ext>
            </a:extLst>
          </p:cNvPr>
          <p:cNvPicPr>
            <a:picLocks noChangeAspect="1"/>
          </p:cNvPicPr>
          <p:nvPr/>
        </p:nvPicPr>
        <p:blipFill>
          <a:blip r:embed="rId2"/>
          <a:stretch>
            <a:fillRect/>
          </a:stretch>
        </p:blipFill>
        <p:spPr>
          <a:xfrm>
            <a:off x="5297763" y="793565"/>
            <a:ext cx="6250769" cy="5110003"/>
          </a:xfrm>
          <a:prstGeom prst="rect">
            <a:avLst/>
          </a:prstGeom>
        </p:spPr>
      </p:pic>
      <p:sp>
        <p:nvSpPr>
          <p:cNvPr id="7" name="Horizontal Scroll 6">
            <a:extLst>
              <a:ext uri="{FF2B5EF4-FFF2-40B4-BE49-F238E27FC236}">
                <a16:creationId xmlns:a16="http://schemas.microsoft.com/office/drawing/2014/main" id="{0B6B5B9F-A8DF-3346-814D-4AE144B73B26}"/>
              </a:ext>
            </a:extLst>
          </p:cNvPr>
          <p:cNvSpPr/>
          <p:nvPr/>
        </p:nvSpPr>
        <p:spPr>
          <a:xfrm>
            <a:off x="5105949" y="6053666"/>
            <a:ext cx="6634395" cy="707886"/>
          </a:xfrm>
          <a:prstGeom prst="horizontalScroll">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n w="0"/>
                <a:solidFill>
                  <a:schemeClr val="bg1"/>
                </a:solidFill>
                <a:effectLst>
                  <a:outerShdw blurRad="38100" dist="19050" dir="2700000" algn="tl" rotWithShape="0">
                    <a:schemeClr val="dk1">
                      <a:alpha val="40000"/>
                    </a:schemeClr>
                  </a:outerShdw>
                </a:effectLst>
              </a:rPr>
              <a:t>Experimental IR research primarily uses Multi-IIR methods</a:t>
            </a:r>
          </a:p>
        </p:txBody>
      </p:sp>
      <p:sp>
        <p:nvSpPr>
          <p:cNvPr id="6" name="Slide Number Placeholder 5">
            <a:extLst>
              <a:ext uri="{FF2B5EF4-FFF2-40B4-BE49-F238E27FC236}">
                <a16:creationId xmlns:a16="http://schemas.microsoft.com/office/drawing/2014/main" id="{DDFEE32D-82D1-5543-8591-D49E956E77E1}"/>
              </a:ext>
            </a:extLst>
          </p:cNvPr>
          <p:cNvSpPr>
            <a:spLocks noGrp="1"/>
          </p:cNvSpPr>
          <p:nvPr>
            <p:ph type="sldNum" sz="quarter" idx="12"/>
          </p:nvPr>
        </p:nvSpPr>
        <p:spPr/>
        <p:txBody>
          <a:bodyPr/>
          <a:lstStyle/>
          <a:p>
            <a:fld id="{253CDD1E-6259-A844-8C68-CA31AA8918D9}" type="slidenum">
              <a:rPr lang="en-US" smtClean="0"/>
              <a:t>110</a:t>
            </a:fld>
            <a:endParaRPr lang="en-US"/>
          </a:p>
        </p:txBody>
      </p:sp>
    </p:spTree>
    <p:extLst>
      <p:ext uri="{BB962C8B-B14F-4D97-AF65-F5344CB8AC3E}">
        <p14:creationId xmlns:p14="http://schemas.microsoft.com/office/powerpoint/2010/main" val="372643867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11.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E95D989-81FA-4BAD-9AD5-E46CEDA91B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3" cy="6858000"/>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313940F-1830-1643-A5EE-3F8BC44BF19B}"/>
              </a:ext>
            </a:extLst>
          </p:cNvPr>
          <p:cNvSpPr>
            <a:spLocks noGrp="1"/>
          </p:cNvSpPr>
          <p:nvPr>
            <p:ph type="title"/>
          </p:nvPr>
        </p:nvSpPr>
        <p:spPr>
          <a:xfrm>
            <a:off x="838200" y="811161"/>
            <a:ext cx="3335594" cy="5403370"/>
          </a:xfrm>
        </p:spPr>
        <p:txBody>
          <a:bodyPr>
            <a:normAutofit/>
          </a:bodyPr>
          <a:lstStyle/>
          <a:p>
            <a:r>
              <a:rPr lang="en-US" dirty="0">
                <a:solidFill>
                  <a:srgbClr val="FFFFFF"/>
                </a:solidFill>
              </a:rPr>
              <a:t>IR Theoretical Research</a:t>
            </a:r>
          </a:p>
        </p:txBody>
      </p:sp>
      <p:sp>
        <p:nvSpPr>
          <p:cNvPr id="12" name="Rectangle 11">
            <a:extLst>
              <a:ext uri="{FF2B5EF4-FFF2-40B4-BE49-F238E27FC236}">
                <a16:creationId xmlns:a16="http://schemas.microsoft.com/office/drawing/2014/main" id="{156189E5-8A3E-4CFD-B71B-CCD0F8495E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3" y="0"/>
            <a:ext cx="142074" cy="6858000"/>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5" name="Content Placeholder 2">
            <a:extLst>
              <a:ext uri="{FF2B5EF4-FFF2-40B4-BE49-F238E27FC236}">
                <a16:creationId xmlns:a16="http://schemas.microsoft.com/office/drawing/2014/main" id="{21A559DD-B50B-436B-AA2A-DA3B38C80B8E}"/>
              </a:ext>
            </a:extLst>
          </p:cNvPr>
          <p:cNvGraphicFramePr>
            <a:graphicFrameLocks noGrp="1"/>
          </p:cNvGraphicFramePr>
          <p:nvPr>
            <p:ph idx="1"/>
            <p:extLst>
              <p:ext uri="{D42A27DB-BD31-4B8C-83A1-F6EECF244321}">
                <p14:modId xmlns:p14="http://schemas.microsoft.com/office/powerpoint/2010/main" val="201576125"/>
              </p:ext>
            </p:extLst>
          </p:nvPr>
        </p:nvGraphicFramePr>
        <p:xfrm>
          <a:off x="5459413" y="642938"/>
          <a:ext cx="6089650" cy="55721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Horizontal Scroll 6">
            <a:extLst>
              <a:ext uri="{FF2B5EF4-FFF2-40B4-BE49-F238E27FC236}">
                <a16:creationId xmlns:a16="http://schemas.microsoft.com/office/drawing/2014/main" id="{270E7A88-765E-7941-844C-4935B44D1022}"/>
              </a:ext>
            </a:extLst>
          </p:cNvPr>
          <p:cNvSpPr/>
          <p:nvPr/>
        </p:nvSpPr>
        <p:spPr>
          <a:xfrm>
            <a:off x="5721367" y="5951006"/>
            <a:ext cx="5327634" cy="806450"/>
          </a:xfrm>
          <a:prstGeom prst="horizontalScroll">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dirty="0">
                <a:solidFill>
                  <a:schemeClr val="tx1"/>
                </a:solidFill>
              </a:rPr>
              <a:t>All IR models we found are oriented to multi-IIR</a:t>
            </a:r>
            <a:endParaRPr lang="en-US" b="1" i="1" dirty="0">
              <a:ln w="0"/>
              <a:solidFill>
                <a:schemeClr val="tx1"/>
              </a:solidFill>
              <a:effectLst>
                <a:outerShdw blurRad="38100" dist="19050" dir="2700000" algn="tl" rotWithShape="0">
                  <a:schemeClr val="dk1">
                    <a:alpha val="40000"/>
                  </a:schemeClr>
                </a:outerShdw>
              </a:effectLst>
            </a:endParaRPr>
          </a:p>
        </p:txBody>
      </p:sp>
      <p:sp>
        <p:nvSpPr>
          <p:cNvPr id="3" name="Slide Number Placeholder 2">
            <a:extLst>
              <a:ext uri="{FF2B5EF4-FFF2-40B4-BE49-F238E27FC236}">
                <a16:creationId xmlns:a16="http://schemas.microsoft.com/office/drawing/2014/main" id="{6E8D78AE-A35D-104B-9807-F3082BC80A1B}"/>
              </a:ext>
            </a:extLst>
          </p:cNvPr>
          <p:cNvSpPr>
            <a:spLocks noGrp="1"/>
          </p:cNvSpPr>
          <p:nvPr>
            <p:ph type="sldNum" sz="quarter" idx="12"/>
          </p:nvPr>
        </p:nvSpPr>
        <p:spPr/>
        <p:txBody>
          <a:bodyPr/>
          <a:lstStyle/>
          <a:p>
            <a:fld id="{253CDD1E-6259-A844-8C68-CA31AA8918D9}" type="slidenum">
              <a:rPr lang="en-US" smtClean="0"/>
              <a:t>111</a:t>
            </a:fld>
            <a:endParaRPr lang="en-US"/>
          </a:p>
        </p:txBody>
      </p:sp>
    </p:spTree>
    <p:extLst>
      <p:ext uri="{BB962C8B-B14F-4D97-AF65-F5344CB8AC3E}">
        <p14:creationId xmlns:p14="http://schemas.microsoft.com/office/powerpoint/2010/main" val="1266194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DBE84E-C54D-0441-B39D-26D7BDA3562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1F7A8A3-ABFE-4B41-9479-4166388CC425}"/>
              </a:ext>
            </a:extLst>
          </p:cNvPr>
          <p:cNvSpPr>
            <a:spLocks noGrp="1"/>
          </p:cNvSpPr>
          <p:nvPr>
            <p:ph idx="1"/>
          </p:nvPr>
        </p:nvSpPr>
        <p:spPr/>
        <p:txBody>
          <a:bodyPr>
            <a:normAutofit fontScale="77500" lnSpcReduction="20000"/>
          </a:bodyPr>
          <a:lstStyle/>
          <a:p>
            <a:r>
              <a:rPr lang="en-US" dirty="0"/>
              <a:t>highlight minimal interaction </a:t>
            </a:r>
            <a:r>
              <a:rPr lang="en-US" dirty="0" err="1"/>
              <a:t>iR</a:t>
            </a:r>
            <a:r>
              <a:rPr lang="en-US" dirty="0"/>
              <a:t> – from previous slide</a:t>
            </a:r>
          </a:p>
          <a:p>
            <a:r>
              <a:rPr lang="en-US" dirty="0"/>
              <a:t>Need to explain this – as it’s a central concept within this thesis</a:t>
            </a:r>
          </a:p>
          <a:p>
            <a:endParaRPr lang="en-US" dirty="0"/>
          </a:p>
          <a:p>
            <a:r>
              <a:rPr lang="en-US" dirty="0"/>
              <a:t>so start with contemporary information retrieval:</a:t>
            </a:r>
          </a:p>
          <a:p>
            <a:pPr lvl="1"/>
            <a:r>
              <a:rPr lang="en-US" dirty="0"/>
              <a:t>most is doc. retrieval</a:t>
            </a:r>
          </a:p>
          <a:p>
            <a:pPr lvl="1"/>
            <a:r>
              <a:rPr lang="en-US" dirty="0"/>
              <a:t>commercial – google, </a:t>
            </a:r>
            <a:r>
              <a:rPr lang="en-US" dirty="0" err="1"/>
              <a:t>bing</a:t>
            </a:r>
            <a:r>
              <a:rPr lang="en-US" dirty="0"/>
              <a:t> example</a:t>
            </a:r>
          </a:p>
          <a:p>
            <a:pPr lvl="1"/>
            <a:r>
              <a:rPr lang="en-US" dirty="0"/>
              <a:t>Clinical – </a:t>
            </a:r>
            <a:r>
              <a:rPr lang="en-US" dirty="0" err="1"/>
              <a:t>Pubmed</a:t>
            </a:r>
            <a:r>
              <a:rPr lang="en-US" dirty="0"/>
              <a:t> –example</a:t>
            </a:r>
          </a:p>
          <a:p>
            <a:pPr lvl="1"/>
            <a:r>
              <a:rPr lang="en-US" dirty="0"/>
              <a:t>In research – mostly doc retrieval – there are differences – explain intended </a:t>
            </a:r>
            <a:r>
              <a:rPr lang="en-US" dirty="0" err="1"/>
              <a:t>muti</a:t>
            </a:r>
            <a:r>
              <a:rPr lang="en-US" dirty="0"/>
              <a:t>-IIR of batch, all models we found – focus on interactive</a:t>
            </a:r>
          </a:p>
          <a:p>
            <a:r>
              <a:rPr lang="en-US" dirty="0"/>
              <a:t>But minimal –IR is on the rise</a:t>
            </a:r>
          </a:p>
          <a:p>
            <a:pPr lvl="1"/>
            <a:r>
              <a:rPr lang="en-US" dirty="0"/>
              <a:t>small phone size, voice operated – need low/no interaction to work</a:t>
            </a:r>
          </a:p>
          <a:p>
            <a:pPr lvl="1"/>
            <a:r>
              <a:rPr lang="en-US" dirty="0"/>
              <a:t>for info retrieval, this means returning a single answer object (voice, picture, info card – show googles for medical) or </a:t>
            </a:r>
          </a:p>
          <a:p>
            <a:pPr lvl="1"/>
            <a:r>
              <a:rPr lang="en-US" dirty="0"/>
              <a:t>We were motivated to see if mini-IIR has a role to play in improving the effectiveness of clinical decision making</a:t>
            </a:r>
          </a:p>
        </p:txBody>
      </p:sp>
      <p:sp>
        <p:nvSpPr>
          <p:cNvPr id="4" name="Slide Number Placeholder 3">
            <a:extLst>
              <a:ext uri="{FF2B5EF4-FFF2-40B4-BE49-F238E27FC236}">
                <a16:creationId xmlns:a16="http://schemas.microsoft.com/office/drawing/2014/main" id="{B326E868-3B19-C04D-9582-6FF93426101C}"/>
              </a:ext>
            </a:extLst>
          </p:cNvPr>
          <p:cNvSpPr>
            <a:spLocks noGrp="1"/>
          </p:cNvSpPr>
          <p:nvPr>
            <p:ph type="sldNum" sz="quarter" idx="12"/>
          </p:nvPr>
        </p:nvSpPr>
        <p:spPr/>
        <p:txBody>
          <a:bodyPr/>
          <a:lstStyle/>
          <a:p>
            <a:fld id="{253CDD1E-6259-A844-8C68-CA31AA8918D9}" type="slidenum">
              <a:rPr lang="en-US" smtClean="0"/>
              <a:t>112</a:t>
            </a:fld>
            <a:endParaRPr lang="en-US"/>
          </a:p>
        </p:txBody>
      </p:sp>
    </p:spTree>
    <p:extLst>
      <p:ext uri="{BB962C8B-B14F-4D97-AF65-F5344CB8AC3E}">
        <p14:creationId xmlns:p14="http://schemas.microsoft.com/office/powerpoint/2010/main" val="218752353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84A48B-D687-EF40-A5F4-9DEC18A5CCA3}"/>
              </a:ext>
            </a:extLst>
          </p:cNvPr>
          <p:cNvSpPr>
            <a:spLocks noGrp="1"/>
          </p:cNvSpPr>
          <p:nvPr>
            <p:ph type="title"/>
          </p:nvPr>
        </p:nvSpPr>
        <p:spPr/>
        <p:txBody>
          <a:bodyPr/>
          <a:lstStyle/>
          <a:p>
            <a:r>
              <a:rPr lang="en-US" dirty="0"/>
              <a:t>Plan</a:t>
            </a:r>
          </a:p>
        </p:txBody>
      </p:sp>
      <p:sp>
        <p:nvSpPr>
          <p:cNvPr id="3" name="Content Placeholder 2">
            <a:extLst>
              <a:ext uri="{FF2B5EF4-FFF2-40B4-BE49-F238E27FC236}">
                <a16:creationId xmlns:a16="http://schemas.microsoft.com/office/drawing/2014/main" id="{0155124D-D93A-1040-9392-3D9AF10A5239}"/>
              </a:ext>
            </a:extLst>
          </p:cNvPr>
          <p:cNvSpPr>
            <a:spLocks noGrp="1"/>
          </p:cNvSpPr>
          <p:nvPr>
            <p:ph idx="1"/>
          </p:nvPr>
        </p:nvSpPr>
        <p:spPr/>
        <p:txBody>
          <a:bodyPr>
            <a:normAutofit fontScale="77500" lnSpcReduction="20000"/>
          </a:bodyPr>
          <a:lstStyle/>
          <a:p>
            <a:r>
              <a:rPr lang="en-US" dirty="0"/>
              <a:t>7. Motivation and Prior Work (sew the seeds for each area)</a:t>
            </a:r>
          </a:p>
          <a:p>
            <a:r>
              <a:rPr lang="en-US" dirty="0"/>
              <a:t>3. Big picture (diagram) of work done and map to research questions</a:t>
            </a:r>
          </a:p>
          <a:p>
            <a:pPr lvl="1"/>
            <a:r>
              <a:rPr lang="en-US" dirty="0"/>
              <a:t>Overview of contributions in each area</a:t>
            </a:r>
          </a:p>
          <a:p>
            <a:r>
              <a:rPr lang="en-US" dirty="0"/>
              <a:t>10. Clinical user study (1 element of big picture)</a:t>
            </a:r>
          </a:p>
          <a:p>
            <a:pPr lvl="1"/>
            <a:r>
              <a:rPr lang="en-AU" dirty="0"/>
              <a:t>show in depth the methods, results, analysis, findings, implications</a:t>
            </a:r>
          </a:p>
          <a:p>
            <a:r>
              <a:rPr lang="en-AU" dirty="0"/>
              <a:t>15. Answer retrieval – highlights (2. elements of big picture)</a:t>
            </a:r>
          </a:p>
          <a:p>
            <a:pPr lvl="1"/>
            <a:r>
              <a:rPr lang="en-AU" dirty="0"/>
              <a:t>6. RE – lightweight (1 element of big picture)</a:t>
            </a:r>
          </a:p>
          <a:p>
            <a:pPr lvl="1"/>
            <a:r>
              <a:rPr lang="en-AU" dirty="0"/>
              <a:t>9. Overall answer retrieval</a:t>
            </a:r>
          </a:p>
          <a:p>
            <a:pPr lvl="2"/>
            <a:r>
              <a:rPr lang="en-AU" dirty="0"/>
              <a:t>Method, results, factors, challenges</a:t>
            </a:r>
          </a:p>
          <a:p>
            <a:r>
              <a:rPr lang="en-US" dirty="0"/>
              <a:t>5. Conclusions and. Implications for future </a:t>
            </a:r>
          </a:p>
          <a:p>
            <a:pPr lvl="1"/>
            <a:r>
              <a:rPr lang="en-US" dirty="0"/>
              <a:t>Can’t compare the two yet: further research into answer cards</a:t>
            </a:r>
          </a:p>
          <a:p>
            <a:pPr lvl="1"/>
            <a:r>
              <a:rPr lang="en-US" dirty="0"/>
              <a:t>expand big diagram with dotted lines to areas of improvement, new clinical study</a:t>
            </a:r>
          </a:p>
          <a:p>
            <a:pPr lvl="1"/>
            <a:r>
              <a:rPr lang="en-US" dirty="0"/>
              <a:t>Re-iterate the contributions</a:t>
            </a:r>
          </a:p>
          <a:p>
            <a:pPr lvl="1"/>
            <a:r>
              <a:rPr lang="en-US" dirty="0"/>
              <a:t>Timely – cautious optimism – better clinical decisions, a framework to support all minimal IR tasks</a:t>
            </a:r>
          </a:p>
        </p:txBody>
      </p:sp>
      <p:sp>
        <p:nvSpPr>
          <p:cNvPr id="4" name="Slide Number Placeholder 3">
            <a:extLst>
              <a:ext uri="{FF2B5EF4-FFF2-40B4-BE49-F238E27FC236}">
                <a16:creationId xmlns:a16="http://schemas.microsoft.com/office/drawing/2014/main" id="{E60728BC-0C60-2D41-8469-3BDBD2412CC3}"/>
              </a:ext>
            </a:extLst>
          </p:cNvPr>
          <p:cNvSpPr>
            <a:spLocks noGrp="1"/>
          </p:cNvSpPr>
          <p:nvPr>
            <p:ph type="sldNum" sz="quarter" idx="12"/>
          </p:nvPr>
        </p:nvSpPr>
        <p:spPr/>
        <p:txBody>
          <a:bodyPr/>
          <a:lstStyle/>
          <a:p>
            <a:fld id="{253CDD1E-6259-A844-8C68-CA31AA8918D9}" type="slidenum">
              <a:rPr lang="en-US" smtClean="0"/>
              <a:t>113</a:t>
            </a:fld>
            <a:endParaRPr lang="en-US"/>
          </a:p>
        </p:txBody>
      </p:sp>
    </p:spTree>
    <p:extLst>
      <p:ext uri="{BB962C8B-B14F-4D97-AF65-F5344CB8AC3E}">
        <p14:creationId xmlns:p14="http://schemas.microsoft.com/office/powerpoint/2010/main" val="411777015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3474D-A5D9-8041-962E-BE3253FB948D}"/>
              </a:ext>
            </a:extLst>
          </p:cNvPr>
          <p:cNvSpPr>
            <a:spLocks noGrp="1"/>
          </p:cNvSpPr>
          <p:nvPr>
            <p:ph type="title"/>
          </p:nvPr>
        </p:nvSpPr>
        <p:spPr/>
        <p:txBody>
          <a:bodyPr/>
          <a:lstStyle/>
          <a:p>
            <a:r>
              <a:rPr lang="en-US" dirty="0"/>
              <a:t>Intro story</a:t>
            </a:r>
          </a:p>
        </p:txBody>
      </p:sp>
      <p:sp>
        <p:nvSpPr>
          <p:cNvPr id="3" name="Content Placeholder 2">
            <a:extLst>
              <a:ext uri="{FF2B5EF4-FFF2-40B4-BE49-F238E27FC236}">
                <a16:creationId xmlns:a16="http://schemas.microsoft.com/office/drawing/2014/main" id="{20728783-5A1F-ED4B-AF1F-DD526033EBFE}"/>
              </a:ext>
            </a:extLst>
          </p:cNvPr>
          <p:cNvSpPr>
            <a:spLocks noGrp="1"/>
          </p:cNvSpPr>
          <p:nvPr>
            <p:ph idx="1"/>
          </p:nvPr>
        </p:nvSpPr>
        <p:spPr>
          <a:xfrm>
            <a:off x="838200" y="1285874"/>
            <a:ext cx="10515600" cy="5457825"/>
          </a:xfrm>
        </p:spPr>
        <p:txBody>
          <a:bodyPr>
            <a:normAutofit fontScale="85000" lnSpcReduction="20000"/>
          </a:bodyPr>
          <a:lstStyle/>
          <a:p>
            <a:r>
              <a:rPr lang="en-US" dirty="0"/>
              <a:t>Show up with a case at your </a:t>
            </a:r>
            <a:r>
              <a:rPr lang="en-US" dirty="0" err="1"/>
              <a:t>gp</a:t>
            </a:r>
            <a:r>
              <a:rPr lang="en-US" dirty="0"/>
              <a:t> or in the hospital</a:t>
            </a:r>
          </a:p>
          <a:p>
            <a:r>
              <a:rPr lang="en-US" dirty="0"/>
              <a:t>Your doctor may or may not </a:t>
            </a:r>
            <a:r>
              <a:rPr lang="en-US" b="1" i="1" dirty="0"/>
              <a:t>know</a:t>
            </a:r>
            <a:r>
              <a:rPr lang="en-US" dirty="0"/>
              <a:t> what to make of your case: what your diagnosis is? Which tests to ask for or which treatments to use</a:t>
            </a:r>
          </a:p>
          <a:p>
            <a:r>
              <a:rPr lang="en-US" dirty="0"/>
              <a:t>They are missing knowledge and they have a clinical question – they arise every 2-3 patients</a:t>
            </a:r>
          </a:p>
          <a:p>
            <a:r>
              <a:rPr lang="en-US" dirty="0"/>
              <a:t>Without that missing knowledge, they can’t make a decision or they may make a bad decision. </a:t>
            </a:r>
          </a:p>
          <a:p>
            <a:pPr lvl="1"/>
            <a:r>
              <a:rPr lang="en-US" dirty="0"/>
              <a:t>Clinical decisions impact the patient’s health, possibly their survival</a:t>
            </a:r>
          </a:p>
          <a:p>
            <a:pPr lvl="1"/>
            <a:r>
              <a:rPr lang="en-US" dirty="0"/>
              <a:t>Cumulatively, across a healthcare organization – like </a:t>
            </a:r>
            <a:r>
              <a:rPr lang="en-US" dirty="0" err="1"/>
              <a:t>queensland</a:t>
            </a:r>
            <a:r>
              <a:rPr lang="en-US" dirty="0"/>
              <a:t> health, impact the efficiency and effectiveness of the entire system</a:t>
            </a:r>
          </a:p>
          <a:p>
            <a:pPr lvl="2"/>
            <a:r>
              <a:rPr lang="en-US" dirty="0"/>
              <a:t>E.g. Sending out for invalid tests costs money, giving people incorrect treatments can result in poor health outcomes and returning patients – further putting stress on our healthcare systems. Mis-diagnosing may mean that the patient stays in the health system for much longer</a:t>
            </a:r>
          </a:p>
          <a:p>
            <a:r>
              <a:rPr lang="en-US" dirty="0"/>
              <a:t>But doctors are often very busy</a:t>
            </a:r>
          </a:p>
          <a:p>
            <a:pPr lvl="1"/>
            <a:r>
              <a:rPr lang="en-US" dirty="0"/>
              <a:t>50% of world get 5 minute consultation, 1/3 unhappy about time with patient, too much work</a:t>
            </a:r>
          </a:p>
          <a:p>
            <a:pPr lvl="1"/>
            <a:r>
              <a:rPr lang="en-US" dirty="0"/>
              <a:t>And although the missing knowledge can be found using medical search systems, time pressure is the number one reason for not using such a system</a:t>
            </a:r>
          </a:p>
          <a:p>
            <a:r>
              <a:rPr lang="en-US" dirty="0"/>
              <a:t>And thus – we have the setting for my research: quote</a:t>
            </a:r>
          </a:p>
          <a:p>
            <a:endParaRPr lang="en-US" dirty="0"/>
          </a:p>
          <a:p>
            <a:endParaRPr lang="en-US" dirty="0"/>
          </a:p>
        </p:txBody>
      </p:sp>
      <p:sp>
        <p:nvSpPr>
          <p:cNvPr id="4" name="Slide Number Placeholder 3">
            <a:extLst>
              <a:ext uri="{FF2B5EF4-FFF2-40B4-BE49-F238E27FC236}">
                <a16:creationId xmlns:a16="http://schemas.microsoft.com/office/drawing/2014/main" id="{8811CC7E-8114-1D4A-8117-58A845A4079E}"/>
              </a:ext>
            </a:extLst>
          </p:cNvPr>
          <p:cNvSpPr>
            <a:spLocks noGrp="1"/>
          </p:cNvSpPr>
          <p:nvPr>
            <p:ph type="sldNum" sz="quarter" idx="12"/>
          </p:nvPr>
        </p:nvSpPr>
        <p:spPr/>
        <p:txBody>
          <a:bodyPr/>
          <a:lstStyle/>
          <a:p>
            <a:fld id="{253CDD1E-6259-A844-8C68-CA31AA8918D9}" type="slidenum">
              <a:rPr lang="en-US" smtClean="0"/>
              <a:t>114</a:t>
            </a:fld>
            <a:endParaRPr lang="en-US"/>
          </a:p>
        </p:txBody>
      </p:sp>
    </p:spTree>
    <p:extLst>
      <p:ext uri="{BB962C8B-B14F-4D97-AF65-F5344CB8AC3E}">
        <p14:creationId xmlns:p14="http://schemas.microsoft.com/office/powerpoint/2010/main" val="25745601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C390313-84D6-AF4E-8353-D29D7A6C7C22}"/>
              </a:ext>
            </a:extLst>
          </p:cNvPr>
          <p:cNvPicPr>
            <a:picLocks noChangeAspect="1"/>
          </p:cNvPicPr>
          <p:nvPr/>
        </p:nvPicPr>
        <p:blipFill>
          <a:blip r:embed="rId4"/>
          <a:stretch>
            <a:fillRect/>
          </a:stretch>
        </p:blipFill>
        <p:spPr>
          <a:xfrm>
            <a:off x="10407649" y="18256"/>
            <a:ext cx="1892300" cy="5689600"/>
          </a:xfrm>
          <a:prstGeom prst="rect">
            <a:avLst/>
          </a:prstGeom>
        </p:spPr>
      </p:pic>
      <p:sp>
        <p:nvSpPr>
          <p:cNvPr id="2" name="Title 1">
            <a:extLst>
              <a:ext uri="{FF2B5EF4-FFF2-40B4-BE49-F238E27FC236}">
                <a16:creationId xmlns:a16="http://schemas.microsoft.com/office/drawing/2014/main" id="{735667EE-038C-D045-84D6-8C9275E112F2}"/>
              </a:ext>
            </a:extLst>
          </p:cNvPr>
          <p:cNvSpPr>
            <a:spLocks noGrp="1"/>
          </p:cNvSpPr>
          <p:nvPr>
            <p:ph type="title"/>
          </p:nvPr>
        </p:nvSpPr>
        <p:spPr/>
        <p:txBody>
          <a:bodyPr>
            <a:normAutofit/>
          </a:bodyPr>
          <a:lstStyle/>
          <a:p>
            <a:r>
              <a:rPr lang="en-US" dirty="0"/>
              <a:t>Are Clinicians Time Pressured?</a:t>
            </a:r>
          </a:p>
        </p:txBody>
      </p:sp>
      <p:sp>
        <p:nvSpPr>
          <p:cNvPr id="8" name="Content Placeholder 7">
            <a:extLst>
              <a:ext uri="{FF2B5EF4-FFF2-40B4-BE49-F238E27FC236}">
                <a16:creationId xmlns:a16="http://schemas.microsoft.com/office/drawing/2014/main" id="{7EA6AF49-7361-4247-B134-6374BDE4A789}"/>
              </a:ext>
            </a:extLst>
          </p:cNvPr>
          <p:cNvSpPr>
            <a:spLocks noGrp="1"/>
          </p:cNvSpPr>
          <p:nvPr>
            <p:ph idx="1"/>
          </p:nvPr>
        </p:nvSpPr>
        <p:spPr>
          <a:xfrm>
            <a:off x="371475" y="1825625"/>
            <a:ext cx="5724525" cy="3882231"/>
          </a:xfrm>
        </p:spPr>
        <p:txBody>
          <a:bodyPr>
            <a:normAutofit/>
          </a:bodyPr>
          <a:lstStyle/>
          <a:p>
            <a:r>
              <a:rPr lang="en-US" dirty="0"/>
              <a:t>Average consultation time across more than half of the world’s population is less than 5 minutes</a:t>
            </a:r>
            <a:r>
              <a:rPr lang="en-US" baseline="30000" dirty="0"/>
              <a:t>1</a:t>
            </a:r>
            <a:r>
              <a:rPr lang="en-US" dirty="0"/>
              <a:t> </a:t>
            </a:r>
          </a:p>
          <a:p>
            <a:endParaRPr lang="en-US" dirty="0"/>
          </a:p>
          <a:p>
            <a:r>
              <a:rPr lang="en-US" dirty="0"/>
              <a:t>﻿Across ten industrialized countries, over one-third of all primary care physicians are dissatisfied with the time available per patient</a:t>
            </a:r>
            <a:r>
              <a:rPr lang="en-US" baseline="30000" dirty="0"/>
              <a:t>2</a:t>
            </a:r>
          </a:p>
        </p:txBody>
      </p:sp>
      <mc:AlternateContent xmlns:mc="http://schemas.openxmlformats.org/markup-compatibility/2006" xmlns:am3d="http://schemas.microsoft.com/office/drawing/2017/model3d">
        <mc:Choice Requires="am3d">
          <p:graphicFrame>
            <p:nvGraphicFramePr>
              <p:cNvPr id="4" name="3D Model 3" descr="Doctor">
                <a:extLst>
                  <a:ext uri="{FF2B5EF4-FFF2-40B4-BE49-F238E27FC236}">
                    <a16:creationId xmlns:a16="http://schemas.microsoft.com/office/drawing/2014/main" id="{79B1D872-F14D-4D46-AF15-5D63B5762333}"/>
                  </a:ext>
                </a:extLst>
              </p:cNvPr>
              <p:cNvGraphicFramePr>
                <a:graphicFrameLocks noChangeAspect="1"/>
              </p:cNvGraphicFramePr>
              <p:nvPr/>
            </p:nvGraphicFramePr>
            <p:xfrm>
              <a:off x="6714320" y="3656056"/>
              <a:ext cx="1984921" cy="2836819"/>
            </p:xfrm>
            <a:graphic>
              <a:graphicData uri="http://schemas.microsoft.com/office/drawing/2017/model3d">
                <am3d:model3d r:embed="rId5">
                  <am3d:spPr>
                    <a:xfrm>
                      <a:off x="0" y="0"/>
                      <a:ext cx="1984921" cy="2836819"/>
                    </a:xfrm>
                    <a:prstGeom prst="rect">
                      <a:avLst/>
                    </a:prstGeom>
                  </am3d:spPr>
                  <am3d:camera>
                    <am3d:pos x="0" y="0" z="61659942"/>
                    <am3d:up dx="0" dy="36000000" dz="0"/>
                    <am3d:lookAt x="0" y="0" z="0"/>
                    <am3d:perspective fov="2700000"/>
                  </am3d:camera>
                  <am3d:trans>
                    <am3d:meterPerModelUnit n="3894814" d="1000000"/>
                    <am3d:preTrans dx="755319" dy="-18024929" dz="-2804266"/>
                    <am3d:scale>
                      <am3d:sx n="1000000" d="1000000"/>
                      <am3d:sy n="1000000" d="1000000"/>
                      <am3d:sz n="1000000" d="1000000"/>
                    </am3d:scale>
                    <am3d:rot ax="2352877" ay="2582235" az="1746728"/>
                    <am3d:postTrans dx="0" dy="0" dz="0"/>
                  </am3d:trans>
                  <am3d:raster rName="Office3DRenderer" rVer="16.0.8326">
                    <am3d:blip r:embed="rId6"/>
                  </am3d:raster>
                  <am3d:objViewport viewportSz="363760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4" name="3D Model 3" descr="Doctor">
                <a:extLst>
                  <a:ext uri="{FF2B5EF4-FFF2-40B4-BE49-F238E27FC236}">
                    <a16:creationId xmlns:a16="http://schemas.microsoft.com/office/drawing/2014/main" id="{79B1D872-F14D-4D46-AF15-5D63B5762333}"/>
                  </a:ext>
                </a:extLst>
              </p:cNvPr>
              <p:cNvPicPr>
                <a:picLocks noGrp="1" noRot="1" noChangeAspect="1" noMove="1" noResize="1" noEditPoints="1" noAdjustHandles="1" noChangeArrowheads="1" noChangeShapeType="1" noCrop="1"/>
              </p:cNvPicPr>
              <p:nvPr/>
            </p:nvPicPr>
            <p:blipFill>
              <a:blip r:embed="rId7"/>
              <a:stretch>
                <a:fillRect/>
              </a:stretch>
            </p:blipFill>
            <p:spPr>
              <a:xfrm>
                <a:off x="6714320" y="3656056"/>
                <a:ext cx="1984921" cy="2836819"/>
              </a:xfrm>
              <a:prstGeom prst="rect">
                <a:avLst/>
              </a:prstGeom>
            </p:spPr>
          </p:pic>
        </mc:Fallback>
      </mc:AlternateContent>
      <mc:AlternateContent xmlns:mc="http://schemas.openxmlformats.org/markup-compatibility/2006" xmlns:am3d="http://schemas.microsoft.com/office/drawing/2017/model3d">
        <mc:Choice Requires="am3d">
          <p:graphicFrame>
            <p:nvGraphicFramePr>
              <p:cNvPr id="5" name="3D Model 4" descr="Caroler in Blue Jacket">
                <a:extLst>
                  <a:ext uri="{FF2B5EF4-FFF2-40B4-BE49-F238E27FC236}">
                    <a16:creationId xmlns:a16="http://schemas.microsoft.com/office/drawing/2014/main" id="{54CA125E-57AD-F84C-A199-5B1AA06C55F1}"/>
                  </a:ext>
                </a:extLst>
              </p:cNvPr>
              <p:cNvGraphicFramePr>
                <a:graphicFrameLocks noChangeAspect="1"/>
              </p:cNvGraphicFramePr>
              <p:nvPr/>
            </p:nvGraphicFramePr>
            <p:xfrm>
              <a:off x="9523250" y="3585442"/>
              <a:ext cx="1095385" cy="2591521"/>
            </p:xfrm>
            <a:graphic>
              <a:graphicData uri="http://schemas.microsoft.com/office/drawing/2017/model3d">
                <am3d:model3d r:embed="rId8">
                  <am3d:spPr>
                    <a:xfrm>
                      <a:off x="0" y="0"/>
                      <a:ext cx="1095385" cy="2591521"/>
                    </a:xfrm>
                    <a:prstGeom prst="rect">
                      <a:avLst/>
                    </a:prstGeom>
                  </am3d:spPr>
                  <am3d:camera>
                    <am3d:pos x="0" y="0" z="53038953"/>
                    <am3d:up dx="0" dy="36000000" dz="0"/>
                    <am3d:lookAt x="0" y="0" z="0"/>
                    <am3d:perspective fov="2700000"/>
                  </am3d:camera>
                  <am3d:trans>
                    <am3d:meterPerModelUnit n="3809538" d="1000000"/>
                    <am3d:preTrans dx="-124000" dy="-18000000" dz="127018"/>
                    <am3d:scale>
                      <am3d:sx n="1000000" d="1000000"/>
                      <am3d:sy n="1000000" d="1000000"/>
                      <am3d:sz n="1000000" d="1000000"/>
                    </am3d:scale>
                    <am3d:rot ax="2510799" ay="-2364199" az="-1777040"/>
                    <am3d:postTrans dx="0" dy="0" dz="0"/>
                  </am3d:trans>
                  <am3d:raster rName="Office3DRenderer" rVer="16.0.8326">
                    <am3d:blip r:embed="rId9"/>
                  </am3d:raster>
                  <am3d:objViewport viewportSz="291212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5" name="3D Model 4" descr="Caroler in Blue Jacket">
                <a:extLst>
                  <a:ext uri="{FF2B5EF4-FFF2-40B4-BE49-F238E27FC236}">
                    <a16:creationId xmlns:a16="http://schemas.microsoft.com/office/drawing/2014/main" id="{54CA125E-57AD-F84C-A199-5B1AA06C55F1}"/>
                  </a:ext>
                </a:extLst>
              </p:cNvPr>
              <p:cNvPicPr>
                <a:picLocks noGrp="1" noRot="1" noChangeAspect="1" noMove="1" noResize="1" noEditPoints="1" noAdjustHandles="1" noChangeArrowheads="1" noChangeShapeType="1" noCrop="1"/>
              </p:cNvPicPr>
              <p:nvPr/>
            </p:nvPicPr>
            <p:blipFill>
              <a:blip r:embed="rId10"/>
              <a:stretch>
                <a:fillRect/>
              </a:stretch>
            </p:blipFill>
            <p:spPr>
              <a:xfrm>
                <a:off x="9523250" y="3585442"/>
                <a:ext cx="1095385" cy="2591521"/>
              </a:xfrm>
              <a:prstGeom prst="rect">
                <a:avLst/>
              </a:prstGeom>
            </p:spPr>
          </p:pic>
        </mc:Fallback>
      </mc:AlternateContent>
      <p:sp>
        <p:nvSpPr>
          <p:cNvPr id="7" name="Rounded Rectangular Callout 6">
            <a:extLst>
              <a:ext uri="{FF2B5EF4-FFF2-40B4-BE49-F238E27FC236}">
                <a16:creationId xmlns:a16="http://schemas.microsoft.com/office/drawing/2014/main" id="{6B01ED3C-8DE4-A240-AE0E-D60B27676DAD}"/>
              </a:ext>
            </a:extLst>
          </p:cNvPr>
          <p:cNvSpPr/>
          <p:nvPr/>
        </p:nvSpPr>
        <p:spPr>
          <a:xfrm>
            <a:off x="8699240" y="2457450"/>
            <a:ext cx="2654559" cy="971550"/>
          </a:xfrm>
          <a:prstGeom prst="wedgeRoundRectCallout">
            <a:avLst>
              <a:gd name="adj1" fmla="val -20833"/>
              <a:gd name="adj2" fmla="val 8308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I’ve had a sore neck for 3 days and I woke up with a numb foot.</a:t>
            </a:r>
          </a:p>
        </p:txBody>
      </p:sp>
      <p:sp>
        <p:nvSpPr>
          <p:cNvPr id="9" name="Cloud Callout 8">
            <a:extLst>
              <a:ext uri="{FF2B5EF4-FFF2-40B4-BE49-F238E27FC236}">
                <a16:creationId xmlns:a16="http://schemas.microsoft.com/office/drawing/2014/main" id="{86B08172-F20E-0844-8ACC-E01B45E77664}"/>
              </a:ext>
            </a:extLst>
          </p:cNvPr>
          <p:cNvSpPr/>
          <p:nvPr/>
        </p:nvSpPr>
        <p:spPr>
          <a:xfrm>
            <a:off x="6457950" y="1968094"/>
            <a:ext cx="2100263" cy="1325563"/>
          </a:xfrm>
          <a:prstGeom prst="cloudCallout">
            <a:avLst>
              <a:gd name="adj1" fmla="val -11989"/>
              <a:gd name="adj2" fmla="val 65734"/>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Umm. I have to make a decision fast</a:t>
            </a:r>
          </a:p>
        </p:txBody>
      </p:sp>
      <p:sp>
        <p:nvSpPr>
          <p:cNvPr id="10" name="TextBox 9">
            <a:extLst>
              <a:ext uri="{FF2B5EF4-FFF2-40B4-BE49-F238E27FC236}">
                <a16:creationId xmlns:a16="http://schemas.microsoft.com/office/drawing/2014/main" id="{3EB59CB9-A16E-B543-97FB-B18C8401E013}"/>
              </a:ext>
            </a:extLst>
          </p:cNvPr>
          <p:cNvSpPr txBox="1"/>
          <p:nvPr/>
        </p:nvSpPr>
        <p:spPr>
          <a:xfrm>
            <a:off x="0" y="6091746"/>
            <a:ext cx="12192000" cy="830997"/>
          </a:xfrm>
          <a:prstGeom prst="rect">
            <a:avLst/>
          </a:prstGeom>
          <a:noFill/>
        </p:spPr>
        <p:txBody>
          <a:bodyPr wrap="square" rtlCol="0">
            <a:spAutoFit/>
          </a:bodyPr>
          <a:lstStyle/>
          <a:p>
            <a:r>
              <a:rPr lang="en-AU" sz="1200" dirty="0"/>
              <a:t>1. Irving G, Neves AL, </a:t>
            </a:r>
            <a:r>
              <a:rPr lang="en-AU" sz="1200" dirty="0" err="1"/>
              <a:t>Dambha</a:t>
            </a:r>
            <a:r>
              <a:rPr lang="en-AU" sz="1200" dirty="0"/>
              <a:t>-Miller H, Oishi A, </a:t>
            </a:r>
            <a:r>
              <a:rPr lang="en-AU" sz="1200" dirty="0" err="1"/>
              <a:t>Tagashira</a:t>
            </a:r>
            <a:r>
              <a:rPr lang="en-AU" sz="1200" dirty="0"/>
              <a:t> H, </a:t>
            </a:r>
            <a:r>
              <a:rPr lang="en-AU" sz="1200" dirty="0" err="1"/>
              <a:t>Verho</a:t>
            </a:r>
            <a:r>
              <a:rPr lang="en-AU" sz="1200" dirty="0"/>
              <a:t> A, et al. International variations in primary care physician consultation time: a systematic review of 67 countries. BMJ Open. 2017;7(10):e017902. </a:t>
            </a:r>
          </a:p>
          <a:p>
            <a:r>
              <a:rPr lang="en-AU" sz="1200" dirty="0"/>
              <a:t>2. Osborn R, Moulds D, Schneider EC, Doty MM, Squires D, </a:t>
            </a:r>
            <a:r>
              <a:rPr lang="en-AU" sz="1200" dirty="0" err="1"/>
              <a:t>Sarnak</a:t>
            </a:r>
            <a:r>
              <a:rPr lang="en-AU" sz="1200" dirty="0"/>
              <a:t> DO. Primary care physicians in ten countries report challenges caring for patients with complex health needs. Health </a:t>
            </a:r>
            <a:r>
              <a:rPr lang="en-AU" sz="1200" dirty="0" err="1"/>
              <a:t>Aff</a:t>
            </a:r>
            <a:r>
              <a:rPr lang="en-AU" sz="1200" dirty="0"/>
              <a:t>. 2015;34(12):2104–12. </a:t>
            </a:r>
          </a:p>
        </p:txBody>
      </p:sp>
      <p:sp>
        <p:nvSpPr>
          <p:cNvPr id="27" name="Horizontal Scroll 26">
            <a:extLst>
              <a:ext uri="{FF2B5EF4-FFF2-40B4-BE49-F238E27FC236}">
                <a16:creationId xmlns:a16="http://schemas.microsoft.com/office/drawing/2014/main" id="{D056A859-0429-B44A-81AF-AFBC363D2055}"/>
              </a:ext>
            </a:extLst>
          </p:cNvPr>
          <p:cNvSpPr/>
          <p:nvPr/>
        </p:nvSpPr>
        <p:spPr>
          <a:xfrm>
            <a:off x="356286" y="5285296"/>
            <a:ext cx="5739714" cy="806450"/>
          </a:xfrm>
          <a:prstGeom prst="horizontalScroll">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n w="0"/>
                <a:solidFill>
                  <a:schemeClr val="tx1"/>
                </a:solidFill>
                <a:effectLst>
                  <a:outerShdw blurRad="38100" dist="19050" dir="2700000" algn="tl" rotWithShape="0">
                    <a:schemeClr val="dk1">
                      <a:alpha val="40000"/>
                    </a:schemeClr>
                  </a:outerShdw>
                </a:effectLst>
              </a:rPr>
              <a:t>Clinicians frequently operate under time pressure</a:t>
            </a:r>
          </a:p>
        </p:txBody>
      </p:sp>
      <p:sp>
        <p:nvSpPr>
          <p:cNvPr id="3" name="Slide Number Placeholder 2">
            <a:extLst>
              <a:ext uri="{FF2B5EF4-FFF2-40B4-BE49-F238E27FC236}">
                <a16:creationId xmlns:a16="http://schemas.microsoft.com/office/drawing/2014/main" id="{C3D9AB00-EA7D-3740-A169-EE4968339D99}"/>
              </a:ext>
            </a:extLst>
          </p:cNvPr>
          <p:cNvSpPr>
            <a:spLocks noGrp="1"/>
          </p:cNvSpPr>
          <p:nvPr>
            <p:ph type="sldNum" sz="quarter" idx="12"/>
          </p:nvPr>
        </p:nvSpPr>
        <p:spPr/>
        <p:txBody>
          <a:bodyPr/>
          <a:lstStyle/>
          <a:p>
            <a:fld id="{253CDD1E-6259-A844-8C68-CA31AA8918D9}" type="slidenum">
              <a:rPr lang="en-US" smtClean="0"/>
              <a:t>12</a:t>
            </a:fld>
            <a:endParaRPr lang="en-US"/>
          </a:p>
        </p:txBody>
      </p:sp>
    </p:spTree>
    <p:custDataLst>
      <p:tags r:id="rId1"/>
    </p:custDataLst>
    <p:extLst>
      <p:ext uri="{BB962C8B-B14F-4D97-AF65-F5344CB8AC3E}">
        <p14:creationId xmlns:p14="http://schemas.microsoft.com/office/powerpoint/2010/main" val="1050075405"/>
      </p:ext>
    </p:extLst>
  </p:cSld>
  <p:clrMapOvr>
    <a:masterClrMapping/>
  </p:clrMapOvr>
  <mc:AlternateContent xmlns:mc="http://schemas.openxmlformats.org/markup-compatibility/2006" xmlns:p14="http://schemas.microsoft.com/office/powerpoint/2010/main">
    <mc:Choice Requires="p14">
      <p:transition spd="slow" p14:dur="2000" advTm="31789"/>
    </mc:Choice>
    <mc:Fallback xmlns="">
      <p:transition spd="slow" advTm="3178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dissolve">
                                      <p:cBhvr>
                                        <p:cTn id="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Freeform: Shape 16">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6BB2BD5-238D-A147-BB65-44DA7F369B7B}"/>
              </a:ext>
            </a:extLst>
          </p:cNvPr>
          <p:cNvSpPr>
            <a:spLocks noGrp="1"/>
          </p:cNvSpPr>
          <p:nvPr>
            <p:ph type="title"/>
          </p:nvPr>
        </p:nvSpPr>
        <p:spPr>
          <a:xfrm>
            <a:off x="863029" y="1012004"/>
            <a:ext cx="3416158" cy="4795408"/>
          </a:xfrm>
        </p:spPr>
        <p:txBody>
          <a:bodyPr>
            <a:normAutofit/>
          </a:bodyPr>
          <a:lstStyle/>
          <a:p>
            <a:r>
              <a:rPr lang="en-US">
                <a:solidFill>
                  <a:srgbClr val="FFFFFF"/>
                </a:solidFill>
              </a:rPr>
              <a:t>Thesis Objective</a:t>
            </a:r>
          </a:p>
        </p:txBody>
      </p:sp>
      <p:graphicFrame>
        <p:nvGraphicFramePr>
          <p:cNvPr id="5" name="Content Placeholder 2">
            <a:extLst>
              <a:ext uri="{FF2B5EF4-FFF2-40B4-BE49-F238E27FC236}">
                <a16:creationId xmlns:a16="http://schemas.microsoft.com/office/drawing/2014/main" id="{27434A8D-6DF4-4B00-A749-97D91BF1023D}"/>
              </a:ext>
            </a:extLst>
          </p:cNvPr>
          <p:cNvGraphicFramePr>
            <a:graphicFrameLocks noGrp="1"/>
          </p:cNvGraphicFramePr>
          <p:nvPr>
            <p:ph idx="1"/>
            <p:extLst>
              <p:ext uri="{D42A27DB-BD31-4B8C-83A1-F6EECF244321}">
                <p14:modId xmlns:p14="http://schemas.microsoft.com/office/powerpoint/2010/main" val="2731343996"/>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Slide Number Placeholder 2">
            <a:extLst>
              <a:ext uri="{FF2B5EF4-FFF2-40B4-BE49-F238E27FC236}">
                <a16:creationId xmlns:a16="http://schemas.microsoft.com/office/drawing/2014/main" id="{CDAF3B92-538D-CC45-BED9-C190D698E56C}"/>
              </a:ext>
            </a:extLst>
          </p:cNvPr>
          <p:cNvSpPr>
            <a:spLocks noGrp="1"/>
          </p:cNvSpPr>
          <p:nvPr>
            <p:ph type="sldNum" sz="quarter" idx="12"/>
          </p:nvPr>
        </p:nvSpPr>
        <p:spPr/>
        <p:txBody>
          <a:bodyPr/>
          <a:lstStyle/>
          <a:p>
            <a:fld id="{253CDD1E-6259-A844-8C68-CA31AA8918D9}" type="slidenum">
              <a:rPr lang="en-US" smtClean="0"/>
              <a:t>13</a:t>
            </a:fld>
            <a:endParaRPr lang="en-US"/>
          </a:p>
        </p:txBody>
      </p:sp>
    </p:spTree>
    <p:extLst>
      <p:ext uri="{BB962C8B-B14F-4D97-AF65-F5344CB8AC3E}">
        <p14:creationId xmlns:p14="http://schemas.microsoft.com/office/powerpoint/2010/main" val="2224767090"/>
      </p:ext>
    </p:extLst>
  </p:cSld>
  <p:clrMapOvr>
    <a:masterClrMapping/>
  </p:clrMapOvr>
  <mc:AlternateContent xmlns:mc="http://schemas.openxmlformats.org/markup-compatibility/2006" xmlns:p14="http://schemas.microsoft.com/office/powerpoint/2010/main">
    <mc:Choice Requires="p14">
      <p:transition spd="slow" p14:dur="2000" advTm="16982"/>
    </mc:Choice>
    <mc:Fallback xmlns="">
      <p:transition spd="slow" advTm="16982"/>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Freeform: Shape 16">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6BB2BD5-238D-A147-BB65-44DA7F369B7B}"/>
              </a:ext>
            </a:extLst>
          </p:cNvPr>
          <p:cNvSpPr>
            <a:spLocks noGrp="1"/>
          </p:cNvSpPr>
          <p:nvPr>
            <p:ph type="title"/>
          </p:nvPr>
        </p:nvSpPr>
        <p:spPr>
          <a:xfrm>
            <a:off x="863029" y="1012004"/>
            <a:ext cx="3416158" cy="4795408"/>
          </a:xfrm>
        </p:spPr>
        <p:txBody>
          <a:bodyPr>
            <a:normAutofit/>
          </a:bodyPr>
          <a:lstStyle/>
          <a:p>
            <a:r>
              <a:rPr lang="en-US">
                <a:solidFill>
                  <a:srgbClr val="FFFFFF"/>
                </a:solidFill>
              </a:rPr>
              <a:t>Thesis Objective</a:t>
            </a:r>
          </a:p>
        </p:txBody>
      </p:sp>
      <p:graphicFrame>
        <p:nvGraphicFramePr>
          <p:cNvPr id="5" name="Content Placeholder 2">
            <a:extLst>
              <a:ext uri="{FF2B5EF4-FFF2-40B4-BE49-F238E27FC236}">
                <a16:creationId xmlns:a16="http://schemas.microsoft.com/office/drawing/2014/main" id="{27434A8D-6DF4-4B00-A749-97D91BF1023D}"/>
              </a:ext>
            </a:extLst>
          </p:cNvPr>
          <p:cNvGraphicFramePr>
            <a:graphicFrameLocks noGrp="1"/>
          </p:cNvGraphicFramePr>
          <p:nvPr>
            <p:ph idx="1"/>
            <p:extLst>
              <p:ext uri="{D42A27DB-BD31-4B8C-83A1-F6EECF244321}">
                <p14:modId xmlns:p14="http://schemas.microsoft.com/office/powerpoint/2010/main" val="1795655691"/>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AlternateContent xmlns:mc="http://schemas.openxmlformats.org/markup-compatibility/2006" xmlns:p14="http://schemas.microsoft.com/office/powerpoint/2010/main">
        <mc:Choice Requires="p14">
          <p:contentPart p14:bwMode="auto" r:id="rId8">
            <p14:nvContentPartPr>
              <p14:cNvPr id="3" name="Ink 2">
                <a:extLst>
                  <a:ext uri="{FF2B5EF4-FFF2-40B4-BE49-F238E27FC236}">
                    <a16:creationId xmlns:a16="http://schemas.microsoft.com/office/drawing/2014/main" id="{A220D27D-2033-554F-B2D9-1AEE99C4ED90}"/>
                  </a:ext>
                </a:extLst>
              </p14:cNvPr>
              <p14:cNvContentPartPr/>
              <p14:nvPr/>
            </p14:nvContentPartPr>
            <p14:xfrm>
              <a:off x="7293360" y="3623200"/>
              <a:ext cx="4417560" cy="1054440"/>
            </p14:xfrm>
          </p:contentPart>
        </mc:Choice>
        <mc:Fallback xmlns="">
          <p:pic>
            <p:nvPicPr>
              <p:cNvPr id="3" name="Ink 2">
                <a:extLst>
                  <a:ext uri="{FF2B5EF4-FFF2-40B4-BE49-F238E27FC236}">
                    <a16:creationId xmlns:a16="http://schemas.microsoft.com/office/drawing/2014/main" id="{A220D27D-2033-554F-B2D9-1AEE99C4ED90}"/>
                  </a:ext>
                </a:extLst>
              </p:cNvPr>
              <p:cNvPicPr/>
              <p:nvPr/>
            </p:nvPicPr>
            <p:blipFill>
              <a:blip r:embed="rId9"/>
              <a:stretch>
                <a:fillRect/>
              </a:stretch>
            </p:blipFill>
            <p:spPr>
              <a:xfrm>
                <a:off x="7284360" y="3614200"/>
                <a:ext cx="4435200" cy="1072080"/>
              </a:xfrm>
              <a:prstGeom prst="rect">
                <a:avLst/>
              </a:prstGeom>
            </p:spPr>
          </p:pic>
        </mc:Fallback>
      </mc:AlternateContent>
      <p:sp>
        <p:nvSpPr>
          <p:cNvPr id="4" name="Slide Number Placeholder 3">
            <a:extLst>
              <a:ext uri="{FF2B5EF4-FFF2-40B4-BE49-F238E27FC236}">
                <a16:creationId xmlns:a16="http://schemas.microsoft.com/office/drawing/2014/main" id="{A742E04B-873F-FB41-89A8-2C1A7FBF376B}"/>
              </a:ext>
            </a:extLst>
          </p:cNvPr>
          <p:cNvSpPr>
            <a:spLocks noGrp="1"/>
          </p:cNvSpPr>
          <p:nvPr>
            <p:ph type="sldNum" sz="quarter" idx="12"/>
          </p:nvPr>
        </p:nvSpPr>
        <p:spPr/>
        <p:txBody>
          <a:bodyPr/>
          <a:lstStyle/>
          <a:p>
            <a:fld id="{253CDD1E-6259-A844-8C68-CA31AA8918D9}" type="slidenum">
              <a:rPr lang="en-US" smtClean="0"/>
              <a:t>14</a:t>
            </a:fld>
            <a:endParaRPr lang="en-US"/>
          </a:p>
        </p:txBody>
      </p:sp>
    </p:spTree>
    <p:extLst>
      <p:ext uri="{BB962C8B-B14F-4D97-AF65-F5344CB8AC3E}">
        <p14:creationId xmlns:p14="http://schemas.microsoft.com/office/powerpoint/2010/main" val="4154582124"/>
      </p:ext>
    </p:extLst>
  </p:cSld>
  <p:clrMapOvr>
    <a:masterClrMapping/>
  </p:clrMapOvr>
  <mc:AlternateContent xmlns:mc="http://schemas.openxmlformats.org/markup-compatibility/2006" xmlns:p14="http://schemas.microsoft.com/office/powerpoint/2010/main">
    <mc:Choice Requires="p14">
      <p:transition spd="slow" p14:dur="2000" advTm="5662"/>
    </mc:Choice>
    <mc:Fallback xmlns="">
      <p:transition spd="slow" advTm="5662"/>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0" name="Rectangle 14">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16">
            <a:extLst>
              <a:ext uri="{FF2B5EF4-FFF2-40B4-BE49-F238E27FC236}">
                <a16:creationId xmlns:a16="http://schemas.microsoft.com/office/drawing/2014/main" id="{3E5445C6-DD42-4979-86FF-03730E8C6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734" y="321733"/>
            <a:ext cx="11573488" cy="6214534"/>
          </a:xfrm>
          <a:prstGeom prst="rect">
            <a:avLst/>
          </a:prstGeom>
          <a:solidFill>
            <a:schemeClr val="bg1">
              <a:lumMod val="75000"/>
              <a:lumOff val="25000"/>
            </a:schemeClr>
          </a:solidFill>
          <a:ln w="127000" cap="sq" cmpd="thinThick">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098B4D8-A064-4447-8644-E05F905A996B}"/>
              </a:ext>
            </a:extLst>
          </p:cNvPr>
          <p:cNvSpPr>
            <a:spLocks noGrp="1"/>
          </p:cNvSpPr>
          <p:nvPr>
            <p:ph type="title"/>
          </p:nvPr>
        </p:nvSpPr>
        <p:spPr>
          <a:xfrm>
            <a:off x="1524000" y="1122362"/>
            <a:ext cx="9144000" cy="2840037"/>
          </a:xfrm>
        </p:spPr>
        <p:txBody>
          <a:bodyPr vert="horz" lIns="91440" tIns="45720" rIns="91440" bIns="45720" rtlCol="0" anchor="b">
            <a:normAutofit fontScale="90000"/>
          </a:bodyPr>
          <a:lstStyle/>
          <a:p>
            <a:pPr algn="ctr"/>
            <a:r>
              <a:rPr lang="en-US" sz="5800" kern="1200" dirty="0">
                <a:solidFill>
                  <a:schemeClr val="tx1"/>
                </a:solidFill>
                <a:latin typeface="+mj-lt"/>
                <a:ea typeface="+mj-ea"/>
                <a:cs typeface="+mj-cs"/>
              </a:rPr>
              <a:t>Multiple Interaction IR (multi-IIR)</a:t>
            </a:r>
            <a:br>
              <a:rPr lang="en-US" sz="5800" kern="1200" dirty="0">
                <a:solidFill>
                  <a:schemeClr val="tx1"/>
                </a:solidFill>
                <a:latin typeface="+mj-lt"/>
                <a:ea typeface="+mj-ea"/>
                <a:cs typeface="+mj-cs"/>
              </a:rPr>
            </a:br>
            <a:r>
              <a:rPr lang="en-US" sz="5800" kern="1200" dirty="0">
                <a:solidFill>
                  <a:schemeClr val="tx1"/>
                </a:solidFill>
                <a:latin typeface="+mj-lt"/>
                <a:ea typeface="+mj-ea"/>
                <a:cs typeface="+mj-cs"/>
              </a:rPr>
              <a:t>vs</a:t>
            </a:r>
            <a:br>
              <a:rPr lang="en-US" sz="5800" kern="1200" dirty="0">
                <a:solidFill>
                  <a:schemeClr val="tx1"/>
                </a:solidFill>
                <a:latin typeface="+mj-lt"/>
                <a:ea typeface="+mj-ea"/>
                <a:cs typeface="+mj-cs"/>
              </a:rPr>
            </a:br>
            <a:r>
              <a:rPr lang="en-US" sz="5800" kern="1200" dirty="0">
                <a:solidFill>
                  <a:schemeClr val="tx1"/>
                </a:solidFill>
                <a:latin typeface="+mj-lt"/>
                <a:ea typeface="+mj-ea"/>
                <a:cs typeface="+mj-cs"/>
              </a:rPr>
              <a:t>Minimal Interaction IR (mini-IIR)</a:t>
            </a:r>
          </a:p>
        </p:txBody>
      </p:sp>
      <p:cxnSp>
        <p:nvCxnSpPr>
          <p:cNvPr id="19" name="Straight Connector 18">
            <a:extLst>
              <a:ext uri="{FF2B5EF4-FFF2-40B4-BE49-F238E27FC236}">
                <a16:creationId xmlns:a16="http://schemas.microsoft.com/office/drawing/2014/main" id="{45000665-DFC7-417E-8FD7-516A0F15C9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4109417"/>
            <a:ext cx="2743200" cy="0"/>
          </a:xfrm>
          <a:prstGeom prst="line">
            <a:avLst/>
          </a:prstGeom>
          <a:ln w="127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2F02527A-EC43-4C48-935C-7C08B9942362}"/>
              </a:ext>
            </a:extLst>
          </p:cNvPr>
          <p:cNvSpPr>
            <a:spLocks noGrp="1"/>
          </p:cNvSpPr>
          <p:nvPr>
            <p:ph type="sldNum" sz="quarter" idx="12"/>
          </p:nvPr>
        </p:nvSpPr>
        <p:spPr/>
        <p:txBody>
          <a:bodyPr/>
          <a:lstStyle/>
          <a:p>
            <a:fld id="{253CDD1E-6259-A844-8C68-CA31AA8918D9}" type="slidenum">
              <a:rPr lang="en-US" smtClean="0"/>
              <a:t>15</a:t>
            </a:fld>
            <a:endParaRPr lang="en-US"/>
          </a:p>
        </p:txBody>
      </p:sp>
    </p:spTree>
    <p:extLst>
      <p:ext uri="{BB962C8B-B14F-4D97-AF65-F5344CB8AC3E}">
        <p14:creationId xmlns:p14="http://schemas.microsoft.com/office/powerpoint/2010/main" val="36259769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4622"/>
    </mc:Choice>
    <mc:Fallback xmlns="">
      <p:transition spd="slow" advTm="4622"/>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B779B25-1A7F-F34A-90BB-157B92D73CE9}"/>
              </a:ext>
            </a:extLst>
          </p:cNvPr>
          <p:cNvSpPr>
            <a:spLocks noGrp="1"/>
          </p:cNvSpPr>
          <p:nvPr>
            <p:ph type="title"/>
          </p:nvPr>
        </p:nvSpPr>
        <p:spPr/>
        <p:txBody>
          <a:bodyPr/>
          <a:lstStyle/>
          <a:p>
            <a:r>
              <a:rPr lang="en-US" dirty="0"/>
              <a:t>Multiple Interaction IR (multi-IIR)</a:t>
            </a:r>
          </a:p>
        </p:txBody>
      </p:sp>
      <p:sp>
        <p:nvSpPr>
          <p:cNvPr id="8" name="Content Placeholder 7">
            <a:extLst>
              <a:ext uri="{FF2B5EF4-FFF2-40B4-BE49-F238E27FC236}">
                <a16:creationId xmlns:a16="http://schemas.microsoft.com/office/drawing/2014/main" id="{948087D2-96BD-7248-9927-6B190363E5B5}"/>
              </a:ext>
            </a:extLst>
          </p:cNvPr>
          <p:cNvSpPr>
            <a:spLocks noGrp="1"/>
          </p:cNvSpPr>
          <p:nvPr>
            <p:ph sz="half" idx="1"/>
          </p:nvPr>
        </p:nvSpPr>
        <p:spPr>
          <a:xfrm>
            <a:off x="838200" y="1690688"/>
            <a:ext cx="5181600" cy="4802187"/>
          </a:xfrm>
        </p:spPr>
        <p:txBody>
          <a:bodyPr>
            <a:normAutofit/>
          </a:bodyPr>
          <a:lstStyle/>
          <a:p>
            <a:r>
              <a:rPr lang="en-US" sz="2400" dirty="0"/>
              <a:t>Most contemporary information search is conducted using document retrieval methods</a:t>
            </a:r>
          </a:p>
          <a:p>
            <a:endParaRPr lang="en-US" sz="2400" dirty="0"/>
          </a:p>
          <a:p>
            <a:r>
              <a:rPr lang="en-US" sz="2400" dirty="0"/>
              <a:t>Document retrieval is a multiple interaction IR scenario. User:</a:t>
            </a:r>
          </a:p>
          <a:p>
            <a:pPr marL="914400" lvl="1" indent="-457200">
              <a:buFont typeface="+mj-lt"/>
              <a:buAutoNum type="arabicPeriod"/>
            </a:pPr>
            <a:r>
              <a:rPr lang="en-US" sz="2000" dirty="0"/>
              <a:t>Submits query</a:t>
            </a:r>
          </a:p>
          <a:p>
            <a:pPr marL="914400" lvl="1" indent="-457200">
              <a:buFont typeface="+mj-lt"/>
              <a:buAutoNum type="arabicPeriod"/>
            </a:pPr>
            <a:r>
              <a:rPr lang="en-US" sz="2000" dirty="0"/>
              <a:t>Reviews SERP</a:t>
            </a:r>
          </a:p>
          <a:p>
            <a:pPr marL="914400" lvl="1" indent="-457200">
              <a:buFont typeface="+mj-lt"/>
              <a:buAutoNum type="arabicPeriod"/>
            </a:pPr>
            <a:r>
              <a:rPr lang="en-US" sz="2000" dirty="0"/>
              <a:t>Selects document</a:t>
            </a:r>
          </a:p>
          <a:p>
            <a:pPr marL="914400" lvl="1" indent="-457200">
              <a:buFont typeface="+mj-lt"/>
              <a:buAutoNum type="arabicPeriod"/>
            </a:pPr>
            <a:r>
              <a:rPr lang="en-US" sz="2000" dirty="0"/>
              <a:t>Reads document</a:t>
            </a:r>
          </a:p>
          <a:p>
            <a:pPr marL="914400" lvl="1" indent="-457200">
              <a:buFont typeface="+mj-lt"/>
              <a:buAutoNum type="arabicPeriod"/>
            </a:pPr>
            <a:r>
              <a:rPr lang="en-US" sz="2000" dirty="0"/>
              <a:t>Repeat (1) – (5) until information need is satisfied</a:t>
            </a:r>
          </a:p>
        </p:txBody>
      </p:sp>
      <p:sp>
        <p:nvSpPr>
          <p:cNvPr id="9" name="Content Placeholder 8">
            <a:extLst>
              <a:ext uri="{FF2B5EF4-FFF2-40B4-BE49-F238E27FC236}">
                <a16:creationId xmlns:a16="http://schemas.microsoft.com/office/drawing/2014/main" id="{2FF35826-D41F-6A42-B2BE-22992EDC270C}"/>
              </a:ext>
            </a:extLst>
          </p:cNvPr>
          <p:cNvSpPr>
            <a:spLocks noGrp="1"/>
          </p:cNvSpPr>
          <p:nvPr>
            <p:ph sz="half" idx="2"/>
          </p:nvPr>
        </p:nvSpPr>
        <p:spPr/>
        <p:txBody>
          <a:bodyPr>
            <a:normAutofit/>
          </a:bodyPr>
          <a:lstStyle/>
          <a:p>
            <a:endParaRPr lang="en-US"/>
          </a:p>
        </p:txBody>
      </p:sp>
      <p:grpSp>
        <p:nvGrpSpPr>
          <p:cNvPr id="6" name="Group 5">
            <a:extLst>
              <a:ext uri="{FF2B5EF4-FFF2-40B4-BE49-F238E27FC236}">
                <a16:creationId xmlns:a16="http://schemas.microsoft.com/office/drawing/2014/main" id="{49B7AB61-296F-8240-95DE-2751AD7C9B54}"/>
              </a:ext>
            </a:extLst>
          </p:cNvPr>
          <p:cNvGrpSpPr/>
          <p:nvPr/>
        </p:nvGrpSpPr>
        <p:grpSpPr>
          <a:xfrm>
            <a:off x="6197601" y="1447800"/>
            <a:ext cx="5156199" cy="4910009"/>
            <a:chOff x="0" y="114300"/>
            <a:chExt cx="6095999" cy="6129209"/>
          </a:xfrm>
        </p:grpSpPr>
        <p:pic>
          <p:nvPicPr>
            <p:cNvPr id="4" name="Picture 3">
              <a:extLst>
                <a:ext uri="{FF2B5EF4-FFF2-40B4-BE49-F238E27FC236}">
                  <a16:creationId xmlns:a16="http://schemas.microsoft.com/office/drawing/2014/main" id="{6A50484B-8F06-6246-BC0A-A3FCA0BF89C7}"/>
                </a:ext>
              </a:extLst>
            </p:cNvPr>
            <p:cNvPicPr>
              <a:picLocks noChangeAspect="1"/>
            </p:cNvPicPr>
            <p:nvPr/>
          </p:nvPicPr>
          <p:blipFill rotWithShape="1">
            <a:blip r:embed="rId3"/>
            <a:srcRect r="1583" b="63333"/>
            <a:stretch/>
          </p:blipFill>
          <p:spPr>
            <a:xfrm>
              <a:off x="0" y="114300"/>
              <a:ext cx="6095999" cy="2514600"/>
            </a:xfrm>
            <a:prstGeom prst="rect">
              <a:avLst/>
            </a:prstGeom>
          </p:spPr>
        </p:pic>
        <p:pic>
          <p:nvPicPr>
            <p:cNvPr id="5" name="Picture 4">
              <a:extLst>
                <a:ext uri="{FF2B5EF4-FFF2-40B4-BE49-F238E27FC236}">
                  <a16:creationId xmlns:a16="http://schemas.microsoft.com/office/drawing/2014/main" id="{BD430824-67CE-CA47-B2D8-5E97CBB1B923}"/>
                </a:ext>
              </a:extLst>
            </p:cNvPr>
            <p:cNvPicPr>
              <a:picLocks noChangeAspect="1"/>
            </p:cNvPicPr>
            <p:nvPr/>
          </p:nvPicPr>
          <p:blipFill rotWithShape="1">
            <a:blip r:embed="rId4"/>
            <a:srcRect r="1988" b="36551"/>
            <a:stretch/>
          </p:blipFill>
          <p:spPr>
            <a:xfrm>
              <a:off x="1066800" y="2562355"/>
              <a:ext cx="4813300" cy="3681154"/>
            </a:xfrm>
            <a:prstGeom prst="rect">
              <a:avLst/>
            </a:prstGeom>
          </p:spPr>
        </p:pic>
      </p:grpSp>
      <mc:AlternateContent xmlns:mc="http://schemas.openxmlformats.org/markup-compatibility/2006" xmlns:p14="http://schemas.microsoft.com/office/powerpoint/2010/main">
        <mc:Choice Requires="p14">
          <p:contentPart p14:bwMode="auto" r:id="rId5">
            <p14:nvContentPartPr>
              <p14:cNvPr id="24" name="Ink 23">
                <a:extLst>
                  <a:ext uri="{FF2B5EF4-FFF2-40B4-BE49-F238E27FC236}">
                    <a16:creationId xmlns:a16="http://schemas.microsoft.com/office/drawing/2014/main" id="{D1B4240C-9559-B84E-8C01-14B1E316E3AD}"/>
                  </a:ext>
                </a:extLst>
              </p14:cNvPr>
              <p14:cNvContentPartPr/>
              <p14:nvPr/>
            </p14:nvContentPartPr>
            <p14:xfrm>
              <a:off x="9974280" y="557080"/>
              <a:ext cx="360" cy="360"/>
            </p14:xfrm>
          </p:contentPart>
        </mc:Choice>
        <mc:Fallback xmlns="">
          <p:pic>
            <p:nvPicPr>
              <p:cNvPr id="24" name="Ink 23">
                <a:extLst>
                  <a:ext uri="{FF2B5EF4-FFF2-40B4-BE49-F238E27FC236}">
                    <a16:creationId xmlns:a16="http://schemas.microsoft.com/office/drawing/2014/main" id="{D1B4240C-9559-B84E-8C01-14B1E316E3AD}"/>
                  </a:ext>
                </a:extLst>
              </p:cNvPr>
              <p:cNvPicPr/>
              <p:nvPr/>
            </p:nvPicPr>
            <p:blipFill>
              <a:blip r:embed="rId6"/>
              <a:stretch>
                <a:fillRect/>
              </a:stretch>
            </p:blipFill>
            <p:spPr>
              <a:xfrm>
                <a:off x="9965640" y="548440"/>
                <a:ext cx="18000" cy="18000"/>
              </a:xfrm>
              <a:prstGeom prst="rect">
                <a:avLst/>
              </a:prstGeom>
            </p:spPr>
          </p:pic>
        </mc:Fallback>
      </mc:AlternateContent>
      <p:sp>
        <p:nvSpPr>
          <p:cNvPr id="26" name="Right Brace 25">
            <a:extLst>
              <a:ext uri="{FF2B5EF4-FFF2-40B4-BE49-F238E27FC236}">
                <a16:creationId xmlns:a16="http://schemas.microsoft.com/office/drawing/2014/main" id="{008FA661-6C9D-8E4E-B9BB-59D9B5DA4AFC}"/>
              </a:ext>
            </a:extLst>
          </p:cNvPr>
          <p:cNvSpPr/>
          <p:nvPr/>
        </p:nvSpPr>
        <p:spPr>
          <a:xfrm>
            <a:off x="11171185" y="2222500"/>
            <a:ext cx="487415" cy="3954463"/>
          </a:xfrm>
          <a:prstGeom prst="rightBrace">
            <a:avLst/>
          </a:pr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dirty="0"/>
          </a:p>
        </p:txBody>
      </p:sp>
      <p:sp>
        <p:nvSpPr>
          <p:cNvPr id="27" name="TextBox 26">
            <a:extLst>
              <a:ext uri="{FF2B5EF4-FFF2-40B4-BE49-F238E27FC236}">
                <a16:creationId xmlns:a16="http://schemas.microsoft.com/office/drawing/2014/main" id="{3DB3AA9D-39D4-F844-996A-4C53E318FA0C}"/>
              </a:ext>
            </a:extLst>
          </p:cNvPr>
          <p:cNvSpPr txBox="1"/>
          <p:nvPr/>
        </p:nvSpPr>
        <p:spPr>
          <a:xfrm rot="5400000">
            <a:off x="9756222" y="4040511"/>
            <a:ext cx="4265264" cy="369332"/>
          </a:xfrm>
          <a:prstGeom prst="rect">
            <a:avLst/>
          </a:prstGeom>
          <a:noFill/>
        </p:spPr>
        <p:txBody>
          <a:bodyPr wrap="square" rtlCol="0">
            <a:spAutoFit/>
          </a:bodyPr>
          <a:lstStyle/>
          <a:p>
            <a:pPr algn="ctr"/>
            <a:r>
              <a:rPr lang="en-US" dirty="0"/>
              <a:t>2. Review SERP: Search Engine Results Page</a:t>
            </a:r>
          </a:p>
        </p:txBody>
      </p:sp>
      <mc:AlternateContent xmlns:mc="http://schemas.openxmlformats.org/markup-compatibility/2006" xmlns:p14="http://schemas.microsoft.com/office/powerpoint/2010/main">
        <mc:Choice Requires="p14">
          <p:contentPart p14:bwMode="auto" r:id="rId7">
            <p14:nvContentPartPr>
              <p14:cNvPr id="30" name="Ink 29">
                <a:extLst>
                  <a:ext uri="{FF2B5EF4-FFF2-40B4-BE49-F238E27FC236}">
                    <a16:creationId xmlns:a16="http://schemas.microsoft.com/office/drawing/2014/main" id="{5601DABB-B506-1849-9EFC-2114E11BC1F8}"/>
                  </a:ext>
                </a:extLst>
              </p14:cNvPr>
              <p14:cNvContentPartPr/>
              <p14:nvPr/>
            </p14:nvContentPartPr>
            <p14:xfrm>
              <a:off x="7002840" y="1372840"/>
              <a:ext cx="1592280" cy="576360"/>
            </p14:xfrm>
          </p:contentPart>
        </mc:Choice>
        <mc:Fallback xmlns="">
          <p:pic>
            <p:nvPicPr>
              <p:cNvPr id="30" name="Ink 29">
                <a:extLst>
                  <a:ext uri="{FF2B5EF4-FFF2-40B4-BE49-F238E27FC236}">
                    <a16:creationId xmlns:a16="http://schemas.microsoft.com/office/drawing/2014/main" id="{5601DABB-B506-1849-9EFC-2114E11BC1F8}"/>
                  </a:ext>
                </a:extLst>
              </p:cNvPr>
              <p:cNvPicPr/>
              <p:nvPr/>
            </p:nvPicPr>
            <p:blipFill>
              <a:blip r:embed="rId8"/>
              <a:stretch>
                <a:fillRect/>
              </a:stretch>
            </p:blipFill>
            <p:spPr>
              <a:xfrm>
                <a:off x="6993840" y="1364200"/>
                <a:ext cx="1609920" cy="594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31" name="Ink 30">
                <a:extLst>
                  <a:ext uri="{FF2B5EF4-FFF2-40B4-BE49-F238E27FC236}">
                    <a16:creationId xmlns:a16="http://schemas.microsoft.com/office/drawing/2014/main" id="{59BDAB7E-03DD-3B4E-ACD8-D9DC66C0FF16}"/>
                  </a:ext>
                </a:extLst>
              </p14:cNvPr>
              <p14:cNvContentPartPr/>
              <p14:nvPr/>
            </p14:nvContentPartPr>
            <p14:xfrm>
              <a:off x="8463720" y="914560"/>
              <a:ext cx="2506680" cy="566640"/>
            </p14:xfrm>
          </p:contentPart>
        </mc:Choice>
        <mc:Fallback xmlns="">
          <p:pic>
            <p:nvPicPr>
              <p:cNvPr id="31" name="Ink 30">
                <a:extLst>
                  <a:ext uri="{FF2B5EF4-FFF2-40B4-BE49-F238E27FC236}">
                    <a16:creationId xmlns:a16="http://schemas.microsoft.com/office/drawing/2014/main" id="{59BDAB7E-03DD-3B4E-ACD8-D9DC66C0FF16}"/>
                  </a:ext>
                </a:extLst>
              </p:cNvPr>
              <p:cNvPicPr/>
              <p:nvPr/>
            </p:nvPicPr>
            <p:blipFill>
              <a:blip r:embed="rId10"/>
              <a:stretch>
                <a:fillRect/>
              </a:stretch>
            </p:blipFill>
            <p:spPr>
              <a:xfrm>
                <a:off x="8454720" y="905920"/>
                <a:ext cx="2524320" cy="584280"/>
              </a:xfrm>
              <a:prstGeom prst="rect">
                <a:avLst/>
              </a:prstGeom>
            </p:spPr>
          </p:pic>
        </mc:Fallback>
      </mc:AlternateContent>
      <p:sp>
        <p:nvSpPr>
          <p:cNvPr id="32" name="TextBox 31">
            <a:extLst>
              <a:ext uri="{FF2B5EF4-FFF2-40B4-BE49-F238E27FC236}">
                <a16:creationId xmlns:a16="http://schemas.microsoft.com/office/drawing/2014/main" id="{50CBF2AD-06D5-C94F-9F70-02EE1EE4B665}"/>
              </a:ext>
            </a:extLst>
          </p:cNvPr>
          <p:cNvSpPr txBox="1"/>
          <p:nvPr/>
        </p:nvSpPr>
        <p:spPr>
          <a:xfrm>
            <a:off x="10970400" y="583297"/>
            <a:ext cx="1092200" cy="646331"/>
          </a:xfrm>
          <a:prstGeom prst="rect">
            <a:avLst/>
          </a:prstGeom>
          <a:noFill/>
        </p:spPr>
        <p:txBody>
          <a:bodyPr wrap="square" rtlCol="0">
            <a:spAutoFit/>
          </a:bodyPr>
          <a:lstStyle/>
          <a:p>
            <a:r>
              <a:rPr lang="en-US" dirty="0"/>
              <a:t>1. User Query</a:t>
            </a:r>
          </a:p>
        </p:txBody>
      </p:sp>
      <mc:AlternateContent xmlns:mc="http://schemas.openxmlformats.org/markup-compatibility/2006" xmlns:p14="http://schemas.microsoft.com/office/powerpoint/2010/main">
        <mc:Choice Requires="p14">
          <p:contentPart p14:bwMode="auto" r:id="rId11">
            <p14:nvContentPartPr>
              <p14:cNvPr id="39" name="Ink 38">
                <a:extLst>
                  <a:ext uri="{FF2B5EF4-FFF2-40B4-BE49-F238E27FC236}">
                    <a16:creationId xmlns:a16="http://schemas.microsoft.com/office/drawing/2014/main" id="{6B2FE1F4-6058-1A47-83D9-AF47EC6A53B7}"/>
                  </a:ext>
                </a:extLst>
              </p14:cNvPr>
              <p14:cNvContentPartPr/>
              <p14:nvPr/>
            </p14:nvContentPartPr>
            <p14:xfrm>
              <a:off x="7861440" y="5933680"/>
              <a:ext cx="882000" cy="720360"/>
            </p14:xfrm>
          </p:contentPart>
        </mc:Choice>
        <mc:Fallback xmlns="">
          <p:pic>
            <p:nvPicPr>
              <p:cNvPr id="39" name="Ink 38">
                <a:extLst>
                  <a:ext uri="{FF2B5EF4-FFF2-40B4-BE49-F238E27FC236}">
                    <a16:creationId xmlns:a16="http://schemas.microsoft.com/office/drawing/2014/main" id="{6B2FE1F4-6058-1A47-83D9-AF47EC6A53B7}"/>
                  </a:ext>
                </a:extLst>
              </p:cNvPr>
              <p:cNvPicPr/>
              <p:nvPr/>
            </p:nvPicPr>
            <p:blipFill>
              <a:blip r:embed="rId12"/>
              <a:stretch>
                <a:fillRect/>
              </a:stretch>
            </p:blipFill>
            <p:spPr>
              <a:xfrm>
                <a:off x="7852440" y="5925036"/>
                <a:ext cx="899640" cy="738009"/>
              </a:xfrm>
              <a:prstGeom prst="rect">
                <a:avLst/>
              </a:prstGeom>
            </p:spPr>
          </p:pic>
        </mc:Fallback>
      </mc:AlternateContent>
      <p:sp>
        <p:nvSpPr>
          <p:cNvPr id="40" name="TextBox 39">
            <a:extLst>
              <a:ext uri="{FF2B5EF4-FFF2-40B4-BE49-F238E27FC236}">
                <a16:creationId xmlns:a16="http://schemas.microsoft.com/office/drawing/2014/main" id="{20143FD6-4495-EA42-A62A-E0CE986265A5}"/>
              </a:ext>
            </a:extLst>
          </p:cNvPr>
          <p:cNvSpPr txBox="1"/>
          <p:nvPr/>
        </p:nvSpPr>
        <p:spPr>
          <a:xfrm>
            <a:off x="8775700" y="6274703"/>
            <a:ext cx="2973846" cy="646331"/>
          </a:xfrm>
          <a:prstGeom prst="rect">
            <a:avLst/>
          </a:prstGeom>
          <a:noFill/>
        </p:spPr>
        <p:txBody>
          <a:bodyPr wrap="square" rtlCol="0">
            <a:spAutoFit/>
          </a:bodyPr>
          <a:lstStyle/>
          <a:p>
            <a:r>
              <a:rPr lang="en-US" dirty="0"/>
              <a:t>3. Select and read document/web page</a:t>
            </a:r>
          </a:p>
        </p:txBody>
      </p:sp>
      <p:sp>
        <p:nvSpPr>
          <p:cNvPr id="41" name="Horizontal Scroll 40">
            <a:extLst>
              <a:ext uri="{FF2B5EF4-FFF2-40B4-BE49-F238E27FC236}">
                <a16:creationId xmlns:a16="http://schemas.microsoft.com/office/drawing/2014/main" id="{DCE56A83-F815-0843-B25B-2BA8E15491DB}"/>
              </a:ext>
            </a:extLst>
          </p:cNvPr>
          <p:cNvSpPr/>
          <p:nvPr/>
        </p:nvSpPr>
        <p:spPr>
          <a:xfrm>
            <a:off x="433531" y="5954584"/>
            <a:ext cx="4709970" cy="806450"/>
          </a:xfrm>
          <a:prstGeom prst="horizontalScroll">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n w="0"/>
                <a:solidFill>
                  <a:schemeClr val="tx1"/>
                </a:solidFill>
                <a:effectLst>
                  <a:outerShdw blurRad="38100" dist="19050" dir="2700000" algn="tl" rotWithShape="0">
                    <a:schemeClr val="dk1">
                      <a:alpha val="40000"/>
                    </a:schemeClr>
                  </a:outerShdw>
                </a:effectLst>
              </a:rPr>
              <a:t>Commercial search uses multi-IIR methods</a:t>
            </a:r>
          </a:p>
        </p:txBody>
      </p:sp>
      <p:sp>
        <p:nvSpPr>
          <p:cNvPr id="42" name="Slide Number Placeholder 41">
            <a:extLst>
              <a:ext uri="{FF2B5EF4-FFF2-40B4-BE49-F238E27FC236}">
                <a16:creationId xmlns:a16="http://schemas.microsoft.com/office/drawing/2014/main" id="{3012F491-99E8-C749-A621-9A01A1EAAA45}"/>
              </a:ext>
            </a:extLst>
          </p:cNvPr>
          <p:cNvSpPr>
            <a:spLocks noGrp="1"/>
          </p:cNvSpPr>
          <p:nvPr>
            <p:ph type="sldNum" sz="quarter" idx="12"/>
          </p:nvPr>
        </p:nvSpPr>
        <p:spPr/>
        <p:txBody>
          <a:bodyPr/>
          <a:lstStyle/>
          <a:p>
            <a:fld id="{253CDD1E-6259-A844-8C68-CA31AA8918D9}" type="slidenum">
              <a:rPr lang="en-US" smtClean="0"/>
              <a:t>16</a:t>
            </a:fld>
            <a:endParaRPr lang="en-US"/>
          </a:p>
        </p:txBody>
      </p:sp>
    </p:spTree>
    <p:custDataLst>
      <p:tags r:id="rId1"/>
    </p:custDataLst>
    <p:extLst>
      <p:ext uri="{BB962C8B-B14F-4D97-AF65-F5344CB8AC3E}">
        <p14:creationId xmlns:p14="http://schemas.microsoft.com/office/powerpoint/2010/main" val="3908146289"/>
      </p:ext>
    </p:extLst>
  </p:cSld>
  <p:clrMapOvr>
    <a:masterClrMapping/>
  </p:clrMapOvr>
  <mc:AlternateContent xmlns:mc="http://schemas.openxmlformats.org/markup-compatibility/2006" xmlns:p14="http://schemas.microsoft.com/office/powerpoint/2010/main">
    <mc:Choice Requires="p14">
      <p:transition spd="slow" p14:dur="2000" advTm="42711"/>
    </mc:Choice>
    <mc:Fallback xmlns="">
      <p:transition spd="slow" advTm="4271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dissolve">
                                      <p:cBhvr>
                                        <p:cTn id="7"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27D55F-C137-EE4B-A81B-7B600C00A6E1}"/>
              </a:ext>
            </a:extLst>
          </p:cNvPr>
          <p:cNvSpPr>
            <a:spLocks noGrp="1"/>
          </p:cNvSpPr>
          <p:nvPr>
            <p:ph type="title"/>
          </p:nvPr>
        </p:nvSpPr>
        <p:spPr/>
        <p:txBody>
          <a:bodyPr/>
          <a:lstStyle/>
          <a:p>
            <a:r>
              <a:rPr lang="en-US" dirty="0"/>
              <a:t>Minimal Interaction IR (mini-IIR)</a:t>
            </a:r>
          </a:p>
        </p:txBody>
      </p:sp>
      <p:sp>
        <p:nvSpPr>
          <p:cNvPr id="3" name="Content Placeholder 2">
            <a:extLst>
              <a:ext uri="{FF2B5EF4-FFF2-40B4-BE49-F238E27FC236}">
                <a16:creationId xmlns:a16="http://schemas.microsoft.com/office/drawing/2014/main" id="{69188B8D-B539-AB4C-AAFC-6C72BC31A3BB}"/>
              </a:ext>
            </a:extLst>
          </p:cNvPr>
          <p:cNvSpPr>
            <a:spLocks noGrp="1"/>
          </p:cNvSpPr>
          <p:nvPr>
            <p:ph sz="half" idx="1"/>
          </p:nvPr>
        </p:nvSpPr>
        <p:spPr/>
        <p:txBody>
          <a:bodyPr>
            <a:normAutofit/>
          </a:bodyPr>
          <a:lstStyle/>
          <a:p>
            <a:r>
              <a:rPr lang="en-US" sz="2400" dirty="0"/>
              <a:t>In a minimal interaction IR scenario the user:</a:t>
            </a:r>
          </a:p>
          <a:p>
            <a:pPr marL="914400" lvl="1" indent="-457200">
              <a:buFont typeface="+mj-lt"/>
              <a:buAutoNum type="arabicPeriod"/>
            </a:pPr>
            <a:r>
              <a:rPr lang="en-US" sz="2000" dirty="0"/>
              <a:t>Enters a search query</a:t>
            </a:r>
          </a:p>
          <a:p>
            <a:pPr marL="914400" lvl="1" indent="-457200">
              <a:buFont typeface="+mj-lt"/>
              <a:buAutoNum type="arabicPeriod"/>
            </a:pPr>
            <a:r>
              <a:rPr lang="en-US" sz="2000" dirty="0"/>
              <a:t>Receives an information object</a:t>
            </a:r>
          </a:p>
          <a:p>
            <a:pPr lvl="2"/>
            <a:r>
              <a:rPr lang="en-US" sz="1800" dirty="0"/>
              <a:t>An answer, or</a:t>
            </a:r>
          </a:p>
          <a:p>
            <a:pPr lvl="2"/>
            <a:r>
              <a:rPr lang="en-US" sz="1800" dirty="0"/>
              <a:t>Synthesized information on an answer card (picture to right)</a:t>
            </a:r>
          </a:p>
          <a:p>
            <a:pPr lvl="2"/>
            <a:r>
              <a:rPr lang="en-US" sz="1800" dirty="0"/>
              <a:t>May be text, picture or voice</a:t>
            </a:r>
          </a:p>
          <a:p>
            <a:endParaRPr lang="en-US" sz="2400" dirty="0"/>
          </a:p>
          <a:p>
            <a:r>
              <a:rPr lang="en-US" sz="2400" dirty="0"/>
              <a:t>Growing use-case</a:t>
            </a:r>
          </a:p>
          <a:p>
            <a:pPr lvl="1"/>
            <a:r>
              <a:rPr lang="en-US" sz="2000" dirty="0"/>
              <a:t>Small smart phone screen search</a:t>
            </a:r>
          </a:p>
          <a:p>
            <a:pPr lvl="1"/>
            <a:r>
              <a:rPr lang="en-US" sz="2000" dirty="0"/>
              <a:t>Voice activated search</a:t>
            </a:r>
          </a:p>
          <a:p>
            <a:pPr lvl="2"/>
            <a:endParaRPr lang="en-US" sz="1800" dirty="0"/>
          </a:p>
        </p:txBody>
      </p:sp>
      <p:pic>
        <p:nvPicPr>
          <p:cNvPr id="5" name="Content Placeholder 4">
            <a:extLst>
              <a:ext uri="{FF2B5EF4-FFF2-40B4-BE49-F238E27FC236}">
                <a16:creationId xmlns:a16="http://schemas.microsoft.com/office/drawing/2014/main" id="{5B54B564-2FFE-3248-9107-D89B553685F2}"/>
              </a:ext>
            </a:extLst>
          </p:cNvPr>
          <p:cNvPicPr>
            <a:picLocks noGrp="1" noChangeAspect="1"/>
          </p:cNvPicPr>
          <p:nvPr>
            <p:ph sz="half" idx="2"/>
          </p:nvPr>
        </p:nvPicPr>
        <p:blipFill>
          <a:blip r:embed="rId2"/>
          <a:stretch>
            <a:fillRect/>
          </a:stretch>
        </p:blipFill>
        <p:spPr>
          <a:xfrm>
            <a:off x="7616710" y="1431925"/>
            <a:ext cx="2571980" cy="4351338"/>
          </a:xfrm>
          <a:prstGeom prst="rect">
            <a:avLst/>
          </a:prstGeom>
        </p:spPr>
      </p:pic>
      <p:sp>
        <p:nvSpPr>
          <p:cNvPr id="6" name="TextBox 5">
            <a:extLst>
              <a:ext uri="{FF2B5EF4-FFF2-40B4-BE49-F238E27FC236}">
                <a16:creationId xmlns:a16="http://schemas.microsoft.com/office/drawing/2014/main" id="{5D8DC819-D294-CE42-BA88-502E18DE91F5}"/>
              </a:ext>
            </a:extLst>
          </p:cNvPr>
          <p:cNvSpPr txBox="1"/>
          <p:nvPr/>
        </p:nvSpPr>
        <p:spPr>
          <a:xfrm>
            <a:off x="0" y="6572250"/>
            <a:ext cx="10782119" cy="253916"/>
          </a:xfrm>
          <a:prstGeom prst="rect">
            <a:avLst/>
          </a:prstGeom>
          <a:noFill/>
        </p:spPr>
        <p:txBody>
          <a:bodyPr wrap="none" rtlCol="0">
            <a:spAutoFit/>
          </a:bodyPr>
          <a:lstStyle/>
          <a:p>
            <a:r>
              <a:rPr lang="en-US" sz="1050" dirty="0"/>
              <a:t>1. Sourced on 4/10/2019: </a:t>
            </a:r>
            <a:r>
              <a:rPr lang="en-AU" sz="1050" dirty="0">
                <a:hlinkClick r:id="rId3"/>
              </a:rPr>
              <a:t>https://www.google.com/search?q=kidney+disease&amp;rlz=1C5CHFA_enAU789AU790&amp;oq=kidney+dise&amp;aqs=chrome.0.0j69i57j0l4.3487j0j4&amp;sourceid=chrome&amp;ie=UTF-8</a:t>
            </a:r>
            <a:endParaRPr lang="en-US" sz="1050" dirty="0"/>
          </a:p>
        </p:txBody>
      </p:sp>
      <p:sp>
        <p:nvSpPr>
          <p:cNvPr id="7" name="TextBox 6">
            <a:extLst>
              <a:ext uri="{FF2B5EF4-FFF2-40B4-BE49-F238E27FC236}">
                <a16:creationId xmlns:a16="http://schemas.microsoft.com/office/drawing/2014/main" id="{5D355C57-4FDD-8E4E-8365-83691ECD5D0E}"/>
              </a:ext>
            </a:extLst>
          </p:cNvPr>
          <p:cNvSpPr txBox="1"/>
          <p:nvPr/>
        </p:nvSpPr>
        <p:spPr>
          <a:xfrm>
            <a:off x="6502400" y="5780643"/>
            <a:ext cx="5312160" cy="369332"/>
          </a:xfrm>
          <a:prstGeom prst="rect">
            <a:avLst/>
          </a:prstGeom>
          <a:noFill/>
        </p:spPr>
        <p:txBody>
          <a:bodyPr wrap="none" rtlCol="0">
            <a:spAutoFit/>
          </a:bodyPr>
          <a:lstStyle/>
          <a:p>
            <a:r>
              <a:rPr lang="en-US" dirty="0">
                <a:solidFill>
                  <a:schemeClr val="bg2">
                    <a:lumMod val="50000"/>
                  </a:schemeClr>
                </a:solidFill>
              </a:rPr>
              <a:t>Google Answer Card</a:t>
            </a:r>
            <a:r>
              <a:rPr lang="en-US" baseline="30000" dirty="0">
                <a:solidFill>
                  <a:schemeClr val="bg2">
                    <a:lumMod val="50000"/>
                  </a:schemeClr>
                </a:solidFill>
              </a:rPr>
              <a:t>1</a:t>
            </a:r>
            <a:r>
              <a:rPr lang="en-US" dirty="0">
                <a:solidFill>
                  <a:schemeClr val="bg2">
                    <a:lumMod val="50000"/>
                  </a:schemeClr>
                </a:solidFill>
              </a:rPr>
              <a:t> for search query: Kidney Disease</a:t>
            </a:r>
          </a:p>
        </p:txBody>
      </p:sp>
      <p:sp>
        <p:nvSpPr>
          <p:cNvPr id="8" name="Slide Number Placeholder 7">
            <a:extLst>
              <a:ext uri="{FF2B5EF4-FFF2-40B4-BE49-F238E27FC236}">
                <a16:creationId xmlns:a16="http://schemas.microsoft.com/office/drawing/2014/main" id="{56425D0B-DC24-D64F-861B-2E9B3AF8E01E}"/>
              </a:ext>
            </a:extLst>
          </p:cNvPr>
          <p:cNvSpPr>
            <a:spLocks noGrp="1"/>
          </p:cNvSpPr>
          <p:nvPr>
            <p:ph type="sldNum" sz="quarter" idx="12"/>
          </p:nvPr>
        </p:nvSpPr>
        <p:spPr/>
        <p:txBody>
          <a:bodyPr/>
          <a:lstStyle/>
          <a:p>
            <a:fld id="{253CDD1E-6259-A844-8C68-CA31AA8918D9}" type="slidenum">
              <a:rPr lang="en-US" smtClean="0"/>
              <a:t>17</a:t>
            </a:fld>
            <a:endParaRPr lang="en-US"/>
          </a:p>
        </p:txBody>
      </p:sp>
    </p:spTree>
    <p:extLst>
      <p:ext uri="{BB962C8B-B14F-4D97-AF65-F5344CB8AC3E}">
        <p14:creationId xmlns:p14="http://schemas.microsoft.com/office/powerpoint/2010/main" val="2901062032"/>
      </p:ext>
    </p:extLst>
  </p:cSld>
  <p:clrMapOvr>
    <a:masterClrMapping/>
  </p:clrMapOvr>
  <mc:AlternateContent xmlns:mc="http://schemas.openxmlformats.org/markup-compatibility/2006" xmlns:p14="http://schemas.microsoft.com/office/powerpoint/2010/main">
    <mc:Choice Requires="p14">
      <p:transition spd="slow" p14:dur="2000" advTm="52160"/>
    </mc:Choice>
    <mc:Fallback xmlns="">
      <p:transition spd="slow" advTm="52160"/>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0066E86-1AA5-1847-A63C-A04A4C32D880}"/>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n-US" sz="2800" kern="1200" dirty="0">
                <a:solidFill>
                  <a:schemeClr val="tx1"/>
                </a:solidFill>
                <a:latin typeface="+mj-lt"/>
                <a:ea typeface="+mj-ea"/>
                <a:cs typeface="+mj-cs"/>
              </a:rPr>
              <a:t>Clinical search using PubMed</a:t>
            </a:r>
          </a:p>
        </p:txBody>
      </p:sp>
      <p:sp>
        <p:nvSpPr>
          <p:cNvPr id="3" name="Content Placeholder 2">
            <a:extLst>
              <a:ext uri="{FF2B5EF4-FFF2-40B4-BE49-F238E27FC236}">
                <a16:creationId xmlns:a16="http://schemas.microsoft.com/office/drawing/2014/main" id="{8B456CCE-F934-BF43-8B9F-6C1DC06BCFA4}"/>
              </a:ext>
            </a:extLst>
          </p:cNvPr>
          <p:cNvSpPr>
            <a:spLocks noGrp="1"/>
          </p:cNvSpPr>
          <p:nvPr>
            <p:ph sz="half" idx="1"/>
          </p:nvPr>
        </p:nvSpPr>
        <p:spPr>
          <a:xfrm>
            <a:off x="643468" y="2638043"/>
            <a:ext cx="3363974" cy="3415623"/>
          </a:xfrm>
        </p:spPr>
        <p:txBody>
          <a:bodyPr vert="horz" lIns="91440" tIns="45720" rIns="91440" bIns="45720" rtlCol="0">
            <a:normAutofit lnSpcReduction="10000"/>
          </a:bodyPr>
          <a:lstStyle/>
          <a:p>
            <a:r>
              <a:rPr lang="en-US" sz="2000" dirty="0"/>
              <a:t>PubMed also uses a document retrieval approach.</a:t>
            </a:r>
          </a:p>
          <a:p>
            <a:endParaRPr lang="en-US" sz="2000" dirty="0"/>
          </a:p>
          <a:p>
            <a:r>
              <a:rPr lang="en-US" sz="2000" dirty="0"/>
              <a:t>currently over 30 million citations</a:t>
            </a:r>
            <a:r>
              <a:rPr lang="en-US" sz="2000" baseline="30000" dirty="0"/>
              <a:t>1</a:t>
            </a:r>
            <a:r>
              <a:rPr lang="en-US" sz="2000" dirty="0"/>
              <a:t>.</a:t>
            </a:r>
          </a:p>
          <a:p>
            <a:endParaRPr lang="en-US" sz="2000" dirty="0"/>
          </a:p>
          <a:p>
            <a:r>
              <a:rPr lang="en-US" sz="2000" dirty="0"/>
              <a:t>Widely used:</a:t>
            </a:r>
          </a:p>
          <a:p>
            <a:pPr lvl="1"/>
            <a:r>
              <a:rPr lang="en-US" sz="1600" dirty="0"/>
              <a:t>3.3billion searches in 2017</a:t>
            </a:r>
            <a:r>
              <a:rPr lang="en-US" sz="1600" baseline="30000" dirty="0"/>
              <a:t>2</a:t>
            </a:r>
          </a:p>
          <a:p>
            <a:pPr lvl="1"/>
            <a:r>
              <a:rPr lang="en-US" sz="1600" dirty="0"/>
              <a:t>75%-80% of clinicians in USA, UK and Canada</a:t>
            </a:r>
          </a:p>
        </p:txBody>
      </p:sp>
      <p:pic>
        <p:nvPicPr>
          <p:cNvPr id="5" name="Picture 4">
            <a:extLst>
              <a:ext uri="{FF2B5EF4-FFF2-40B4-BE49-F238E27FC236}">
                <a16:creationId xmlns:a16="http://schemas.microsoft.com/office/drawing/2014/main" id="{A23575D1-A2CD-FA43-803B-BC1CA9B8652E}"/>
              </a:ext>
            </a:extLst>
          </p:cNvPr>
          <p:cNvPicPr>
            <a:picLocks noChangeAspect="1"/>
          </p:cNvPicPr>
          <p:nvPr/>
        </p:nvPicPr>
        <p:blipFill>
          <a:blip r:embed="rId4"/>
          <a:stretch>
            <a:fillRect/>
          </a:stretch>
        </p:blipFill>
        <p:spPr>
          <a:xfrm>
            <a:off x="5400690" y="554567"/>
            <a:ext cx="6044915" cy="5410199"/>
          </a:xfrm>
          <a:prstGeom prst="rect">
            <a:avLst/>
          </a:prstGeom>
        </p:spPr>
      </p:pic>
      <p:sp>
        <p:nvSpPr>
          <p:cNvPr id="7" name="TextBox 6">
            <a:extLst>
              <a:ext uri="{FF2B5EF4-FFF2-40B4-BE49-F238E27FC236}">
                <a16:creationId xmlns:a16="http://schemas.microsoft.com/office/drawing/2014/main" id="{DAEF5AA9-6B94-CF46-80AD-9441534D6CDE}"/>
              </a:ext>
            </a:extLst>
          </p:cNvPr>
          <p:cNvSpPr txBox="1"/>
          <p:nvPr/>
        </p:nvSpPr>
        <p:spPr>
          <a:xfrm>
            <a:off x="4654295" y="6214533"/>
            <a:ext cx="7537703" cy="707886"/>
          </a:xfrm>
          <a:prstGeom prst="rect">
            <a:avLst/>
          </a:prstGeom>
          <a:noFill/>
        </p:spPr>
        <p:txBody>
          <a:bodyPr wrap="square" rtlCol="0">
            <a:spAutoFit/>
          </a:bodyPr>
          <a:lstStyle/>
          <a:p>
            <a:pPr marL="228600" indent="-228600">
              <a:buAutoNum type="arabicPeriod"/>
            </a:pPr>
            <a:r>
              <a:rPr lang="en-US" sz="1000" dirty="0">
                <a:solidFill>
                  <a:schemeClr val="bg1"/>
                </a:solidFill>
              </a:rPr>
              <a:t>Source accessed 4/10/2019: </a:t>
            </a:r>
            <a:r>
              <a:rPr lang="en-AU" sz="1000" dirty="0">
                <a:hlinkClick r:id="rId5"/>
              </a:rPr>
              <a:t>https://www.ncbi.nlm.nih.gov/pubmed</a:t>
            </a:r>
            <a:endParaRPr lang="en-AU" sz="1000" dirty="0"/>
          </a:p>
          <a:p>
            <a:pPr marL="228600" indent="-228600">
              <a:buAutoNum type="arabicPeriod"/>
            </a:pPr>
            <a:r>
              <a:rPr lang="en-AU" sz="1000" dirty="0">
                <a:solidFill>
                  <a:schemeClr val="bg1"/>
                </a:solidFill>
              </a:rPr>
              <a:t>Source accessed 4/10/2019: </a:t>
            </a:r>
            <a:r>
              <a:rPr lang="en-AU" sz="1000" dirty="0">
                <a:hlinkClick r:id="rId6"/>
              </a:rPr>
              <a:t>https://wayback.archive-it.org/org-350/20190414183903/https://www.nlm.nih.gov/bsd/bsd_key.html</a:t>
            </a:r>
            <a:endParaRPr lang="en-AU" sz="1000" dirty="0"/>
          </a:p>
          <a:p>
            <a:pPr marL="228600" indent="-228600">
              <a:buAutoNum type="arabicPeriod"/>
            </a:pPr>
            <a:r>
              <a:rPr lang="en-US" sz="1000" dirty="0">
                <a:solidFill>
                  <a:schemeClr val="bg1"/>
                </a:solidFill>
              </a:rPr>
              <a:t>Davies KS. Physicians and their use of information: a survey comparison between the United States, Canada, and the United Kingdom. J Med </a:t>
            </a:r>
            <a:r>
              <a:rPr lang="en-US" sz="1000" dirty="0" err="1">
                <a:solidFill>
                  <a:schemeClr val="bg1"/>
                </a:solidFill>
              </a:rPr>
              <a:t>Libr</a:t>
            </a:r>
            <a:r>
              <a:rPr lang="en-US" sz="1000" dirty="0">
                <a:solidFill>
                  <a:schemeClr val="bg1"/>
                </a:solidFill>
              </a:rPr>
              <a:t> Assoc. 2011;99(1):88–91. doi:10.3163/1536-5050.99.1.015</a:t>
            </a:r>
          </a:p>
        </p:txBody>
      </p:sp>
      <p:sp>
        <p:nvSpPr>
          <p:cNvPr id="9" name="Horizontal Scroll 8">
            <a:extLst>
              <a:ext uri="{FF2B5EF4-FFF2-40B4-BE49-F238E27FC236}">
                <a16:creationId xmlns:a16="http://schemas.microsoft.com/office/drawing/2014/main" id="{BB64EDE0-E1D4-0547-8DA2-E0E7CB66933E}"/>
              </a:ext>
            </a:extLst>
          </p:cNvPr>
          <p:cNvSpPr/>
          <p:nvPr/>
        </p:nvSpPr>
        <p:spPr>
          <a:xfrm>
            <a:off x="238122" y="6121800"/>
            <a:ext cx="4174665" cy="707886"/>
          </a:xfrm>
          <a:prstGeom prst="horizontalScroll">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n w="0"/>
                <a:solidFill>
                  <a:schemeClr val="bg1"/>
                </a:solidFill>
                <a:effectLst>
                  <a:outerShdw blurRad="38100" dist="19050" dir="2700000" algn="tl" rotWithShape="0">
                    <a:schemeClr val="dk1">
                      <a:alpha val="40000"/>
                    </a:schemeClr>
                  </a:outerShdw>
                </a:effectLst>
              </a:rPr>
              <a:t>PubMed uses multi-IIR methods</a:t>
            </a:r>
          </a:p>
        </p:txBody>
      </p:sp>
      <p:sp>
        <p:nvSpPr>
          <p:cNvPr id="8" name="Slide Number Placeholder 7">
            <a:extLst>
              <a:ext uri="{FF2B5EF4-FFF2-40B4-BE49-F238E27FC236}">
                <a16:creationId xmlns:a16="http://schemas.microsoft.com/office/drawing/2014/main" id="{67F65DED-3580-6C4D-A186-5C5CDE02113A}"/>
              </a:ext>
            </a:extLst>
          </p:cNvPr>
          <p:cNvSpPr>
            <a:spLocks noGrp="1"/>
          </p:cNvSpPr>
          <p:nvPr>
            <p:ph type="sldNum" sz="quarter" idx="12"/>
          </p:nvPr>
        </p:nvSpPr>
        <p:spPr/>
        <p:txBody>
          <a:bodyPr/>
          <a:lstStyle/>
          <a:p>
            <a:fld id="{253CDD1E-6259-A844-8C68-CA31AA8918D9}" type="slidenum">
              <a:rPr lang="en-US" smtClean="0"/>
              <a:t>18</a:t>
            </a:fld>
            <a:endParaRPr lang="en-US"/>
          </a:p>
        </p:txBody>
      </p:sp>
      <p:sp>
        <p:nvSpPr>
          <p:cNvPr id="11" name="TextBox 10">
            <a:extLst>
              <a:ext uri="{FF2B5EF4-FFF2-40B4-BE49-F238E27FC236}">
                <a16:creationId xmlns:a16="http://schemas.microsoft.com/office/drawing/2014/main" id="{843D92B1-6811-D242-B195-2C91B276B046}"/>
              </a:ext>
            </a:extLst>
          </p:cNvPr>
          <p:cNvSpPr txBox="1"/>
          <p:nvPr/>
        </p:nvSpPr>
        <p:spPr>
          <a:xfrm>
            <a:off x="4821488" y="3967764"/>
            <a:ext cx="1810959" cy="2246769"/>
          </a:xfrm>
          <a:prstGeom prst="rect">
            <a:avLst/>
          </a:prstGeom>
          <a:noFill/>
        </p:spPr>
        <p:txBody>
          <a:bodyPr wrap="square" rtlCol="0">
            <a:spAutoFit/>
          </a:bodyPr>
          <a:lstStyle/>
          <a:p>
            <a:r>
              <a:rPr lang="en-US" sz="2000" b="1" dirty="0">
                <a:solidFill>
                  <a:srgbClr val="FF0000"/>
                </a:solidFill>
                <a:latin typeface="Bradley Hand" pitchFamily="2" charset="77"/>
              </a:rPr>
              <a:t>Scientific Medical Literature = journals, conferences, clinical trials </a:t>
            </a:r>
            <a:r>
              <a:rPr lang="en-US" sz="2000" b="1" dirty="0" err="1">
                <a:solidFill>
                  <a:srgbClr val="FF0000"/>
                </a:solidFill>
                <a:latin typeface="Bradley Hand" pitchFamily="2" charset="77"/>
              </a:rPr>
              <a:t>etc</a:t>
            </a:r>
            <a:endParaRPr lang="en-US" sz="2000" b="1" dirty="0">
              <a:solidFill>
                <a:srgbClr val="FF0000"/>
              </a:solidFill>
              <a:latin typeface="Bradley Hand" pitchFamily="2" charset="77"/>
            </a:endParaRPr>
          </a:p>
        </p:txBody>
      </p:sp>
      <mc:AlternateContent xmlns:mc="http://schemas.openxmlformats.org/markup-compatibility/2006">
        <mc:Choice xmlns:p14="http://schemas.microsoft.com/office/powerpoint/2010/main" Requires="p14">
          <p:contentPart p14:bwMode="auto" r:id="rId7">
            <p14:nvContentPartPr>
              <p14:cNvPr id="12" name="Ink 11">
                <a:extLst>
                  <a:ext uri="{FF2B5EF4-FFF2-40B4-BE49-F238E27FC236}">
                    <a16:creationId xmlns:a16="http://schemas.microsoft.com/office/drawing/2014/main" id="{BCA7FCE5-BD23-C34E-816C-AF0A669C7810}"/>
                  </a:ext>
                </a:extLst>
              </p14:cNvPr>
              <p14:cNvContentPartPr/>
              <p14:nvPr/>
            </p14:nvContentPartPr>
            <p14:xfrm>
              <a:off x="6488768" y="2268639"/>
              <a:ext cx="452880" cy="3746880"/>
            </p14:xfrm>
          </p:contentPart>
        </mc:Choice>
        <mc:Fallback>
          <p:pic>
            <p:nvPicPr>
              <p:cNvPr id="12" name="Ink 11">
                <a:extLst>
                  <a:ext uri="{FF2B5EF4-FFF2-40B4-BE49-F238E27FC236}">
                    <a16:creationId xmlns:a16="http://schemas.microsoft.com/office/drawing/2014/main" id="{BCA7FCE5-BD23-C34E-816C-AF0A669C7810}"/>
                  </a:ext>
                </a:extLst>
              </p:cNvPr>
              <p:cNvPicPr/>
              <p:nvPr/>
            </p:nvPicPr>
            <p:blipFill>
              <a:blip r:embed="rId8"/>
              <a:stretch>
                <a:fillRect/>
              </a:stretch>
            </p:blipFill>
            <p:spPr>
              <a:xfrm>
                <a:off x="6479768" y="2259998"/>
                <a:ext cx="470520" cy="3764522"/>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17" name="Ink 16">
                <a:extLst>
                  <a:ext uri="{FF2B5EF4-FFF2-40B4-BE49-F238E27FC236}">
                    <a16:creationId xmlns:a16="http://schemas.microsoft.com/office/drawing/2014/main" id="{69E07F09-14EF-B648-AB32-3EB88D1DFF52}"/>
                  </a:ext>
                </a:extLst>
              </p14:cNvPr>
              <p14:cNvContentPartPr/>
              <p14:nvPr/>
            </p14:nvContentPartPr>
            <p14:xfrm>
              <a:off x="3733328" y="4023999"/>
              <a:ext cx="1058400" cy="288360"/>
            </p14:xfrm>
          </p:contentPart>
        </mc:Choice>
        <mc:Fallback>
          <p:pic>
            <p:nvPicPr>
              <p:cNvPr id="17" name="Ink 16">
                <a:extLst>
                  <a:ext uri="{FF2B5EF4-FFF2-40B4-BE49-F238E27FC236}">
                    <a16:creationId xmlns:a16="http://schemas.microsoft.com/office/drawing/2014/main" id="{69E07F09-14EF-B648-AB32-3EB88D1DFF52}"/>
                  </a:ext>
                </a:extLst>
              </p:cNvPr>
              <p:cNvPicPr/>
              <p:nvPr/>
            </p:nvPicPr>
            <p:blipFill>
              <a:blip r:embed="rId10"/>
              <a:stretch>
                <a:fillRect/>
              </a:stretch>
            </p:blipFill>
            <p:spPr>
              <a:xfrm>
                <a:off x="3724688" y="4015359"/>
                <a:ext cx="1076040" cy="306000"/>
              </a:xfrm>
              <a:prstGeom prst="rect">
                <a:avLst/>
              </a:prstGeom>
            </p:spPr>
          </p:pic>
        </mc:Fallback>
      </mc:AlternateContent>
    </p:spTree>
    <p:custDataLst>
      <p:tags r:id="rId1"/>
    </p:custDataLst>
    <p:extLst>
      <p:ext uri="{BB962C8B-B14F-4D97-AF65-F5344CB8AC3E}">
        <p14:creationId xmlns:p14="http://schemas.microsoft.com/office/powerpoint/2010/main" val="3130171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52891"/>
    </mc:Choice>
    <mc:Fallback xmlns="">
      <p:transition spd="slow" advTm="5289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dissolve">
                                      <p:cBhvr>
                                        <p:cTn id="7" dur="500"/>
                                        <p:tgtEl>
                                          <p:spTgt spid="17"/>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dissolve">
                                      <p:cBhvr>
                                        <p:cTn id="10" dur="500"/>
                                        <p:tgtEl>
                                          <p:spTgt spid="11"/>
                                        </p:tgtEl>
                                      </p:cBhvr>
                                    </p:animEffect>
                                  </p:childTnLst>
                                </p:cTn>
                              </p:par>
                              <p:par>
                                <p:cTn id="11" presetID="9"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dissolve">
                                      <p:cBhvr>
                                        <p:cTn id="13" dur="500"/>
                                        <p:tgtEl>
                                          <p:spTgt spid="12"/>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dissolve">
                                      <p:cBhvr>
                                        <p:cTn id="1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5667EE-038C-D045-84D6-8C9275E112F2}"/>
              </a:ext>
            </a:extLst>
          </p:cNvPr>
          <p:cNvSpPr>
            <a:spLocks noGrp="1"/>
          </p:cNvSpPr>
          <p:nvPr>
            <p:ph type="title"/>
          </p:nvPr>
        </p:nvSpPr>
        <p:spPr>
          <a:xfrm>
            <a:off x="457200" y="365125"/>
            <a:ext cx="10896600" cy="1325563"/>
          </a:xfrm>
        </p:spPr>
        <p:txBody>
          <a:bodyPr/>
          <a:lstStyle/>
          <a:p>
            <a:r>
              <a:rPr lang="en-US" dirty="0"/>
              <a:t>But for </a:t>
            </a:r>
            <a:r>
              <a:rPr lang="en-US" u="sng" dirty="0"/>
              <a:t>time-pressured</a:t>
            </a:r>
            <a:r>
              <a:rPr lang="en-US" dirty="0"/>
              <a:t> clinicians…</a:t>
            </a:r>
          </a:p>
        </p:txBody>
      </p:sp>
      <mc:AlternateContent xmlns:mc="http://schemas.openxmlformats.org/markup-compatibility/2006" xmlns:am3d="http://schemas.microsoft.com/office/drawing/2017/model3d">
        <mc:Choice Requires="am3d">
          <p:graphicFrame>
            <p:nvGraphicFramePr>
              <p:cNvPr id="4" name="3D Model 3" descr="Doctor">
                <a:extLst>
                  <a:ext uri="{FF2B5EF4-FFF2-40B4-BE49-F238E27FC236}">
                    <a16:creationId xmlns:a16="http://schemas.microsoft.com/office/drawing/2014/main" id="{79B1D872-F14D-4D46-AF15-5D63B5762333}"/>
                  </a:ext>
                </a:extLst>
              </p:cNvPr>
              <p:cNvGraphicFramePr>
                <a:graphicFrameLocks noChangeAspect="1"/>
              </p:cNvGraphicFramePr>
              <p:nvPr/>
            </p:nvGraphicFramePr>
            <p:xfrm>
              <a:off x="8986054" y="3649990"/>
              <a:ext cx="1533623" cy="2953175"/>
            </p:xfrm>
            <a:graphic>
              <a:graphicData uri="http://schemas.microsoft.com/office/drawing/2017/model3d">
                <am3d:model3d r:embed="rId4">
                  <am3d:spPr>
                    <a:xfrm>
                      <a:off x="0" y="0"/>
                      <a:ext cx="1533623" cy="2953175"/>
                    </a:xfrm>
                    <a:prstGeom prst="rect">
                      <a:avLst/>
                    </a:prstGeom>
                  </am3d:spPr>
                  <am3d:camera>
                    <am3d:pos x="0" y="0" z="61659942"/>
                    <am3d:up dx="0" dy="36000000" dz="0"/>
                    <am3d:lookAt x="0" y="0" z="0"/>
                    <am3d:perspective fov="2700000"/>
                  </am3d:camera>
                  <am3d:trans>
                    <am3d:meterPerModelUnit n="3894814" d="1000000"/>
                    <am3d:preTrans dx="755319" dy="-18024929" dz="-2804266"/>
                    <am3d:scale>
                      <am3d:sx n="1000000" d="1000000"/>
                      <am3d:sy n="1000000" d="1000000"/>
                      <am3d:sz n="1000000" d="1000000"/>
                    </am3d:scale>
                    <am3d:rot ax="10010857" ay="2475720" az="10274247"/>
                    <am3d:postTrans dx="0" dy="0" dz="0"/>
                  </am3d:trans>
                  <am3d:raster rName="Office3DRenderer" rVer="16.0.8326">
                    <am3d:blip r:embed="rId5"/>
                  </am3d:raster>
                  <am3d:objViewport viewportSz="363760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4" name="3D Model 3" descr="Doctor">
                <a:extLst>
                  <a:ext uri="{FF2B5EF4-FFF2-40B4-BE49-F238E27FC236}">
                    <a16:creationId xmlns:a16="http://schemas.microsoft.com/office/drawing/2014/main" id="{79B1D872-F14D-4D46-AF15-5D63B5762333}"/>
                  </a:ext>
                </a:extLst>
              </p:cNvPr>
              <p:cNvPicPr>
                <a:picLocks noGrp="1" noRot="1" noChangeAspect="1" noMove="1" noResize="1" noEditPoints="1" noAdjustHandles="1" noChangeArrowheads="1" noChangeShapeType="1" noCrop="1"/>
              </p:cNvPicPr>
              <p:nvPr/>
            </p:nvPicPr>
            <p:blipFill>
              <a:blip r:embed="rId6"/>
              <a:stretch>
                <a:fillRect/>
              </a:stretch>
            </p:blipFill>
            <p:spPr>
              <a:xfrm>
                <a:off x="8986054" y="3649990"/>
                <a:ext cx="1533623" cy="2953175"/>
              </a:xfrm>
              <a:prstGeom prst="rect">
                <a:avLst/>
              </a:prstGeom>
            </p:spPr>
          </p:pic>
        </mc:Fallback>
      </mc:AlternateContent>
      <p:sp>
        <p:nvSpPr>
          <p:cNvPr id="11" name="Cloud Callout 10">
            <a:extLst>
              <a:ext uri="{FF2B5EF4-FFF2-40B4-BE49-F238E27FC236}">
                <a16:creationId xmlns:a16="http://schemas.microsoft.com/office/drawing/2014/main" id="{1B0479A9-7D1C-F946-8A4C-86954B631110}"/>
              </a:ext>
            </a:extLst>
          </p:cNvPr>
          <p:cNvSpPr/>
          <p:nvPr/>
        </p:nvSpPr>
        <p:spPr>
          <a:xfrm>
            <a:off x="6429375" y="2192995"/>
            <a:ext cx="2928728" cy="1325563"/>
          </a:xfrm>
          <a:prstGeom prst="cloudCallout">
            <a:avLst>
              <a:gd name="adj1" fmla="val 32230"/>
              <a:gd name="adj2" fmla="val 71529"/>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 could search for an answer….but no time</a:t>
            </a:r>
          </a:p>
        </p:txBody>
      </p:sp>
      <mc:AlternateContent xmlns:mc="http://schemas.openxmlformats.org/markup-compatibility/2006" xmlns:am3d="http://schemas.microsoft.com/office/drawing/2017/model3d">
        <mc:Choice Requires="am3d">
          <p:graphicFrame>
            <p:nvGraphicFramePr>
              <p:cNvPr id="3" name="3D Model 2" descr="All In One Computer">
                <a:extLst>
                  <a:ext uri="{FF2B5EF4-FFF2-40B4-BE49-F238E27FC236}">
                    <a16:creationId xmlns:a16="http://schemas.microsoft.com/office/drawing/2014/main" id="{ABE19D8A-8980-A847-9A98-DAC83A3C2E87}"/>
                  </a:ext>
                </a:extLst>
              </p:cNvPr>
              <p:cNvGraphicFramePr>
                <a:graphicFrameLocks noChangeAspect="1"/>
              </p:cNvGraphicFramePr>
              <p:nvPr/>
            </p:nvGraphicFramePr>
            <p:xfrm>
              <a:off x="9775582" y="3511026"/>
              <a:ext cx="2067918" cy="2169411"/>
            </p:xfrm>
            <a:graphic>
              <a:graphicData uri="http://schemas.microsoft.com/office/drawing/2017/model3d">
                <am3d:model3d r:embed="rId7">
                  <am3d:spPr>
                    <a:xfrm>
                      <a:off x="0" y="0"/>
                      <a:ext cx="2067918" cy="2169411"/>
                    </a:xfrm>
                    <a:prstGeom prst="rect">
                      <a:avLst/>
                    </a:prstGeom>
                  </am3d:spPr>
                  <am3d:camera>
                    <am3d:pos x="0" y="0" z="72010334"/>
                    <am3d:up dx="0" dy="36000000" dz="0"/>
                    <am3d:lookAt x="0" y="0" z="0"/>
                    <am3d:perspective fov="2700000"/>
                  </am3d:camera>
                  <am3d:trans>
                    <am3d:meterPerModelUnit n="1339501" d="1000000"/>
                    <am3d:preTrans dx="-485408" dy="-14998550" dz="5091385"/>
                    <am3d:scale>
                      <am3d:sx n="1000000" d="1000000"/>
                      <am3d:sy n="1000000" d="1000000"/>
                      <am3d:sz n="1000000" d="1000000"/>
                    </am3d:scale>
                    <am3d:rot ax="1981798" ay="-3983004" az="-1846922"/>
                    <am3d:postTrans dx="0" dy="0" dz="0"/>
                  </am3d:trans>
                  <am3d:raster rName="Office3DRenderer" rVer="16.0.8326">
                    <am3d:blip r:embed="rId8"/>
                  </am3d:raster>
                  <am3d:objViewport viewportSz="257538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3" name="3D Model 2" descr="All In One Computer">
                <a:extLst>
                  <a:ext uri="{FF2B5EF4-FFF2-40B4-BE49-F238E27FC236}">
                    <a16:creationId xmlns:a16="http://schemas.microsoft.com/office/drawing/2014/main" id="{ABE19D8A-8980-A847-9A98-DAC83A3C2E87}"/>
                  </a:ext>
                </a:extLst>
              </p:cNvPr>
              <p:cNvPicPr>
                <a:picLocks noGrp="1" noRot="1" noChangeAspect="1" noMove="1" noResize="1" noEditPoints="1" noAdjustHandles="1" noChangeArrowheads="1" noChangeShapeType="1" noCrop="1"/>
              </p:cNvPicPr>
              <p:nvPr/>
            </p:nvPicPr>
            <p:blipFill>
              <a:blip r:embed="rId9"/>
              <a:stretch>
                <a:fillRect/>
              </a:stretch>
            </p:blipFill>
            <p:spPr>
              <a:xfrm>
                <a:off x="9775582" y="3511026"/>
                <a:ext cx="2067918" cy="2169411"/>
              </a:xfrm>
              <a:prstGeom prst="rect">
                <a:avLst/>
              </a:prstGeom>
            </p:spPr>
          </p:pic>
        </mc:Fallback>
      </mc:AlternateContent>
      <p:pic>
        <p:nvPicPr>
          <p:cNvPr id="6" name="Picture 5">
            <a:extLst>
              <a:ext uri="{FF2B5EF4-FFF2-40B4-BE49-F238E27FC236}">
                <a16:creationId xmlns:a16="http://schemas.microsoft.com/office/drawing/2014/main" id="{CF461FAA-C96D-1D4D-9311-9A990B03CA29}"/>
              </a:ext>
            </a:extLst>
          </p:cNvPr>
          <p:cNvPicPr>
            <a:picLocks noChangeAspect="1"/>
          </p:cNvPicPr>
          <p:nvPr/>
        </p:nvPicPr>
        <p:blipFill>
          <a:blip r:embed="rId10"/>
          <a:stretch>
            <a:fillRect/>
          </a:stretch>
        </p:blipFill>
        <p:spPr>
          <a:xfrm>
            <a:off x="10351260" y="2434721"/>
            <a:ext cx="1091861" cy="713909"/>
          </a:xfrm>
          <a:prstGeom prst="rect">
            <a:avLst/>
          </a:prstGeom>
        </p:spPr>
      </p:pic>
      <p:sp>
        <p:nvSpPr>
          <p:cNvPr id="13" name="Cloud Callout 12">
            <a:extLst>
              <a:ext uri="{FF2B5EF4-FFF2-40B4-BE49-F238E27FC236}">
                <a16:creationId xmlns:a16="http://schemas.microsoft.com/office/drawing/2014/main" id="{A84C944F-4443-4045-BA4C-E51664FCF255}"/>
              </a:ext>
            </a:extLst>
          </p:cNvPr>
          <p:cNvSpPr/>
          <p:nvPr/>
        </p:nvSpPr>
        <p:spPr>
          <a:xfrm>
            <a:off x="9752866" y="2238239"/>
            <a:ext cx="2288651" cy="1107669"/>
          </a:xfrm>
          <a:prstGeom prst="cloudCallout">
            <a:avLst>
              <a:gd name="adj1" fmla="val 7259"/>
              <a:gd name="adj2" fmla="val 8958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 name="Slide Number Placeholder 4">
            <a:extLst>
              <a:ext uri="{FF2B5EF4-FFF2-40B4-BE49-F238E27FC236}">
                <a16:creationId xmlns:a16="http://schemas.microsoft.com/office/drawing/2014/main" id="{7EEC3961-9E33-1D46-8577-9F333F8CF078}"/>
              </a:ext>
            </a:extLst>
          </p:cNvPr>
          <p:cNvSpPr>
            <a:spLocks noGrp="1"/>
          </p:cNvSpPr>
          <p:nvPr>
            <p:ph type="sldNum" sz="quarter" idx="12"/>
          </p:nvPr>
        </p:nvSpPr>
        <p:spPr/>
        <p:txBody>
          <a:bodyPr/>
          <a:lstStyle/>
          <a:p>
            <a:fld id="{253CDD1E-6259-A844-8C68-CA31AA8918D9}" type="slidenum">
              <a:rPr lang="en-US" smtClean="0"/>
              <a:t>19</a:t>
            </a:fld>
            <a:endParaRPr lang="en-US"/>
          </a:p>
        </p:txBody>
      </p:sp>
      <p:sp>
        <p:nvSpPr>
          <p:cNvPr id="15" name="Content Placeholder 7">
            <a:extLst>
              <a:ext uri="{FF2B5EF4-FFF2-40B4-BE49-F238E27FC236}">
                <a16:creationId xmlns:a16="http://schemas.microsoft.com/office/drawing/2014/main" id="{6947388F-0216-B644-BD41-F9F2D6655FA3}"/>
              </a:ext>
            </a:extLst>
          </p:cNvPr>
          <p:cNvSpPr>
            <a:spLocks noGrp="1"/>
          </p:cNvSpPr>
          <p:nvPr>
            <p:ph idx="1"/>
          </p:nvPr>
        </p:nvSpPr>
        <p:spPr>
          <a:xfrm>
            <a:off x="752386" y="1949624"/>
            <a:ext cx="5257800" cy="2598833"/>
          </a:xfrm>
        </p:spPr>
        <p:txBody>
          <a:bodyPr>
            <a:normAutofit/>
          </a:bodyPr>
          <a:lstStyle/>
          <a:p>
            <a:pPr marL="457200" indent="-457200">
              <a:buFont typeface="+mj-lt"/>
              <a:buAutoNum type="arabicPeriod"/>
            </a:pPr>
            <a:r>
              <a:rPr lang="en-US" sz="2400" dirty="0"/>
              <a:t>Is document retrieval, such as PubMed, still effective? </a:t>
            </a:r>
          </a:p>
        </p:txBody>
      </p:sp>
    </p:spTree>
    <p:custDataLst>
      <p:tags r:id="rId1"/>
    </p:custDataLst>
    <p:extLst>
      <p:ext uri="{BB962C8B-B14F-4D97-AF65-F5344CB8AC3E}">
        <p14:creationId xmlns:p14="http://schemas.microsoft.com/office/powerpoint/2010/main" val="1808238324"/>
      </p:ext>
    </p:extLst>
  </p:cSld>
  <p:clrMapOvr>
    <a:masterClrMapping/>
  </p:clrMapOvr>
  <mc:AlternateContent xmlns:mc="http://schemas.openxmlformats.org/markup-compatibility/2006" xmlns:p14="http://schemas.microsoft.com/office/powerpoint/2010/main">
    <mc:Choice Requires="p14">
      <p:transition spd="slow" p14:dur="2000" advTm="20333"/>
    </mc:Choice>
    <mc:Fallback xmlns="">
      <p:transition spd="slow" advTm="20333"/>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0" name="Rectangle 14">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16">
            <a:extLst>
              <a:ext uri="{FF2B5EF4-FFF2-40B4-BE49-F238E27FC236}">
                <a16:creationId xmlns:a16="http://schemas.microsoft.com/office/drawing/2014/main" id="{3E5445C6-DD42-4979-86FF-03730E8C6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734" y="321733"/>
            <a:ext cx="11573488" cy="6214534"/>
          </a:xfrm>
          <a:prstGeom prst="rect">
            <a:avLst/>
          </a:prstGeom>
          <a:solidFill>
            <a:schemeClr val="bg1">
              <a:lumMod val="75000"/>
              <a:lumOff val="25000"/>
            </a:schemeClr>
          </a:solidFill>
          <a:ln w="127000" cap="sq" cmpd="thinThick">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098B4D8-A064-4447-8644-E05F905A996B}"/>
              </a:ext>
            </a:extLst>
          </p:cNvPr>
          <p:cNvSpPr>
            <a:spLocks noGrp="1"/>
          </p:cNvSpPr>
          <p:nvPr>
            <p:ph type="title"/>
          </p:nvPr>
        </p:nvSpPr>
        <p:spPr>
          <a:xfrm>
            <a:off x="1524000" y="1122362"/>
            <a:ext cx="9144000" cy="2840037"/>
          </a:xfrm>
        </p:spPr>
        <p:txBody>
          <a:bodyPr vert="horz" lIns="91440" tIns="45720" rIns="91440" bIns="45720" rtlCol="0" anchor="b">
            <a:normAutofit/>
          </a:bodyPr>
          <a:lstStyle/>
          <a:p>
            <a:pPr algn="ctr"/>
            <a:r>
              <a:rPr lang="en-US" sz="5800" kern="1200" dirty="0">
                <a:solidFill>
                  <a:schemeClr val="tx1"/>
                </a:solidFill>
                <a:latin typeface="+mj-lt"/>
                <a:ea typeface="+mj-ea"/>
                <a:cs typeface="+mj-cs"/>
              </a:rPr>
              <a:t>motivation for this thesis</a:t>
            </a:r>
          </a:p>
        </p:txBody>
      </p:sp>
      <p:cxnSp>
        <p:nvCxnSpPr>
          <p:cNvPr id="19" name="Straight Connector 18">
            <a:extLst>
              <a:ext uri="{FF2B5EF4-FFF2-40B4-BE49-F238E27FC236}">
                <a16:creationId xmlns:a16="http://schemas.microsoft.com/office/drawing/2014/main" id="{45000665-DFC7-417E-8FD7-516A0F15C9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4109417"/>
            <a:ext cx="2743200" cy="0"/>
          </a:xfrm>
          <a:prstGeom prst="line">
            <a:avLst/>
          </a:prstGeom>
          <a:ln w="127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BDA5AEEE-B6E1-654E-8F31-AB843C730E60}"/>
              </a:ext>
            </a:extLst>
          </p:cNvPr>
          <p:cNvSpPr>
            <a:spLocks noGrp="1"/>
          </p:cNvSpPr>
          <p:nvPr>
            <p:ph type="sldNum" sz="quarter" idx="12"/>
          </p:nvPr>
        </p:nvSpPr>
        <p:spPr/>
        <p:txBody>
          <a:bodyPr/>
          <a:lstStyle/>
          <a:p>
            <a:fld id="{253CDD1E-6259-A844-8C68-CA31AA8918D9}" type="slidenum">
              <a:rPr lang="en-US" smtClean="0"/>
              <a:t>2</a:t>
            </a:fld>
            <a:endParaRPr lang="en-US"/>
          </a:p>
        </p:txBody>
      </p:sp>
    </p:spTree>
    <p:extLst>
      <p:ext uri="{BB962C8B-B14F-4D97-AF65-F5344CB8AC3E}">
        <p14:creationId xmlns:p14="http://schemas.microsoft.com/office/powerpoint/2010/main" val="188931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3308"/>
    </mc:Choice>
    <mc:Fallback xmlns="">
      <p:transition spd="slow" advTm="3308"/>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5667EE-038C-D045-84D6-8C9275E112F2}"/>
              </a:ext>
            </a:extLst>
          </p:cNvPr>
          <p:cNvSpPr>
            <a:spLocks noGrp="1"/>
          </p:cNvSpPr>
          <p:nvPr>
            <p:ph type="title"/>
          </p:nvPr>
        </p:nvSpPr>
        <p:spPr>
          <a:xfrm>
            <a:off x="457200" y="365125"/>
            <a:ext cx="10896600" cy="1325563"/>
          </a:xfrm>
        </p:spPr>
        <p:txBody>
          <a:bodyPr/>
          <a:lstStyle/>
          <a:p>
            <a:r>
              <a:rPr lang="en-US" dirty="0"/>
              <a:t>But for </a:t>
            </a:r>
            <a:r>
              <a:rPr lang="en-US" u="sng" dirty="0"/>
              <a:t>time-pressured</a:t>
            </a:r>
            <a:r>
              <a:rPr lang="en-US" dirty="0"/>
              <a:t> clinicians…</a:t>
            </a:r>
          </a:p>
        </p:txBody>
      </p:sp>
      <p:sp>
        <p:nvSpPr>
          <p:cNvPr id="8" name="Content Placeholder 7">
            <a:extLst>
              <a:ext uri="{FF2B5EF4-FFF2-40B4-BE49-F238E27FC236}">
                <a16:creationId xmlns:a16="http://schemas.microsoft.com/office/drawing/2014/main" id="{7EA6AF49-7361-4247-B134-6374BDE4A789}"/>
              </a:ext>
            </a:extLst>
          </p:cNvPr>
          <p:cNvSpPr>
            <a:spLocks noGrp="1"/>
          </p:cNvSpPr>
          <p:nvPr>
            <p:ph idx="1"/>
          </p:nvPr>
        </p:nvSpPr>
        <p:spPr>
          <a:xfrm>
            <a:off x="752386" y="1949624"/>
            <a:ext cx="5257800" cy="2598833"/>
          </a:xfrm>
        </p:spPr>
        <p:txBody>
          <a:bodyPr>
            <a:normAutofit/>
          </a:bodyPr>
          <a:lstStyle/>
          <a:p>
            <a:pPr marL="457200" indent="-457200">
              <a:buFont typeface="+mj-lt"/>
              <a:buAutoNum type="arabicPeriod"/>
            </a:pPr>
            <a:r>
              <a:rPr lang="en-US" sz="2400" dirty="0">
                <a:solidFill>
                  <a:schemeClr val="bg2">
                    <a:lumMod val="75000"/>
                  </a:schemeClr>
                </a:solidFill>
              </a:rPr>
              <a:t>Is document retrieval, such as PubMed, still effective? </a:t>
            </a:r>
          </a:p>
          <a:p>
            <a:pPr marL="457200" indent="-457200">
              <a:buFont typeface="+mj-lt"/>
              <a:buAutoNum type="arabicPeriod"/>
            </a:pPr>
            <a:endParaRPr lang="en-US" sz="2400" dirty="0"/>
          </a:p>
          <a:p>
            <a:pPr marL="457200" indent="-457200">
              <a:buFont typeface="+mj-lt"/>
              <a:buAutoNum type="arabicPeriod"/>
            </a:pPr>
            <a:r>
              <a:rPr lang="en-US" sz="2400" dirty="0"/>
              <a:t>Could a minimal interactive IR system be more effective?</a:t>
            </a:r>
          </a:p>
          <a:p>
            <a:pPr lvl="1"/>
            <a:r>
              <a:rPr lang="en-US" sz="2000" dirty="0"/>
              <a:t>Enable faster answer retrieval?</a:t>
            </a:r>
          </a:p>
        </p:txBody>
      </p:sp>
      <mc:AlternateContent xmlns:mc="http://schemas.openxmlformats.org/markup-compatibility/2006" xmlns:am3d="http://schemas.microsoft.com/office/drawing/2017/model3d">
        <mc:Choice Requires="am3d">
          <p:graphicFrame>
            <p:nvGraphicFramePr>
              <p:cNvPr id="4" name="3D Model 3" descr="Doctor">
                <a:extLst>
                  <a:ext uri="{FF2B5EF4-FFF2-40B4-BE49-F238E27FC236}">
                    <a16:creationId xmlns:a16="http://schemas.microsoft.com/office/drawing/2014/main" id="{79B1D872-F14D-4D46-AF15-5D63B5762333}"/>
                  </a:ext>
                </a:extLst>
              </p:cNvPr>
              <p:cNvGraphicFramePr>
                <a:graphicFrameLocks noChangeAspect="1"/>
              </p:cNvGraphicFramePr>
              <p:nvPr/>
            </p:nvGraphicFramePr>
            <p:xfrm>
              <a:off x="8986054" y="3649990"/>
              <a:ext cx="1533623" cy="2953175"/>
            </p:xfrm>
            <a:graphic>
              <a:graphicData uri="http://schemas.microsoft.com/office/drawing/2017/model3d">
                <am3d:model3d r:embed="rId4">
                  <am3d:spPr>
                    <a:xfrm>
                      <a:off x="0" y="0"/>
                      <a:ext cx="1533623" cy="2953175"/>
                    </a:xfrm>
                    <a:prstGeom prst="rect">
                      <a:avLst/>
                    </a:prstGeom>
                  </am3d:spPr>
                  <am3d:camera>
                    <am3d:pos x="0" y="0" z="61659942"/>
                    <am3d:up dx="0" dy="36000000" dz="0"/>
                    <am3d:lookAt x="0" y="0" z="0"/>
                    <am3d:perspective fov="2700000"/>
                  </am3d:camera>
                  <am3d:trans>
                    <am3d:meterPerModelUnit n="3894814" d="1000000"/>
                    <am3d:preTrans dx="755319" dy="-18024929" dz="-2804266"/>
                    <am3d:scale>
                      <am3d:sx n="1000000" d="1000000"/>
                      <am3d:sy n="1000000" d="1000000"/>
                      <am3d:sz n="1000000" d="1000000"/>
                    </am3d:scale>
                    <am3d:rot ax="10010857" ay="2475720" az="10274247"/>
                    <am3d:postTrans dx="0" dy="0" dz="0"/>
                  </am3d:trans>
                  <am3d:raster rName="Office3DRenderer" rVer="16.0.8326">
                    <am3d:blip r:embed="rId5"/>
                  </am3d:raster>
                  <am3d:objViewport viewportSz="363760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4" name="3D Model 3" descr="Doctor">
                <a:extLst>
                  <a:ext uri="{FF2B5EF4-FFF2-40B4-BE49-F238E27FC236}">
                    <a16:creationId xmlns:a16="http://schemas.microsoft.com/office/drawing/2014/main" id="{79B1D872-F14D-4D46-AF15-5D63B5762333}"/>
                  </a:ext>
                </a:extLst>
              </p:cNvPr>
              <p:cNvPicPr>
                <a:picLocks noGrp="1" noRot="1" noChangeAspect="1" noMove="1" noResize="1" noEditPoints="1" noAdjustHandles="1" noChangeArrowheads="1" noChangeShapeType="1" noCrop="1"/>
              </p:cNvPicPr>
              <p:nvPr/>
            </p:nvPicPr>
            <p:blipFill>
              <a:blip r:embed="rId6"/>
              <a:stretch>
                <a:fillRect/>
              </a:stretch>
            </p:blipFill>
            <p:spPr>
              <a:xfrm>
                <a:off x="8986054" y="3649990"/>
                <a:ext cx="1533623" cy="2953175"/>
              </a:xfrm>
              <a:prstGeom prst="rect">
                <a:avLst/>
              </a:prstGeom>
            </p:spPr>
          </p:pic>
        </mc:Fallback>
      </mc:AlternateContent>
      <p:sp>
        <p:nvSpPr>
          <p:cNvPr id="11" name="Cloud Callout 10">
            <a:extLst>
              <a:ext uri="{FF2B5EF4-FFF2-40B4-BE49-F238E27FC236}">
                <a16:creationId xmlns:a16="http://schemas.microsoft.com/office/drawing/2014/main" id="{1B0479A9-7D1C-F946-8A4C-86954B631110}"/>
              </a:ext>
            </a:extLst>
          </p:cNvPr>
          <p:cNvSpPr/>
          <p:nvPr/>
        </p:nvSpPr>
        <p:spPr>
          <a:xfrm>
            <a:off x="6429375" y="2192995"/>
            <a:ext cx="2928728" cy="1325563"/>
          </a:xfrm>
          <a:prstGeom prst="cloudCallout">
            <a:avLst>
              <a:gd name="adj1" fmla="val 32230"/>
              <a:gd name="adj2" fmla="val 71529"/>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m3d="http://schemas.microsoft.com/office/drawing/2017/model3d">
        <mc:Choice Requires="am3d">
          <p:graphicFrame>
            <p:nvGraphicFramePr>
              <p:cNvPr id="3" name="3D Model 2" descr="All In One Computer">
                <a:extLst>
                  <a:ext uri="{FF2B5EF4-FFF2-40B4-BE49-F238E27FC236}">
                    <a16:creationId xmlns:a16="http://schemas.microsoft.com/office/drawing/2014/main" id="{ABE19D8A-8980-A847-9A98-DAC83A3C2E87}"/>
                  </a:ext>
                </a:extLst>
              </p:cNvPr>
              <p:cNvGraphicFramePr>
                <a:graphicFrameLocks noChangeAspect="1"/>
              </p:cNvGraphicFramePr>
              <p:nvPr/>
            </p:nvGraphicFramePr>
            <p:xfrm>
              <a:off x="9775582" y="3511026"/>
              <a:ext cx="2067918" cy="2169411"/>
            </p:xfrm>
            <a:graphic>
              <a:graphicData uri="http://schemas.microsoft.com/office/drawing/2017/model3d">
                <am3d:model3d r:embed="rId7">
                  <am3d:spPr>
                    <a:xfrm>
                      <a:off x="0" y="0"/>
                      <a:ext cx="2067918" cy="2169411"/>
                    </a:xfrm>
                    <a:prstGeom prst="rect">
                      <a:avLst/>
                    </a:prstGeom>
                  </am3d:spPr>
                  <am3d:camera>
                    <am3d:pos x="0" y="0" z="72010334"/>
                    <am3d:up dx="0" dy="36000000" dz="0"/>
                    <am3d:lookAt x="0" y="0" z="0"/>
                    <am3d:perspective fov="2700000"/>
                  </am3d:camera>
                  <am3d:trans>
                    <am3d:meterPerModelUnit n="1339501" d="1000000"/>
                    <am3d:preTrans dx="-485408" dy="-14998550" dz="5091385"/>
                    <am3d:scale>
                      <am3d:sx n="1000000" d="1000000"/>
                      <am3d:sy n="1000000" d="1000000"/>
                      <am3d:sz n="1000000" d="1000000"/>
                    </am3d:scale>
                    <am3d:rot ax="1981798" ay="-3983004" az="-1846922"/>
                    <am3d:postTrans dx="0" dy="0" dz="0"/>
                  </am3d:trans>
                  <am3d:raster rName="Office3DRenderer" rVer="16.0.8326">
                    <am3d:blip r:embed="rId8"/>
                  </am3d:raster>
                  <am3d:objViewport viewportSz="257538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3" name="3D Model 2" descr="All In One Computer">
                <a:extLst>
                  <a:ext uri="{FF2B5EF4-FFF2-40B4-BE49-F238E27FC236}">
                    <a16:creationId xmlns:a16="http://schemas.microsoft.com/office/drawing/2014/main" id="{ABE19D8A-8980-A847-9A98-DAC83A3C2E87}"/>
                  </a:ext>
                </a:extLst>
              </p:cNvPr>
              <p:cNvPicPr>
                <a:picLocks noGrp="1" noRot="1" noChangeAspect="1" noMove="1" noResize="1" noEditPoints="1" noAdjustHandles="1" noChangeArrowheads="1" noChangeShapeType="1" noCrop="1"/>
              </p:cNvPicPr>
              <p:nvPr/>
            </p:nvPicPr>
            <p:blipFill>
              <a:blip r:embed="rId9"/>
              <a:stretch>
                <a:fillRect/>
              </a:stretch>
            </p:blipFill>
            <p:spPr>
              <a:xfrm>
                <a:off x="9775582" y="3511026"/>
                <a:ext cx="2067918" cy="2169411"/>
              </a:xfrm>
              <a:prstGeom prst="rect">
                <a:avLst/>
              </a:prstGeom>
            </p:spPr>
          </p:pic>
        </mc:Fallback>
      </mc:AlternateContent>
      <p:sp>
        <p:nvSpPr>
          <p:cNvPr id="13" name="Cloud Callout 12">
            <a:extLst>
              <a:ext uri="{FF2B5EF4-FFF2-40B4-BE49-F238E27FC236}">
                <a16:creationId xmlns:a16="http://schemas.microsoft.com/office/drawing/2014/main" id="{A84C944F-4443-4045-BA4C-E51664FCF255}"/>
              </a:ext>
            </a:extLst>
          </p:cNvPr>
          <p:cNvSpPr/>
          <p:nvPr/>
        </p:nvSpPr>
        <p:spPr>
          <a:xfrm>
            <a:off x="9752866" y="2238239"/>
            <a:ext cx="2288651" cy="1107669"/>
          </a:xfrm>
          <a:prstGeom prst="cloudCallout">
            <a:avLst>
              <a:gd name="adj1" fmla="val 7259"/>
              <a:gd name="adj2" fmla="val 8958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4" name="Horizontal Scroll 13">
            <a:extLst>
              <a:ext uri="{FF2B5EF4-FFF2-40B4-BE49-F238E27FC236}">
                <a16:creationId xmlns:a16="http://schemas.microsoft.com/office/drawing/2014/main" id="{738748AC-FB37-554F-9E7C-4BC2FDCE0B7D}"/>
              </a:ext>
            </a:extLst>
          </p:cNvPr>
          <p:cNvSpPr/>
          <p:nvPr/>
        </p:nvSpPr>
        <p:spPr>
          <a:xfrm>
            <a:off x="812739" y="4595731"/>
            <a:ext cx="7964575" cy="2035575"/>
          </a:xfrm>
          <a:prstGeom prst="horizontalScroll">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2400" dirty="0">
                <a:solidFill>
                  <a:schemeClr val="tx1"/>
                </a:solidFill>
              </a:rPr>
              <a:t>Less time to answer </a:t>
            </a:r>
          </a:p>
          <a:p>
            <a:r>
              <a:rPr lang="en-US" sz="2400" dirty="0">
                <a:solidFill>
                  <a:schemeClr val="tx1"/>
                </a:solidFill>
              </a:rPr>
              <a:t>= lower barrier to use </a:t>
            </a:r>
            <a:br>
              <a:rPr lang="en-US" sz="2400" dirty="0">
                <a:solidFill>
                  <a:schemeClr val="tx1"/>
                </a:solidFill>
              </a:rPr>
            </a:br>
            <a:r>
              <a:rPr lang="en-US" sz="2400" dirty="0">
                <a:solidFill>
                  <a:schemeClr val="tx1"/>
                </a:solidFill>
              </a:rPr>
              <a:t>= more clinical questions answered</a:t>
            </a:r>
          </a:p>
          <a:p>
            <a:r>
              <a:rPr lang="en-US" sz="2400" dirty="0">
                <a:ln w="0"/>
                <a:solidFill>
                  <a:schemeClr val="tx1"/>
                </a:solidFill>
                <a:effectLst>
                  <a:outerShdw blurRad="38100" dist="19050" dir="2700000" algn="tl" rotWithShape="0">
                    <a:schemeClr val="dk1">
                      <a:alpha val="40000"/>
                    </a:schemeClr>
                  </a:outerShdw>
                </a:effectLst>
              </a:rPr>
              <a:t>= Better patient care and more efficient healthcare service</a:t>
            </a:r>
          </a:p>
        </p:txBody>
      </p:sp>
      <p:sp>
        <p:nvSpPr>
          <p:cNvPr id="5" name="Slide Number Placeholder 4">
            <a:extLst>
              <a:ext uri="{FF2B5EF4-FFF2-40B4-BE49-F238E27FC236}">
                <a16:creationId xmlns:a16="http://schemas.microsoft.com/office/drawing/2014/main" id="{7EEC3961-9E33-1D46-8577-9F333F8CF078}"/>
              </a:ext>
            </a:extLst>
          </p:cNvPr>
          <p:cNvSpPr>
            <a:spLocks noGrp="1"/>
          </p:cNvSpPr>
          <p:nvPr>
            <p:ph type="sldNum" sz="quarter" idx="12"/>
          </p:nvPr>
        </p:nvSpPr>
        <p:spPr/>
        <p:txBody>
          <a:bodyPr/>
          <a:lstStyle/>
          <a:p>
            <a:fld id="{253CDD1E-6259-A844-8C68-CA31AA8918D9}" type="slidenum">
              <a:rPr lang="en-US" smtClean="0"/>
              <a:t>20</a:t>
            </a:fld>
            <a:endParaRPr lang="en-US"/>
          </a:p>
        </p:txBody>
      </p:sp>
      <p:pic>
        <p:nvPicPr>
          <p:cNvPr id="18" name="Content Placeholder 4">
            <a:extLst>
              <a:ext uri="{FF2B5EF4-FFF2-40B4-BE49-F238E27FC236}">
                <a16:creationId xmlns:a16="http://schemas.microsoft.com/office/drawing/2014/main" id="{B7A12F3F-85B1-0941-BA7B-C7C47D357486}"/>
              </a:ext>
            </a:extLst>
          </p:cNvPr>
          <p:cNvPicPr>
            <a:picLocks noChangeAspect="1"/>
          </p:cNvPicPr>
          <p:nvPr/>
        </p:nvPicPr>
        <p:blipFill>
          <a:blip r:embed="rId10"/>
          <a:stretch>
            <a:fillRect/>
          </a:stretch>
        </p:blipFill>
        <p:spPr>
          <a:xfrm>
            <a:off x="10650322" y="2417454"/>
            <a:ext cx="493738" cy="835318"/>
          </a:xfrm>
          <a:prstGeom prst="rect">
            <a:avLst/>
          </a:prstGeom>
        </p:spPr>
      </p:pic>
      <p:pic>
        <p:nvPicPr>
          <p:cNvPr id="22" name="Graphic 21" descr="Line arrow Counter clockwise curve">
            <a:extLst>
              <a:ext uri="{FF2B5EF4-FFF2-40B4-BE49-F238E27FC236}">
                <a16:creationId xmlns:a16="http://schemas.microsoft.com/office/drawing/2014/main" id="{D0588B68-01E3-DA4E-B282-EAFE666617CB}"/>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rot="16943548">
            <a:off x="8325077" y="1270641"/>
            <a:ext cx="2181495" cy="2181495"/>
          </a:xfrm>
          <a:prstGeom prst="rect">
            <a:avLst/>
          </a:prstGeom>
        </p:spPr>
      </p:pic>
      <p:pic>
        <p:nvPicPr>
          <p:cNvPr id="24" name="Graphic 23" descr="Lightbulb and gear">
            <a:extLst>
              <a:ext uri="{FF2B5EF4-FFF2-40B4-BE49-F238E27FC236}">
                <a16:creationId xmlns:a16="http://schemas.microsoft.com/office/drawing/2014/main" id="{696351E3-DA29-2346-8737-A8938AA01079}"/>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436539" y="2377640"/>
            <a:ext cx="914400" cy="914400"/>
          </a:xfrm>
          <a:prstGeom prst="rect">
            <a:avLst/>
          </a:prstGeom>
        </p:spPr>
      </p:pic>
    </p:spTree>
    <p:custDataLst>
      <p:tags r:id="rId1"/>
    </p:custDataLst>
    <p:extLst>
      <p:ext uri="{BB962C8B-B14F-4D97-AF65-F5344CB8AC3E}">
        <p14:creationId xmlns:p14="http://schemas.microsoft.com/office/powerpoint/2010/main" val="201136633"/>
      </p:ext>
    </p:extLst>
  </p:cSld>
  <p:clrMapOvr>
    <a:masterClrMapping/>
  </p:clrMapOvr>
  <mc:AlternateContent xmlns:mc="http://schemas.openxmlformats.org/markup-compatibility/2006" xmlns:p14="http://schemas.microsoft.com/office/powerpoint/2010/main">
    <mc:Choice Requires="p14">
      <p:transition spd="slow" p14:dur="2000" advTm="20333"/>
    </mc:Choice>
    <mc:Fallback xmlns="">
      <p:transition spd="slow" advTm="2033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dissolv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21.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AB45A142-4255-493C-8284-5D566C121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rgbClr val="404040">
              <a:alpha val="89804"/>
            </a:srgbClr>
          </a:solidFill>
          <a:ln w="127000" cap="sq" cmpd="thinThick">
            <a:solidFill>
              <a:srgbClr val="595959">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8FD3A62-F032-E54B-B675-E7C50524A313}"/>
              </a:ext>
            </a:extLst>
          </p:cNvPr>
          <p:cNvSpPr>
            <a:spLocks noGrp="1"/>
          </p:cNvSpPr>
          <p:nvPr>
            <p:ph type="title"/>
          </p:nvPr>
        </p:nvSpPr>
        <p:spPr>
          <a:xfrm>
            <a:off x="674237" y="914400"/>
            <a:ext cx="3657600" cy="2887579"/>
          </a:xfrm>
        </p:spPr>
        <p:txBody>
          <a:bodyPr vert="horz" lIns="91440" tIns="45720" rIns="91440" bIns="45720" rtlCol="0" anchor="b">
            <a:normAutofit/>
          </a:bodyPr>
          <a:lstStyle/>
          <a:p>
            <a:pPr algn="ctr"/>
            <a:r>
              <a:rPr lang="en-US" sz="4800" kern="1200">
                <a:solidFill>
                  <a:srgbClr val="FFFFFF"/>
                </a:solidFill>
                <a:latin typeface="+mj-lt"/>
                <a:ea typeface="+mj-ea"/>
                <a:cs typeface="+mj-cs"/>
              </a:rPr>
              <a:t>In Summary</a:t>
            </a:r>
          </a:p>
        </p:txBody>
      </p:sp>
      <p:cxnSp>
        <p:nvCxnSpPr>
          <p:cNvPr id="18" name="Straight Connector 17">
            <a:extLst>
              <a:ext uri="{FF2B5EF4-FFF2-40B4-BE49-F238E27FC236}">
                <a16:creationId xmlns:a16="http://schemas.microsoft.com/office/drawing/2014/main" id="{38FB9660-F42F-4313-BBC4-47C007FE48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graphicFrame>
        <p:nvGraphicFramePr>
          <p:cNvPr id="11" name="Content Placeholder 2">
            <a:extLst>
              <a:ext uri="{FF2B5EF4-FFF2-40B4-BE49-F238E27FC236}">
                <a16:creationId xmlns:a16="http://schemas.microsoft.com/office/drawing/2014/main" id="{E601E14C-ACA7-C744-98B3-DB6201B94D1F}"/>
              </a:ext>
            </a:extLst>
          </p:cNvPr>
          <p:cNvGraphicFramePr>
            <a:graphicFrameLocks/>
          </p:cNvGraphicFramePr>
          <p:nvPr>
            <p:extLst>
              <p:ext uri="{D42A27DB-BD31-4B8C-83A1-F6EECF244321}">
                <p14:modId xmlns:p14="http://schemas.microsoft.com/office/powerpoint/2010/main" val="1298868535"/>
              </p:ext>
            </p:extLst>
          </p:nvPr>
        </p:nvGraphicFramePr>
        <p:xfrm>
          <a:off x="5244037" y="563958"/>
          <a:ext cx="7142539" cy="589210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Slide Number Placeholder 6">
            <a:extLst>
              <a:ext uri="{FF2B5EF4-FFF2-40B4-BE49-F238E27FC236}">
                <a16:creationId xmlns:a16="http://schemas.microsoft.com/office/drawing/2014/main" id="{72E74297-02FF-5341-9371-58599D5F8BAD}"/>
              </a:ext>
            </a:extLst>
          </p:cNvPr>
          <p:cNvSpPr>
            <a:spLocks noGrp="1"/>
          </p:cNvSpPr>
          <p:nvPr>
            <p:ph type="sldNum" sz="quarter" idx="12"/>
          </p:nvPr>
        </p:nvSpPr>
        <p:spPr/>
        <p:txBody>
          <a:bodyPr/>
          <a:lstStyle/>
          <a:p>
            <a:fld id="{253CDD1E-6259-A844-8C68-CA31AA8918D9}" type="slidenum">
              <a:rPr lang="en-US" smtClean="0"/>
              <a:t>21</a:t>
            </a:fld>
            <a:endParaRPr lang="en-US"/>
          </a:p>
        </p:txBody>
      </p:sp>
      <p:sp>
        <p:nvSpPr>
          <p:cNvPr id="8" name="TextBox 7">
            <a:extLst>
              <a:ext uri="{FF2B5EF4-FFF2-40B4-BE49-F238E27FC236}">
                <a16:creationId xmlns:a16="http://schemas.microsoft.com/office/drawing/2014/main" id="{A23D72FD-E1E6-E04F-85FA-DADE14618CFD}"/>
              </a:ext>
            </a:extLst>
          </p:cNvPr>
          <p:cNvSpPr txBox="1"/>
          <p:nvPr/>
        </p:nvSpPr>
        <p:spPr>
          <a:xfrm>
            <a:off x="8053462" y="4301593"/>
            <a:ext cx="1810959" cy="400110"/>
          </a:xfrm>
          <a:prstGeom prst="rect">
            <a:avLst/>
          </a:prstGeom>
          <a:noFill/>
        </p:spPr>
        <p:txBody>
          <a:bodyPr wrap="square" rtlCol="0">
            <a:spAutoFit/>
          </a:bodyPr>
          <a:lstStyle/>
          <a:p>
            <a:r>
              <a:rPr lang="en-US" sz="2000" b="1" dirty="0">
                <a:solidFill>
                  <a:srgbClr val="FF0000"/>
                </a:solidFill>
                <a:latin typeface="Bradley Hand" pitchFamily="2" charset="77"/>
              </a:rPr>
              <a:t>We wonder</a:t>
            </a:r>
          </a:p>
        </p:txBody>
      </p:sp>
    </p:spTree>
    <p:extLst>
      <p:ext uri="{BB962C8B-B14F-4D97-AF65-F5344CB8AC3E}">
        <p14:creationId xmlns:p14="http://schemas.microsoft.com/office/powerpoint/2010/main" val="791282421"/>
      </p:ext>
    </p:extLst>
  </p:cSld>
  <p:clrMapOvr>
    <a:masterClrMapping/>
  </p:clrMapOvr>
  <mc:AlternateContent xmlns:mc="http://schemas.openxmlformats.org/markup-compatibility/2006">
    <mc:Choice xmlns:p14="http://schemas.microsoft.com/office/powerpoint/2010/main" Requires="p14">
      <p:transition spd="slow" p14:dur="2000" advTm="37858"/>
    </mc:Choice>
    <mc:Fallback>
      <p:transition spd="slow" advTm="3785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0" name="Rectangle 14">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16">
            <a:extLst>
              <a:ext uri="{FF2B5EF4-FFF2-40B4-BE49-F238E27FC236}">
                <a16:creationId xmlns:a16="http://schemas.microsoft.com/office/drawing/2014/main" id="{3E5445C6-DD42-4979-86FF-03730E8C6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734" y="321733"/>
            <a:ext cx="11573488" cy="6214534"/>
          </a:xfrm>
          <a:prstGeom prst="rect">
            <a:avLst/>
          </a:prstGeom>
          <a:solidFill>
            <a:schemeClr val="bg1">
              <a:lumMod val="75000"/>
              <a:lumOff val="25000"/>
            </a:schemeClr>
          </a:solidFill>
          <a:ln w="127000" cap="sq" cmpd="thinThick">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098B4D8-A064-4447-8644-E05F905A996B}"/>
              </a:ext>
            </a:extLst>
          </p:cNvPr>
          <p:cNvSpPr>
            <a:spLocks noGrp="1"/>
          </p:cNvSpPr>
          <p:nvPr>
            <p:ph type="title"/>
          </p:nvPr>
        </p:nvSpPr>
        <p:spPr>
          <a:xfrm>
            <a:off x="1524000" y="1122362"/>
            <a:ext cx="9144000" cy="2840037"/>
          </a:xfrm>
        </p:spPr>
        <p:txBody>
          <a:bodyPr vert="horz" lIns="91440" tIns="45720" rIns="91440" bIns="45720" rtlCol="0" anchor="b">
            <a:normAutofit/>
          </a:bodyPr>
          <a:lstStyle/>
          <a:p>
            <a:pPr algn="ctr"/>
            <a:r>
              <a:rPr lang="en-US" sz="5800" kern="1200" dirty="0">
                <a:solidFill>
                  <a:schemeClr val="tx1"/>
                </a:solidFill>
                <a:latin typeface="+mj-lt"/>
                <a:ea typeface="+mj-ea"/>
                <a:cs typeface="+mj-cs"/>
              </a:rPr>
              <a:t>Thesis Overview</a:t>
            </a:r>
          </a:p>
        </p:txBody>
      </p:sp>
      <p:cxnSp>
        <p:nvCxnSpPr>
          <p:cNvPr id="19" name="Straight Connector 18">
            <a:extLst>
              <a:ext uri="{FF2B5EF4-FFF2-40B4-BE49-F238E27FC236}">
                <a16:creationId xmlns:a16="http://schemas.microsoft.com/office/drawing/2014/main" id="{45000665-DFC7-417E-8FD7-516A0F15C9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4109417"/>
            <a:ext cx="2743200" cy="0"/>
          </a:xfrm>
          <a:prstGeom prst="line">
            <a:avLst/>
          </a:prstGeom>
          <a:ln w="127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9AE8C322-A2EC-8F48-AB31-DD5430686C8B}"/>
              </a:ext>
            </a:extLst>
          </p:cNvPr>
          <p:cNvSpPr>
            <a:spLocks noGrp="1"/>
          </p:cNvSpPr>
          <p:nvPr>
            <p:ph type="sldNum" sz="quarter" idx="12"/>
          </p:nvPr>
        </p:nvSpPr>
        <p:spPr/>
        <p:txBody>
          <a:bodyPr/>
          <a:lstStyle/>
          <a:p>
            <a:fld id="{253CDD1E-6259-A844-8C68-CA31AA8918D9}" type="slidenum">
              <a:rPr lang="en-US" smtClean="0"/>
              <a:t>22</a:t>
            </a:fld>
            <a:endParaRPr lang="en-US"/>
          </a:p>
        </p:txBody>
      </p:sp>
    </p:spTree>
    <p:extLst>
      <p:ext uri="{BB962C8B-B14F-4D97-AF65-F5344CB8AC3E}">
        <p14:creationId xmlns:p14="http://schemas.microsoft.com/office/powerpoint/2010/main" val="39628661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3894"/>
    </mc:Choice>
    <mc:Fallback xmlns="">
      <p:transition spd="slow" advTm="3894"/>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54C0A9FD-B673-E240-97D2-EF80BCEF416D}"/>
              </a:ext>
            </a:extLst>
          </p:cNvPr>
          <p:cNvSpPr/>
          <p:nvPr/>
        </p:nvSpPr>
        <p:spPr>
          <a:xfrm>
            <a:off x="328612" y="1328737"/>
            <a:ext cx="11501437" cy="2643188"/>
          </a:xfrm>
          <a:prstGeom prst="rect">
            <a:avLst/>
          </a:prstGeom>
          <a:solidFill>
            <a:schemeClr val="accent5">
              <a:lumMod val="40000"/>
              <a:lumOff val="60000"/>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434E9DA-5AC7-C64C-91A3-A3234203CEF8}"/>
              </a:ext>
            </a:extLst>
          </p:cNvPr>
          <p:cNvSpPr/>
          <p:nvPr/>
        </p:nvSpPr>
        <p:spPr>
          <a:xfrm>
            <a:off x="328613" y="4057650"/>
            <a:ext cx="11501437" cy="2643188"/>
          </a:xfrm>
          <a:prstGeom prst="rect">
            <a:avLst/>
          </a:prstGeom>
          <a:solidFill>
            <a:schemeClr val="bg1">
              <a:lumMod val="65000"/>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132F29E-39DB-7A4C-A5AC-6A172871CCFB}"/>
              </a:ext>
            </a:extLst>
          </p:cNvPr>
          <p:cNvSpPr>
            <a:spLocks noGrp="1"/>
          </p:cNvSpPr>
          <p:nvPr>
            <p:ph type="title"/>
          </p:nvPr>
        </p:nvSpPr>
        <p:spPr>
          <a:xfrm>
            <a:off x="821530" y="209945"/>
            <a:ext cx="10515600" cy="863598"/>
          </a:xfrm>
        </p:spPr>
        <p:txBody>
          <a:bodyPr/>
          <a:lstStyle/>
          <a:p>
            <a:r>
              <a:rPr lang="en-US" dirty="0"/>
              <a:t>Thesis Overview Diagram</a:t>
            </a:r>
          </a:p>
        </p:txBody>
      </p:sp>
      <p:sp>
        <p:nvSpPr>
          <p:cNvPr id="10" name="Rounded Rectangle 9">
            <a:extLst>
              <a:ext uri="{FF2B5EF4-FFF2-40B4-BE49-F238E27FC236}">
                <a16:creationId xmlns:a16="http://schemas.microsoft.com/office/drawing/2014/main" id="{F22A3A33-27D3-BB4A-8ECD-3BF9259DD313}"/>
              </a:ext>
            </a:extLst>
          </p:cNvPr>
          <p:cNvSpPr/>
          <p:nvPr/>
        </p:nvSpPr>
        <p:spPr>
          <a:xfrm>
            <a:off x="1770747" y="5745387"/>
            <a:ext cx="4430023" cy="871538"/>
          </a:xfrm>
          <a:prstGeom prst="roundRect">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Bridging Information Retrieval Conceptual Framework</a:t>
            </a:r>
          </a:p>
        </p:txBody>
      </p:sp>
      <p:sp>
        <p:nvSpPr>
          <p:cNvPr id="13" name="Oval 12">
            <a:extLst>
              <a:ext uri="{FF2B5EF4-FFF2-40B4-BE49-F238E27FC236}">
                <a16:creationId xmlns:a16="http://schemas.microsoft.com/office/drawing/2014/main" id="{155D2DD7-C8A0-9E47-AA69-8328BFE20752}"/>
              </a:ext>
            </a:extLst>
          </p:cNvPr>
          <p:cNvSpPr/>
          <p:nvPr/>
        </p:nvSpPr>
        <p:spPr>
          <a:xfrm>
            <a:off x="1867086" y="2839525"/>
            <a:ext cx="1628775" cy="1028700"/>
          </a:xfrm>
          <a:prstGeom prst="ellipse">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User Study</a:t>
            </a:r>
          </a:p>
        </p:txBody>
      </p:sp>
      <p:sp>
        <p:nvSpPr>
          <p:cNvPr id="15" name="TextBox 14">
            <a:extLst>
              <a:ext uri="{FF2B5EF4-FFF2-40B4-BE49-F238E27FC236}">
                <a16:creationId xmlns:a16="http://schemas.microsoft.com/office/drawing/2014/main" id="{D0B9FFCE-B322-1742-8FC3-456AFD06C75C}"/>
              </a:ext>
            </a:extLst>
          </p:cNvPr>
          <p:cNvSpPr txBox="1"/>
          <p:nvPr/>
        </p:nvSpPr>
        <p:spPr>
          <a:xfrm rot="16200000">
            <a:off x="-200710" y="5056079"/>
            <a:ext cx="1771650" cy="646331"/>
          </a:xfrm>
          <a:prstGeom prst="rect">
            <a:avLst/>
          </a:prstGeom>
          <a:noFill/>
        </p:spPr>
        <p:txBody>
          <a:bodyPr wrap="square" rtlCol="0">
            <a:spAutoFit/>
          </a:bodyPr>
          <a:lstStyle/>
          <a:p>
            <a:pPr algn="ctr"/>
            <a:r>
              <a:rPr lang="en-US" dirty="0"/>
              <a:t>Information Retrieval Theory</a:t>
            </a:r>
          </a:p>
        </p:txBody>
      </p:sp>
      <p:sp>
        <p:nvSpPr>
          <p:cNvPr id="17" name="TextBox 16">
            <a:extLst>
              <a:ext uri="{FF2B5EF4-FFF2-40B4-BE49-F238E27FC236}">
                <a16:creationId xmlns:a16="http://schemas.microsoft.com/office/drawing/2014/main" id="{75FE437A-E1F1-3C45-8B9A-DE7DB60A6C0A}"/>
              </a:ext>
            </a:extLst>
          </p:cNvPr>
          <p:cNvSpPr txBox="1"/>
          <p:nvPr/>
        </p:nvSpPr>
        <p:spPr>
          <a:xfrm rot="16200000">
            <a:off x="-200709" y="2412891"/>
            <a:ext cx="1771650" cy="646331"/>
          </a:xfrm>
          <a:prstGeom prst="rect">
            <a:avLst/>
          </a:prstGeom>
          <a:noFill/>
        </p:spPr>
        <p:txBody>
          <a:bodyPr wrap="square" rtlCol="0">
            <a:spAutoFit/>
          </a:bodyPr>
          <a:lstStyle/>
          <a:p>
            <a:pPr algn="ctr"/>
            <a:r>
              <a:rPr lang="en-US" dirty="0"/>
              <a:t>Clinical Decision Support</a:t>
            </a:r>
          </a:p>
        </p:txBody>
      </p:sp>
      <p:sp>
        <p:nvSpPr>
          <p:cNvPr id="19" name="Chevron 18">
            <a:extLst>
              <a:ext uri="{FF2B5EF4-FFF2-40B4-BE49-F238E27FC236}">
                <a16:creationId xmlns:a16="http://schemas.microsoft.com/office/drawing/2014/main" id="{7BBEB8D0-7604-E04E-B54A-D25FF4E32C1E}"/>
              </a:ext>
            </a:extLst>
          </p:cNvPr>
          <p:cNvSpPr/>
          <p:nvPr/>
        </p:nvSpPr>
        <p:spPr>
          <a:xfrm>
            <a:off x="6268627" y="2871786"/>
            <a:ext cx="2415777" cy="1000125"/>
          </a:xfrm>
          <a:prstGeom prst="chevron">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bg1"/>
                </a:solidFill>
              </a:rPr>
              <a:t>Instantiation Method</a:t>
            </a:r>
          </a:p>
        </p:txBody>
      </p:sp>
      <p:sp>
        <p:nvSpPr>
          <p:cNvPr id="20" name="Oval 19">
            <a:extLst>
              <a:ext uri="{FF2B5EF4-FFF2-40B4-BE49-F238E27FC236}">
                <a16:creationId xmlns:a16="http://schemas.microsoft.com/office/drawing/2014/main" id="{38767DC3-028F-9C42-8050-BE781D46D357}"/>
              </a:ext>
            </a:extLst>
          </p:cNvPr>
          <p:cNvSpPr/>
          <p:nvPr/>
        </p:nvSpPr>
        <p:spPr>
          <a:xfrm>
            <a:off x="10056008" y="2857500"/>
            <a:ext cx="1628775" cy="1028700"/>
          </a:xfrm>
          <a:prstGeom prst="ellipse">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Empirical Evaluation</a:t>
            </a:r>
          </a:p>
        </p:txBody>
      </p:sp>
      <p:sp>
        <p:nvSpPr>
          <p:cNvPr id="21" name="Oval 20">
            <a:extLst>
              <a:ext uri="{FF2B5EF4-FFF2-40B4-BE49-F238E27FC236}">
                <a16:creationId xmlns:a16="http://schemas.microsoft.com/office/drawing/2014/main" id="{13396411-DD84-7B43-96D7-C142DDD207BD}"/>
              </a:ext>
            </a:extLst>
          </p:cNvPr>
          <p:cNvSpPr/>
          <p:nvPr/>
        </p:nvSpPr>
        <p:spPr>
          <a:xfrm>
            <a:off x="10047693" y="1409300"/>
            <a:ext cx="1441845" cy="623886"/>
          </a:xfrm>
          <a:prstGeom prst="ellipse">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400" dirty="0"/>
              <a:t>Empirical Evaluation</a:t>
            </a:r>
          </a:p>
        </p:txBody>
      </p:sp>
      <p:sp>
        <p:nvSpPr>
          <p:cNvPr id="22" name="Chevron 21">
            <a:extLst>
              <a:ext uri="{FF2B5EF4-FFF2-40B4-BE49-F238E27FC236}">
                <a16:creationId xmlns:a16="http://schemas.microsoft.com/office/drawing/2014/main" id="{0BA265F1-58EB-0D4C-9CD1-98ECDA2775B4}"/>
              </a:ext>
            </a:extLst>
          </p:cNvPr>
          <p:cNvSpPr/>
          <p:nvPr/>
        </p:nvSpPr>
        <p:spPr>
          <a:xfrm>
            <a:off x="7724777" y="2157803"/>
            <a:ext cx="2075260" cy="631431"/>
          </a:xfrm>
          <a:prstGeom prst="chevron">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400" dirty="0">
                <a:solidFill>
                  <a:schemeClr val="bg1"/>
                </a:solidFill>
              </a:rPr>
              <a:t>Relationship Extraction</a:t>
            </a:r>
          </a:p>
        </p:txBody>
      </p:sp>
      <p:sp>
        <p:nvSpPr>
          <p:cNvPr id="23" name="Chevron 22">
            <a:extLst>
              <a:ext uri="{FF2B5EF4-FFF2-40B4-BE49-F238E27FC236}">
                <a16:creationId xmlns:a16="http://schemas.microsoft.com/office/drawing/2014/main" id="{E667FFB8-61DF-F94D-A50B-C9FF8B7D0EFF}"/>
              </a:ext>
            </a:extLst>
          </p:cNvPr>
          <p:cNvSpPr/>
          <p:nvPr/>
        </p:nvSpPr>
        <p:spPr>
          <a:xfrm>
            <a:off x="7724777" y="1409301"/>
            <a:ext cx="2075260" cy="623885"/>
          </a:xfrm>
          <a:prstGeom prst="chevron">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400" dirty="0">
                <a:solidFill>
                  <a:schemeClr val="bg1"/>
                </a:solidFill>
              </a:rPr>
              <a:t>Relationship Scoring</a:t>
            </a:r>
          </a:p>
        </p:txBody>
      </p:sp>
      <p:sp>
        <p:nvSpPr>
          <p:cNvPr id="24" name="Oval 23">
            <a:extLst>
              <a:ext uri="{FF2B5EF4-FFF2-40B4-BE49-F238E27FC236}">
                <a16:creationId xmlns:a16="http://schemas.microsoft.com/office/drawing/2014/main" id="{B137E5BA-FB29-DA4B-9717-D35AF189B418}"/>
              </a:ext>
            </a:extLst>
          </p:cNvPr>
          <p:cNvSpPr/>
          <p:nvPr/>
        </p:nvSpPr>
        <p:spPr>
          <a:xfrm>
            <a:off x="10047692" y="2161575"/>
            <a:ext cx="1441845" cy="623886"/>
          </a:xfrm>
          <a:prstGeom prst="ellipse">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400" dirty="0"/>
              <a:t>Empirical Evaluation</a:t>
            </a:r>
          </a:p>
        </p:txBody>
      </p:sp>
      <p:cxnSp>
        <p:nvCxnSpPr>
          <p:cNvPr id="26" name="Elbow Connector 25">
            <a:extLst>
              <a:ext uri="{FF2B5EF4-FFF2-40B4-BE49-F238E27FC236}">
                <a16:creationId xmlns:a16="http://schemas.microsoft.com/office/drawing/2014/main" id="{FAE61A3D-00A8-F342-A81E-54A5FD45552F}"/>
              </a:ext>
            </a:extLst>
          </p:cNvPr>
          <p:cNvCxnSpPr>
            <a:cxnSpLocks/>
            <a:stCxn id="19" idx="0"/>
            <a:endCxn id="22" idx="1"/>
          </p:cNvCxnSpPr>
          <p:nvPr/>
        </p:nvCxnSpPr>
        <p:spPr>
          <a:xfrm rot="5400000" flipH="1" flipV="1">
            <a:off x="7434355" y="2265649"/>
            <a:ext cx="398267" cy="814009"/>
          </a:xfrm>
          <a:prstGeom prst="bentConnector2">
            <a:avLst/>
          </a:prstGeom>
          <a:ln w="12700">
            <a:tailEnd type="triangle" w="lg" len="lg"/>
          </a:ln>
        </p:spPr>
        <p:style>
          <a:lnRef idx="1">
            <a:schemeClr val="accent1"/>
          </a:lnRef>
          <a:fillRef idx="0">
            <a:schemeClr val="accent1"/>
          </a:fillRef>
          <a:effectRef idx="0">
            <a:schemeClr val="accent1"/>
          </a:effectRef>
          <a:fontRef idx="minor">
            <a:schemeClr val="tx1"/>
          </a:fontRef>
        </p:style>
      </p:cxnSp>
      <p:cxnSp>
        <p:nvCxnSpPr>
          <p:cNvPr id="27" name="Elbow Connector 26">
            <a:extLst>
              <a:ext uri="{FF2B5EF4-FFF2-40B4-BE49-F238E27FC236}">
                <a16:creationId xmlns:a16="http://schemas.microsoft.com/office/drawing/2014/main" id="{D2B65124-515C-9E48-9379-FB88BB0A6C5F}"/>
              </a:ext>
            </a:extLst>
          </p:cNvPr>
          <p:cNvCxnSpPr>
            <a:cxnSpLocks/>
            <a:stCxn id="19" idx="0"/>
            <a:endCxn id="23" idx="1"/>
          </p:cNvCxnSpPr>
          <p:nvPr/>
        </p:nvCxnSpPr>
        <p:spPr>
          <a:xfrm rot="5400000" flipH="1" flipV="1">
            <a:off x="7056331" y="1891397"/>
            <a:ext cx="1150542" cy="810236"/>
          </a:xfrm>
          <a:prstGeom prst="bentConnector2">
            <a:avLst/>
          </a:prstGeom>
          <a:ln w="12700">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77D29F9-0A4A-3848-BBB1-4F91BE468C99}"/>
              </a:ext>
            </a:extLst>
          </p:cNvPr>
          <p:cNvCxnSpPr>
            <a:cxnSpLocks/>
          </p:cNvCxnSpPr>
          <p:nvPr/>
        </p:nvCxnSpPr>
        <p:spPr>
          <a:xfrm flipV="1">
            <a:off x="5303038" y="5486398"/>
            <a:ext cx="0" cy="258990"/>
          </a:xfrm>
          <a:prstGeom prst="line">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E9EF85F8-D36A-3F4F-9D4A-BD2FC3245AB5}"/>
              </a:ext>
            </a:extLst>
          </p:cNvPr>
          <p:cNvCxnSpPr>
            <a:cxnSpLocks/>
          </p:cNvCxnSpPr>
          <p:nvPr/>
        </p:nvCxnSpPr>
        <p:spPr>
          <a:xfrm flipV="1">
            <a:off x="2689440" y="5502894"/>
            <a:ext cx="0" cy="258990"/>
          </a:xfrm>
          <a:prstGeom prst="line">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00B75BB8-8119-7946-A9A5-A9A62EEC027C}"/>
              </a:ext>
            </a:extLst>
          </p:cNvPr>
          <p:cNvCxnSpPr>
            <a:cxnSpLocks/>
            <a:stCxn id="30" idx="0"/>
            <a:endCxn id="13" idx="4"/>
          </p:cNvCxnSpPr>
          <p:nvPr/>
        </p:nvCxnSpPr>
        <p:spPr>
          <a:xfrm flipV="1">
            <a:off x="2660642" y="3868225"/>
            <a:ext cx="20832" cy="1161763"/>
          </a:xfrm>
          <a:prstGeom prst="line">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BDB25011-CC27-1A44-A0E6-D14253BE86EA}"/>
              </a:ext>
            </a:extLst>
          </p:cNvPr>
          <p:cNvCxnSpPr>
            <a:cxnSpLocks/>
            <a:stCxn id="41" idx="0"/>
            <a:endCxn id="32" idx="2"/>
          </p:cNvCxnSpPr>
          <p:nvPr/>
        </p:nvCxnSpPr>
        <p:spPr>
          <a:xfrm flipH="1" flipV="1">
            <a:off x="5302720" y="4785325"/>
            <a:ext cx="318" cy="261160"/>
          </a:xfrm>
          <a:prstGeom prst="line">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C26FBC34-5D70-5D47-98EE-34BE46303783}"/>
              </a:ext>
            </a:extLst>
          </p:cNvPr>
          <p:cNvCxnSpPr>
            <a:cxnSpLocks/>
            <a:stCxn id="19" idx="3"/>
            <a:endCxn id="20" idx="2"/>
          </p:cNvCxnSpPr>
          <p:nvPr/>
        </p:nvCxnSpPr>
        <p:spPr>
          <a:xfrm>
            <a:off x="8684404" y="3371849"/>
            <a:ext cx="1371604" cy="1"/>
          </a:xfrm>
          <a:prstGeom prst="line">
            <a:avLst/>
          </a:prstGeom>
          <a:ln>
            <a:solidFill>
              <a:schemeClr val="accent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7830BB49-70A0-6B49-94A4-B225920AEBEE}"/>
              </a:ext>
            </a:extLst>
          </p:cNvPr>
          <p:cNvCxnSpPr>
            <a:cxnSpLocks/>
            <a:stCxn id="22" idx="3"/>
            <a:endCxn id="24" idx="2"/>
          </p:cNvCxnSpPr>
          <p:nvPr/>
        </p:nvCxnSpPr>
        <p:spPr>
          <a:xfrm flipV="1">
            <a:off x="9800037" y="2473518"/>
            <a:ext cx="247655" cy="1"/>
          </a:xfrm>
          <a:prstGeom prst="line">
            <a:avLst/>
          </a:prstGeom>
          <a:ln>
            <a:solidFill>
              <a:schemeClr val="accent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CD7A2FD6-88C7-0D4C-BB8D-9E7B1944A2C1}"/>
              </a:ext>
            </a:extLst>
          </p:cNvPr>
          <p:cNvCxnSpPr>
            <a:cxnSpLocks/>
            <a:stCxn id="23" idx="3"/>
            <a:endCxn id="21" idx="2"/>
          </p:cNvCxnSpPr>
          <p:nvPr/>
        </p:nvCxnSpPr>
        <p:spPr>
          <a:xfrm flipV="1">
            <a:off x="9800037" y="1721243"/>
            <a:ext cx="247656" cy="1"/>
          </a:xfrm>
          <a:prstGeom prst="line">
            <a:avLst/>
          </a:prstGeom>
          <a:ln>
            <a:solidFill>
              <a:schemeClr val="accent1"/>
            </a:solidFill>
            <a:tailEnd type="triangle" w="lg" len="lg"/>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0FA59AC8-62C6-FE49-B34A-9E49006687A5}"/>
              </a:ext>
            </a:extLst>
          </p:cNvPr>
          <p:cNvSpPr>
            <a:spLocks noGrp="1"/>
          </p:cNvSpPr>
          <p:nvPr>
            <p:ph type="sldNum" sz="quarter" idx="12"/>
          </p:nvPr>
        </p:nvSpPr>
        <p:spPr/>
        <p:txBody>
          <a:bodyPr/>
          <a:lstStyle/>
          <a:p>
            <a:fld id="{253CDD1E-6259-A844-8C68-CA31AA8918D9}" type="slidenum">
              <a:rPr lang="en-US" smtClean="0"/>
              <a:t>23</a:t>
            </a:fld>
            <a:endParaRPr lang="en-US"/>
          </a:p>
        </p:txBody>
      </p:sp>
      <p:sp>
        <p:nvSpPr>
          <p:cNvPr id="41" name="Rounded Rectangle 40">
            <a:extLst>
              <a:ext uri="{FF2B5EF4-FFF2-40B4-BE49-F238E27FC236}">
                <a16:creationId xmlns:a16="http://schemas.microsoft.com/office/drawing/2014/main" id="{70C879F2-168A-7545-8929-F2E0590CED32}"/>
              </a:ext>
            </a:extLst>
          </p:cNvPr>
          <p:cNvSpPr/>
          <p:nvPr/>
        </p:nvSpPr>
        <p:spPr>
          <a:xfrm>
            <a:off x="4051290" y="5046485"/>
            <a:ext cx="2503495" cy="456409"/>
          </a:xfrm>
          <a:prstGeom prst="roundRect">
            <a:avLst/>
          </a:prstGeom>
          <a:noFill/>
          <a:ln>
            <a:solidFill>
              <a:schemeClr val="bg1">
                <a:lumMod val="75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tx1"/>
                </a:solidFill>
              </a:rPr>
              <a:t>Minimal Interaction IR</a:t>
            </a:r>
          </a:p>
        </p:txBody>
      </p:sp>
      <p:sp>
        <p:nvSpPr>
          <p:cNvPr id="30" name="Rounded Rectangle 29">
            <a:extLst>
              <a:ext uri="{FF2B5EF4-FFF2-40B4-BE49-F238E27FC236}">
                <a16:creationId xmlns:a16="http://schemas.microsoft.com/office/drawing/2014/main" id="{E6A17B7B-B72D-2244-B956-C3D648B57A51}"/>
              </a:ext>
            </a:extLst>
          </p:cNvPr>
          <p:cNvSpPr/>
          <p:nvPr/>
        </p:nvSpPr>
        <p:spPr>
          <a:xfrm>
            <a:off x="1408894" y="5029988"/>
            <a:ext cx="2503495" cy="456409"/>
          </a:xfrm>
          <a:prstGeom prst="roundRect">
            <a:avLst/>
          </a:prstGeom>
          <a:noFill/>
          <a:ln>
            <a:solidFill>
              <a:schemeClr val="bg1">
                <a:lumMod val="75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tx1"/>
                </a:solidFill>
              </a:rPr>
              <a:t>Multiple Interaction IR</a:t>
            </a:r>
          </a:p>
        </p:txBody>
      </p:sp>
      <p:sp>
        <p:nvSpPr>
          <p:cNvPr id="32" name="Rounded Rectangle 31">
            <a:extLst>
              <a:ext uri="{FF2B5EF4-FFF2-40B4-BE49-F238E27FC236}">
                <a16:creationId xmlns:a16="http://schemas.microsoft.com/office/drawing/2014/main" id="{8AE876E8-F66E-484C-932F-8FCF8E4E5D30}"/>
              </a:ext>
            </a:extLst>
          </p:cNvPr>
          <p:cNvSpPr/>
          <p:nvPr/>
        </p:nvSpPr>
        <p:spPr>
          <a:xfrm>
            <a:off x="4094831" y="4153125"/>
            <a:ext cx="2415777" cy="632200"/>
          </a:xfrm>
          <a:prstGeom prst="roundRect">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Case-Based Problem Resolution Model</a:t>
            </a:r>
          </a:p>
        </p:txBody>
      </p:sp>
      <p:cxnSp>
        <p:nvCxnSpPr>
          <p:cNvPr id="33" name="Elbow Connector 32">
            <a:extLst>
              <a:ext uri="{FF2B5EF4-FFF2-40B4-BE49-F238E27FC236}">
                <a16:creationId xmlns:a16="http://schemas.microsoft.com/office/drawing/2014/main" id="{DFE75CA9-23F0-D149-8425-C70C6C4D5947}"/>
              </a:ext>
            </a:extLst>
          </p:cNvPr>
          <p:cNvCxnSpPr>
            <a:cxnSpLocks/>
            <a:stCxn id="32" idx="0"/>
            <a:endCxn id="19" idx="1"/>
          </p:cNvCxnSpPr>
          <p:nvPr/>
        </p:nvCxnSpPr>
        <p:spPr>
          <a:xfrm rot="5400000" flipH="1" flipV="1">
            <a:off x="5645067" y="3029502"/>
            <a:ext cx="781276" cy="1465970"/>
          </a:xfrm>
          <a:prstGeom prst="bentConnector2">
            <a:avLst/>
          </a:prstGeom>
          <a:ln w="12700">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2469314"/>
      </p:ext>
    </p:extLst>
  </p:cSld>
  <p:clrMapOvr>
    <a:masterClrMapping/>
  </p:clrMapOvr>
  <mc:AlternateContent xmlns:mc="http://schemas.openxmlformats.org/markup-compatibility/2006" xmlns:p14="http://schemas.microsoft.com/office/powerpoint/2010/main">
    <mc:Choice Requires="p14">
      <p:transition spd="slow" p14:dur="2000" advTm="10528"/>
    </mc:Choice>
    <mc:Fallback xmlns="">
      <p:transition spd="slow" advTm="10528"/>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54C0A9FD-B673-E240-97D2-EF80BCEF416D}"/>
              </a:ext>
            </a:extLst>
          </p:cNvPr>
          <p:cNvSpPr/>
          <p:nvPr/>
        </p:nvSpPr>
        <p:spPr>
          <a:xfrm>
            <a:off x="328612" y="1328737"/>
            <a:ext cx="11501437" cy="2643188"/>
          </a:xfrm>
          <a:prstGeom prst="rect">
            <a:avLst/>
          </a:prstGeom>
          <a:solidFill>
            <a:schemeClr val="accent5">
              <a:lumMod val="40000"/>
              <a:lumOff val="60000"/>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434E9DA-5AC7-C64C-91A3-A3234203CEF8}"/>
              </a:ext>
            </a:extLst>
          </p:cNvPr>
          <p:cNvSpPr/>
          <p:nvPr/>
        </p:nvSpPr>
        <p:spPr>
          <a:xfrm>
            <a:off x="328613" y="4057650"/>
            <a:ext cx="11501437" cy="2643188"/>
          </a:xfrm>
          <a:prstGeom prst="rect">
            <a:avLst/>
          </a:prstGeom>
          <a:solidFill>
            <a:schemeClr val="bg1">
              <a:lumMod val="65000"/>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132F29E-39DB-7A4C-A5AC-6A172871CCFB}"/>
              </a:ext>
            </a:extLst>
          </p:cNvPr>
          <p:cNvSpPr>
            <a:spLocks noGrp="1"/>
          </p:cNvSpPr>
          <p:nvPr>
            <p:ph type="title"/>
          </p:nvPr>
        </p:nvSpPr>
        <p:spPr>
          <a:xfrm>
            <a:off x="821530" y="209945"/>
            <a:ext cx="10515600" cy="863598"/>
          </a:xfrm>
        </p:spPr>
        <p:txBody>
          <a:bodyPr/>
          <a:lstStyle/>
          <a:p>
            <a:r>
              <a:rPr lang="en-US" dirty="0"/>
              <a:t>Thesis Overview Diagram</a:t>
            </a:r>
          </a:p>
        </p:txBody>
      </p:sp>
      <p:sp>
        <p:nvSpPr>
          <p:cNvPr id="10" name="Rounded Rectangle 9">
            <a:extLst>
              <a:ext uri="{FF2B5EF4-FFF2-40B4-BE49-F238E27FC236}">
                <a16:creationId xmlns:a16="http://schemas.microsoft.com/office/drawing/2014/main" id="{F22A3A33-27D3-BB4A-8ECD-3BF9259DD313}"/>
              </a:ext>
            </a:extLst>
          </p:cNvPr>
          <p:cNvSpPr/>
          <p:nvPr/>
        </p:nvSpPr>
        <p:spPr>
          <a:xfrm>
            <a:off x="1770747" y="5745387"/>
            <a:ext cx="4430023" cy="871538"/>
          </a:xfrm>
          <a:prstGeom prst="roundRect">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Bridging Information Retrieval Conceptual Framework</a:t>
            </a:r>
          </a:p>
        </p:txBody>
      </p:sp>
      <p:sp>
        <p:nvSpPr>
          <p:cNvPr id="13" name="Oval 12">
            <a:extLst>
              <a:ext uri="{FF2B5EF4-FFF2-40B4-BE49-F238E27FC236}">
                <a16:creationId xmlns:a16="http://schemas.microsoft.com/office/drawing/2014/main" id="{155D2DD7-C8A0-9E47-AA69-8328BFE20752}"/>
              </a:ext>
            </a:extLst>
          </p:cNvPr>
          <p:cNvSpPr/>
          <p:nvPr/>
        </p:nvSpPr>
        <p:spPr>
          <a:xfrm>
            <a:off x="1867086" y="2839525"/>
            <a:ext cx="1628775" cy="1028700"/>
          </a:xfrm>
          <a:prstGeom prst="ellipse">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User Study</a:t>
            </a:r>
          </a:p>
        </p:txBody>
      </p:sp>
      <p:sp>
        <p:nvSpPr>
          <p:cNvPr id="15" name="TextBox 14">
            <a:extLst>
              <a:ext uri="{FF2B5EF4-FFF2-40B4-BE49-F238E27FC236}">
                <a16:creationId xmlns:a16="http://schemas.microsoft.com/office/drawing/2014/main" id="{D0B9FFCE-B322-1742-8FC3-456AFD06C75C}"/>
              </a:ext>
            </a:extLst>
          </p:cNvPr>
          <p:cNvSpPr txBox="1"/>
          <p:nvPr/>
        </p:nvSpPr>
        <p:spPr>
          <a:xfrm rot="16200000">
            <a:off x="-200710" y="5056079"/>
            <a:ext cx="1771650" cy="646331"/>
          </a:xfrm>
          <a:prstGeom prst="rect">
            <a:avLst/>
          </a:prstGeom>
          <a:noFill/>
        </p:spPr>
        <p:txBody>
          <a:bodyPr wrap="square" rtlCol="0">
            <a:spAutoFit/>
          </a:bodyPr>
          <a:lstStyle/>
          <a:p>
            <a:pPr algn="ctr"/>
            <a:r>
              <a:rPr lang="en-US" dirty="0"/>
              <a:t>Information Retrieval Theory</a:t>
            </a:r>
          </a:p>
        </p:txBody>
      </p:sp>
      <p:sp>
        <p:nvSpPr>
          <p:cNvPr id="17" name="TextBox 16">
            <a:extLst>
              <a:ext uri="{FF2B5EF4-FFF2-40B4-BE49-F238E27FC236}">
                <a16:creationId xmlns:a16="http://schemas.microsoft.com/office/drawing/2014/main" id="{75FE437A-E1F1-3C45-8B9A-DE7DB60A6C0A}"/>
              </a:ext>
            </a:extLst>
          </p:cNvPr>
          <p:cNvSpPr txBox="1"/>
          <p:nvPr/>
        </p:nvSpPr>
        <p:spPr>
          <a:xfrm rot="16200000">
            <a:off x="-200709" y="2412891"/>
            <a:ext cx="1771650" cy="646331"/>
          </a:xfrm>
          <a:prstGeom prst="rect">
            <a:avLst/>
          </a:prstGeom>
          <a:noFill/>
        </p:spPr>
        <p:txBody>
          <a:bodyPr wrap="square" rtlCol="0">
            <a:spAutoFit/>
          </a:bodyPr>
          <a:lstStyle/>
          <a:p>
            <a:pPr algn="ctr"/>
            <a:r>
              <a:rPr lang="en-US" dirty="0"/>
              <a:t>Clinical Decision Support</a:t>
            </a:r>
          </a:p>
        </p:txBody>
      </p:sp>
      <p:sp>
        <p:nvSpPr>
          <p:cNvPr id="19" name="Chevron 18">
            <a:extLst>
              <a:ext uri="{FF2B5EF4-FFF2-40B4-BE49-F238E27FC236}">
                <a16:creationId xmlns:a16="http://schemas.microsoft.com/office/drawing/2014/main" id="{7BBEB8D0-7604-E04E-B54A-D25FF4E32C1E}"/>
              </a:ext>
            </a:extLst>
          </p:cNvPr>
          <p:cNvSpPr/>
          <p:nvPr/>
        </p:nvSpPr>
        <p:spPr>
          <a:xfrm>
            <a:off x="6268627" y="2871786"/>
            <a:ext cx="2415777" cy="1000125"/>
          </a:xfrm>
          <a:prstGeom prst="chevron">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bg1"/>
                </a:solidFill>
              </a:rPr>
              <a:t>Instantiation Method</a:t>
            </a:r>
          </a:p>
        </p:txBody>
      </p:sp>
      <p:sp>
        <p:nvSpPr>
          <p:cNvPr id="20" name="Oval 19">
            <a:extLst>
              <a:ext uri="{FF2B5EF4-FFF2-40B4-BE49-F238E27FC236}">
                <a16:creationId xmlns:a16="http://schemas.microsoft.com/office/drawing/2014/main" id="{38767DC3-028F-9C42-8050-BE781D46D357}"/>
              </a:ext>
            </a:extLst>
          </p:cNvPr>
          <p:cNvSpPr/>
          <p:nvPr/>
        </p:nvSpPr>
        <p:spPr>
          <a:xfrm>
            <a:off x="10056008" y="2857500"/>
            <a:ext cx="1628775" cy="1028700"/>
          </a:xfrm>
          <a:prstGeom prst="ellipse">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Empirical Evaluation</a:t>
            </a:r>
          </a:p>
        </p:txBody>
      </p:sp>
      <p:sp>
        <p:nvSpPr>
          <p:cNvPr id="21" name="Oval 20">
            <a:extLst>
              <a:ext uri="{FF2B5EF4-FFF2-40B4-BE49-F238E27FC236}">
                <a16:creationId xmlns:a16="http://schemas.microsoft.com/office/drawing/2014/main" id="{13396411-DD84-7B43-96D7-C142DDD207BD}"/>
              </a:ext>
            </a:extLst>
          </p:cNvPr>
          <p:cNvSpPr/>
          <p:nvPr/>
        </p:nvSpPr>
        <p:spPr>
          <a:xfrm>
            <a:off x="10047693" y="1409300"/>
            <a:ext cx="1441845" cy="623886"/>
          </a:xfrm>
          <a:prstGeom prst="ellipse">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400" dirty="0"/>
              <a:t>Empirical Evaluation</a:t>
            </a:r>
          </a:p>
        </p:txBody>
      </p:sp>
      <p:sp>
        <p:nvSpPr>
          <p:cNvPr id="22" name="Chevron 21">
            <a:extLst>
              <a:ext uri="{FF2B5EF4-FFF2-40B4-BE49-F238E27FC236}">
                <a16:creationId xmlns:a16="http://schemas.microsoft.com/office/drawing/2014/main" id="{0BA265F1-58EB-0D4C-9CD1-98ECDA2775B4}"/>
              </a:ext>
            </a:extLst>
          </p:cNvPr>
          <p:cNvSpPr/>
          <p:nvPr/>
        </p:nvSpPr>
        <p:spPr>
          <a:xfrm>
            <a:off x="7724777" y="2157803"/>
            <a:ext cx="2075260" cy="631431"/>
          </a:xfrm>
          <a:prstGeom prst="chevron">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400" dirty="0">
                <a:solidFill>
                  <a:schemeClr val="bg1"/>
                </a:solidFill>
              </a:rPr>
              <a:t>Relationship Extraction</a:t>
            </a:r>
          </a:p>
        </p:txBody>
      </p:sp>
      <p:sp>
        <p:nvSpPr>
          <p:cNvPr id="23" name="Chevron 22">
            <a:extLst>
              <a:ext uri="{FF2B5EF4-FFF2-40B4-BE49-F238E27FC236}">
                <a16:creationId xmlns:a16="http://schemas.microsoft.com/office/drawing/2014/main" id="{E667FFB8-61DF-F94D-A50B-C9FF8B7D0EFF}"/>
              </a:ext>
            </a:extLst>
          </p:cNvPr>
          <p:cNvSpPr/>
          <p:nvPr/>
        </p:nvSpPr>
        <p:spPr>
          <a:xfrm>
            <a:off x="7724777" y="1409301"/>
            <a:ext cx="2075260" cy="623885"/>
          </a:xfrm>
          <a:prstGeom prst="chevron">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400" dirty="0">
                <a:solidFill>
                  <a:schemeClr val="bg1"/>
                </a:solidFill>
              </a:rPr>
              <a:t>Relationship Scoring</a:t>
            </a:r>
          </a:p>
        </p:txBody>
      </p:sp>
      <p:sp>
        <p:nvSpPr>
          <p:cNvPr id="24" name="Oval 23">
            <a:extLst>
              <a:ext uri="{FF2B5EF4-FFF2-40B4-BE49-F238E27FC236}">
                <a16:creationId xmlns:a16="http://schemas.microsoft.com/office/drawing/2014/main" id="{B137E5BA-FB29-DA4B-9717-D35AF189B418}"/>
              </a:ext>
            </a:extLst>
          </p:cNvPr>
          <p:cNvSpPr/>
          <p:nvPr/>
        </p:nvSpPr>
        <p:spPr>
          <a:xfrm>
            <a:off x="10047692" y="2161575"/>
            <a:ext cx="1441845" cy="623886"/>
          </a:xfrm>
          <a:prstGeom prst="ellipse">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400" dirty="0"/>
              <a:t>Empirical Evaluation</a:t>
            </a:r>
          </a:p>
        </p:txBody>
      </p:sp>
      <p:cxnSp>
        <p:nvCxnSpPr>
          <p:cNvPr id="26" name="Elbow Connector 25">
            <a:extLst>
              <a:ext uri="{FF2B5EF4-FFF2-40B4-BE49-F238E27FC236}">
                <a16:creationId xmlns:a16="http://schemas.microsoft.com/office/drawing/2014/main" id="{FAE61A3D-00A8-F342-A81E-54A5FD45552F}"/>
              </a:ext>
            </a:extLst>
          </p:cNvPr>
          <p:cNvCxnSpPr>
            <a:cxnSpLocks/>
            <a:stCxn id="19" idx="0"/>
            <a:endCxn id="22" idx="1"/>
          </p:cNvCxnSpPr>
          <p:nvPr/>
        </p:nvCxnSpPr>
        <p:spPr>
          <a:xfrm rot="5400000" flipH="1" flipV="1">
            <a:off x="7434355" y="2265649"/>
            <a:ext cx="398267" cy="814009"/>
          </a:xfrm>
          <a:prstGeom prst="bentConnector2">
            <a:avLst/>
          </a:prstGeom>
          <a:ln w="12700">
            <a:tailEnd type="triangle" w="lg" len="lg"/>
          </a:ln>
        </p:spPr>
        <p:style>
          <a:lnRef idx="1">
            <a:schemeClr val="accent1"/>
          </a:lnRef>
          <a:fillRef idx="0">
            <a:schemeClr val="accent1"/>
          </a:fillRef>
          <a:effectRef idx="0">
            <a:schemeClr val="accent1"/>
          </a:effectRef>
          <a:fontRef idx="minor">
            <a:schemeClr val="tx1"/>
          </a:fontRef>
        </p:style>
      </p:cxnSp>
      <p:cxnSp>
        <p:nvCxnSpPr>
          <p:cNvPr id="27" name="Elbow Connector 26">
            <a:extLst>
              <a:ext uri="{FF2B5EF4-FFF2-40B4-BE49-F238E27FC236}">
                <a16:creationId xmlns:a16="http://schemas.microsoft.com/office/drawing/2014/main" id="{D2B65124-515C-9E48-9379-FB88BB0A6C5F}"/>
              </a:ext>
            </a:extLst>
          </p:cNvPr>
          <p:cNvCxnSpPr>
            <a:cxnSpLocks/>
            <a:stCxn id="19" idx="0"/>
            <a:endCxn id="23" idx="1"/>
          </p:cNvCxnSpPr>
          <p:nvPr/>
        </p:nvCxnSpPr>
        <p:spPr>
          <a:xfrm rot="5400000" flipH="1" flipV="1">
            <a:off x="7056331" y="1891397"/>
            <a:ext cx="1150542" cy="810236"/>
          </a:xfrm>
          <a:prstGeom prst="bentConnector2">
            <a:avLst/>
          </a:prstGeom>
          <a:ln w="12700">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77D29F9-0A4A-3848-BBB1-4F91BE468C99}"/>
              </a:ext>
            </a:extLst>
          </p:cNvPr>
          <p:cNvCxnSpPr>
            <a:cxnSpLocks/>
          </p:cNvCxnSpPr>
          <p:nvPr/>
        </p:nvCxnSpPr>
        <p:spPr>
          <a:xfrm flipV="1">
            <a:off x="5303038" y="5486398"/>
            <a:ext cx="0" cy="258990"/>
          </a:xfrm>
          <a:prstGeom prst="line">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E9EF85F8-D36A-3F4F-9D4A-BD2FC3245AB5}"/>
              </a:ext>
            </a:extLst>
          </p:cNvPr>
          <p:cNvCxnSpPr>
            <a:cxnSpLocks/>
          </p:cNvCxnSpPr>
          <p:nvPr/>
        </p:nvCxnSpPr>
        <p:spPr>
          <a:xfrm flipV="1">
            <a:off x="2689440" y="5502894"/>
            <a:ext cx="0" cy="258990"/>
          </a:xfrm>
          <a:prstGeom prst="line">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00B75BB8-8119-7946-A9A5-A9A62EEC027C}"/>
              </a:ext>
            </a:extLst>
          </p:cNvPr>
          <p:cNvCxnSpPr>
            <a:cxnSpLocks/>
            <a:stCxn id="30" idx="0"/>
            <a:endCxn id="13" idx="4"/>
          </p:cNvCxnSpPr>
          <p:nvPr/>
        </p:nvCxnSpPr>
        <p:spPr>
          <a:xfrm flipV="1">
            <a:off x="2660642" y="3868225"/>
            <a:ext cx="20832" cy="1161763"/>
          </a:xfrm>
          <a:prstGeom prst="line">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BDB25011-CC27-1A44-A0E6-D14253BE86EA}"/>
              </a:ext>
            </a:extLst>
          </p:cNvPr>
          <p:cNvCxnSpPr>
            <a:cxnSpLocks/>
            <a:stCxn id="41" idx="0"/>
            <a:endCxn id="32" idx="2"/>
          </p:cNvCxnSpPr>
          <p:nvPr/>
        </p:nvCxnSpPr>
        <p:spPr>
          <a:xfrm flipH="1" flipV="1">
            <a:off x="5302720" y="4785325"/>
            <a:ext cx="318" cy="261160"/>
          </a:xfrm>
          <a:prstGeom prst="line">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C26FBC34-5D70-5D47-98EE-34BE46303783}"/>
              </a:ext>
            </a:extLst>
          </p:cNvPr>
          <p:cNvCxnSpPr>
            <a:cxnSpLocks/>
            <a:stCxn id="19" idx="3"/>
            <a:endCxn id="20" idx="2"/>
          </p:cNvCxnSpPr>
          <p:nvPr/>
        </p:nvCxnSpPr>
        <p:spPr>
          <a:xfrm>
            <a:off x="8684404" y="3371849"/>
            <a:ext cx="1371604" cy="1"/>
          </a:xfrm>
          <a:prstGeom prst="line">
            <a:avLst/>
          </a:prstGeom>
          <a:ln>
            <a:solidFill>
              <a:schemeClr val="accent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7830BB49-70A0-6B49-94A4-B225920AEBEE}"/>
              </a:ext>
            </a:extLst>
          </p:cNvPr>
          <p:cNvCxnSpPr>
            <a:cxnSpLocks/>
            <a:stCxn id="22" idx="3"/>
            <a:endCxn id="24" idx="2"/>
          </p:cNvCxnSpPr>
          <p:nvPr/>
        </p:nvCxnSpPr>
        <p:spPr>
          <a:xfrm flipV="1">
            <a:off x="9800037" y="2473518"/>
            <a:ext cx="247655" cy="1"/>
          </a:xfrm>
          <a:prstGeom prst="line">
            <a:avLst/>
          </a:prstGeom>
          <a:ln>
            <a:solidFill>
              <a:schemeClr val="accent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CD7A2FD6-88C7-0D4C-BB8D-9E7B1944A2C1}"/>
              </a:ext>
            </a:extLst>
          </p:cNvPr>
          <p:cNvCxnSpPr>
            <a:cxnSpLocks/>
            <a:stCxn id="23" idx="3"/>
            <a:endCxn id="21" idx="2"/>
          </p:cNvCxnSpPr>
          <p:nvPr/>
        </p:nvCxnSpPr>
        <p:spPr>
          <a:xfrm flipV="1">
            <a:off x="9800037" y="1721243"/>
            <a:ext cx="247656" cy="1"/>
          </a:xfrm>
          <a:prstGeom prst="line">
            <a:avLst/>
          </a:prstGeom>
          <a:ln>
            <a:solidFill>
              <a:schemeClr val="accent1"/>
            </a:solidFill>
            <a:tailEnd type="triangle" w="lg" len="lg"/>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0FA59AC8-62C6-FE49-B34A-9E49006687A5}"/>
              </a:ext>
            </a:extLst>
          </p:cNvPr>
          <p:cNvSpPr>
            <a:spLocks noGrp="1"/>
          </p:cNvSpPr>
          <p:nvPr>
            <p:ph type="sldNum" sz="quarter" idx="12"/>
          </p:nvPr>
        </p:nvSpPr>
        <p:spPr/>
        <p:txBody>
          <a:bodyPr/>
          <a:lstStyle/>
          <a:p>
            <a:fld id="{253CDD1E-6259-A844-8C68-CA31AA8918D9}" type="slidenum">
              <a:rPr lang="en-US" smtClean="0"/>
              <a:t>24</a:t>
            </a:fld>
            <a:endParaRPr lang="en-US"/>
          </a:p>
        </p:txBody>
      </p:sp>
      <p:sp>
        <p:nvSpPr>
          <p:cNvPr id="41" name="Rounded Rectangle 40">
            <a:extLst>
              <a:ext uri="{FF2B5EF4-FFF2-40B4-BE49-F238E27FC236}">
                <a16:creationId xmlns:a16="http://schemas.microsoft.com/office/drawing/2014/main" id="{70C879F2-168A-7545-8929-F2E0590CED32}"/>
              </a:ext>
            </a:extLst>
          </p:cNvPr>
          <p:cNvSpPr/>
          <p:nvPr/>
        </p:nvSpPr>
        <p:spPr>
          <a:xfrm>
            <a:off x="4051290" y="5046485"/>
            <a:ext cx="2503495" cy="456409"/>
          </a:xfrm>
          <a:prstGeom prst="roundRect">
            <a:avLst/>
          </a:prstGeom>
          <a:noFill/>
          <a:ln>
            <a:solidFill>
              <a:schemeClr val="bg1">
                <a:lumMod val="75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tx1"/>
                </a:solidFill>
              </a:rPr>
              <a:t>Minimal Interaction IR</a:t>
            </a:r>
          </a:p>
        </p:txBody>
      </p:sp>
      <p:sp>
        <p:nvSpPr>
          <p:cNvPr id="30" name="Rounded Rectangle 29">
            <a:extLst>
              <a:ext uri="{FF2B5EF4-FFF2-40B4-BE49-F238E27FC236}">
                <a16:creationId xmlns:a16="http://schemas.microsoft.com/office/drawing/2014/main" id="{E6A17B7B-B72D-2244-B956-C3D648B57A51}"/>
              </a:ext>
            </a:extLst>
          </p:cNvPr>
          <p:cNvSpPr/>
          <p:nvPr/>
        </p:nvSpPr>
        <p:spPr>
          <a:xfrm>
            <a:off x="1408894" y="5029988"/>
            <a:ext cx="2503495" cy="456409"/>
          </a:xfrm>
          <a:prstGeom prst="roundRect">
            <a:avLst/>
          </a:prstGeom>
          <a:noFill/>
          <a:ln>
            <a:solidFill>
              <a:schemeClr val="bg1">
                <a:lumMod val="75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tx1"/>
                </a:solidFill>
              </a:rPr>
              <a:t>Multiple Interaction IR</a:t>
            </a:r>
          </a:p>
        </p:txBody>
      </p:sp>
      <p:sp>
        <p:nvSpPr>
          <p:cNvPr id="32" name="Rounded Rectangle 31">
            <a:extLst>
              <a:ext uri="{FF2B5EF4-FFF2-40B4-BE49-F238E27FC236}">
                <a16:creationId xmlns:a16="http://schemas.microsoft.com/office/drawing/2014/main" id="{8AE876E8-F66E-484C-932F-8FCF8E4E5D30}"/>
              </a:ext>
            </a:extLst>
          </p:cNvPr>
          <p:cNvSpPr/>
          <p:nvPr/>
        </p:nvSpPr>
        <p:spPr>
          <a:xfrm>
            <a:off x="4094831" y="4153125"/>
            <a:ext cx="2415777" cy="632200"/>
          </a:xfrm>
          <a:prstGeom prst="roundRect">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Case-Based Problem Resolution Model</a:t>
            </a:r>
          </a:p>
        </p:txBody>
      </p:sp>
      <p:cxnSp>
        <p:nvCxnSpPr>
          <p:cNvPr id="33" name="Elbow Connector 32">
            <a:extLst>
              <a:ext uri="{FF2B5EF4-FFF2-40B4-BE49-F238E27FC236}">
                <a16:creationId xmlns:a16="http://schemas.microsoft.com/office/drawing/2014/main" id="{DFE75CA9-23F0-D149-8425-C70C6C4D5947}"/>
              </a:ext>
            </a:extLst>
          </p:cNvPr>
          <p:cNvCxnSpPr>
            <a:cxnSpLocks/>
            <a:stCxn id="32" idx="0"/>
            <a:endCxn id="19" idx="1"/>
          </p:cNvCxnSpPr>
          <p:nvPr/>
        </p:nvCxnSpPr>
        <p:spPr>
          <a:xfrm rot="5400000" flipH="1" flipV="1">
            <a:off x="5645067" y="3029502"/>
            <a:ext cx="781276" cy="1465970"/>
          </a:xfrm>
          <a:prstGeom prst="bentConnector2">
            <a:avLst/>
          </a:prstGeom>
          <a:ln w="12700">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p14="http://schemas.microsoft.com/office/powerpoint/2010/main" Requires="p14">
          <p:contentPart p14:bwMode="auto" r:id="rId3">
            <p14:nvContentPartPr>
              <p14:cNvPr id="46" name="Ink 45">
                <a:extLst>
                  <a:ext uri="{FF2B5EF4-FFF2-40B4-BE49-F238E27FC236}">
                    <a16:creationId xmlns:a16="http://schemas.microsoft.com/office/drawing/2014/main" id="{693ECCB7-D20C-9345-AAC7-F61A549943D8}"/>
                  </a:ext>
                </a:extLst>
              </p14:cNvPr>
              <p14:cNvContentPartPr/>
              <p14:nvPr/>
            </p14:nvContentPartPr>
            <p14:xfrm>
              <a:off x="1650793" y="2764257"/>
              <a:ext cx="2061360" cy="1193006"/>
            </p14:xfrm>
          </p:contentPart>
        </mc:Choice>
        <mc:Fallback>
          <p:pic>
            <p:nvPicPr>
              <p:cNvPr id="46" name="Ink 45">
                <a:extLst>
                  <a:ext uri="{FF2B5EF4-FFF2-40B4-BE49-F238E27FC236}">
                    <a16:creationId xmlns:a16="http://schemas.microsoft.com/office/drawing/2014/main" id="{693ECCB7-D20C-9345-AAC7-F61A549943D8}"/>
                  </a:ext>
                </a:extLst>
              </p:cNvPr>
              <p:cNvPicPr/>
              <p:nvPr/>
            </p:nvPicPr>
            <p:blipFill>
              <a:blip r:embed="rId4"/>
              <a:stretch>
                <a:fillRect/>
              </a:stretch>
            </p:blipFill>
            <p:spPr>
              <a:xfrm>
                <a:off x="1641795" y="2755260"/>
                <a:ext cx="2078997" cy="1210640"/>
              </a:xfrm>
              <a:prstGeom prst="rect">
                <a:avLst/>
              </a:prstGeom>
            </p:spPr>
          </p:pic>
        </mc:Fallback>
      </mc:AlternateContent>
      <p:sp>
        <p:nvSpPr>
          <p:cNvPr id="48" name="Rounded Rectangular Callout 47">
            <a:extLst>
              <a:ext uri="{FF2B5EF4-FFF2-40B4-BE49-F238E27FC236}">
                <a16:creationId xmlns:a16="http://schemas.microsoft.com/office/drawing/2014/main" id="{F2ED8235-7FC8-AA40-942F-1A8D9B085B0C}"/>
              </a:ext>
            </a:extLst>
          </p:cNvPr>
          <p:cNvSpPr/>
          <p:nvPr/>
        </p:nvSpPr>
        <p:spPr>
          <a:xfrm>
            <a:off x="1506575" y="1409300"/>
            <a:ext cx="4188190" cy="954490"/>
          </a:xfrm>
          <a:prstGeom prst="wedgeRoundRectCallout">
            <a:avLst>
              <a:gd name="adj1" fmla="val -18321"/>
              <a:gd name="adj2" fmla="val 93233"/>
              <a:gd name="adj3" fmla="val 16667"/>
            </a:avLst>
          </a:prstGeom>
        </p:spPr>
        <p:style>
          <a:lnRef idx="0">
            <a:schemeClr val="accent4"/>
          </a:lnRef>
          <a:fillRef idx="3">
            <a:schemeClr val="accent4"/>
          </a:fillRef>
          <a:effectRef idx="3">
            <a:schemeClr val="accent4"/>
          </a:effectRef>
          <a:fontRef idx="minor">
            <a:schemeClr val="lt1"/>
          </a:fontRef>
        </p:style>
        <p:txBody>
          <a:bodyPr rtlCol="0" anchor="ctr"/>
          <a:lstStyle/>
          <a:p>
            <a:r>
              <a:rPr lang="en-US" sz="1600" b="1" dirty="0">
                <a:solidFill>
                  <a:schemeClr val="tx1"/>
                </a:solidFill>
              </a:rPr>
              <a:t>RQ-1</a:t>
            </a:r>
            <a:r>
              <a:rPr lang="en-US" sz="1600" b="1" i="1" dirty="0">
                <a:solidFill>
                  <a:schemeClr val="tx1"/>
                </a:solidFill>
              </a:rPr>
              <a:t>: How effective </a:t>
            </a:r>
            <a:r>
              <a:rPr lang="en-US" sz="1600" dirty="0">
                <a:solidFill>
                  <a:schemeClr val="tx1"/>
                </a:solidFill>
              </a:rPr>
              <a:t>are</a:t>
            </a:r>
            <a:r>
              <a:rPr lang="en-US" sz="1600" b="1" i="1" dirty="0">
                <a:solidFill>
                  <a:schemeClr val="tx1"/>
                </a:solidFill>
              </a:rPr>
              <a:t> document retrieval solutions</a:t>
            </a:r>
            <a:r>
              <a:rPr lang="en-US" sz="1600" dirty="0">
                <a:solidFill>
                  <a:schemeClr val="tx1"/>
                </a:solidFill>
              </a:rPr>
              <a:t>, at helping </a:t>
            </a:r>
            <a:r>
              <a:rPr lang="en-US" sz="1600" b="1" i="1" dirty="0">
                <a:solidFill>
                  <a:schemeClr val="tx1"/>
                </a:solidFill>
              </a:rPr>
              <a:t>time-pressured clinicians </a:t>
            </a:r>
            <a:r>
              <a:rPr lang="en-US" sz="1600" dirty="0">
                <a:solidFill>
                  <a:schemeClr val="tx1"/>
                </a:solidFill>
              </a:rPr>
              <a:t>to answer their clinical questions?</a:t>
            </a:r>
          </a:p>
        </p:txBody>
      </p:sp>
    </p:spTree>
    <p:extLst>
      <p:ext uri="{BB962C8B-B14F-4D97-AF65-F5344CB8AC3E}">
        <p14:creationId xmlns:p14="http://schemas.microsoft.com/office/powerpoint/2010/main" val="3424544326"/>
      </p:ext>
    </p:extLst>
  </p:cSld>
  <p:clrMapOvr>
    <a:masterClrMapping/>
  </p:clrMapOvr>
  <mc:AlternateContent xmlns:mc="http://schemas.openxmlformats.org/markup-compatibility/2006" xmlns:p14="http://schemas.microsoft.com/office/powerpoint/2010/main">
    <mc:Choice Requires="p14">
      <p:transition spd="slow" p14:dur="2000" advTm="10528"/>
    </mc:Choice>
    <mc:Fallback xmlns="">
      <p:transition spd="slow" advTm="10528"/>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F60FCA6E-0894-46CD-BD49-5955A51E00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31955" y="5346696"/>
            <a:ext cx="5360045" cy="1511304"/>
          </a:xfrm>
          <a:custGeom>
            <a:avLst/>
            <a:gdLst>
              <a:gd name="connsiteX0" fmla="*/ 4545473 w 5360045"/>
              <a:gd name="connsiteY0" fmla="*/ 0 h 1511304"/>
              <a:gd name="connsiteX1" fmla="*/ 5360045 w 5360045"/>
              <a:gd name="connsiteY1" fmla="*/ 0 h 1511304"/>
              <a:gd name="connsiteX2" fmla="*/ 5360045 w 5360045"/>
              <a:gd name="connsiteY2" fmla="*/ 1046730 h 1511304"/>
              <a:gd name="connsiteX3" fmla="*/ 5360045 w 5360045"/>
              <a:gd name="connsiteY3" fmla="*/ 1508760 h 1511304"/>
              <a:gd name="connsiteX4" fmla="*/ 5360045 w 5360045"/>
              <a:gd name="connsiteY4" fmla="*/ 1511304 h 1511304"/>
              <a:gd name="connsiteX5" fmla="*/ 4545474 w 5360045"/>
              <a:gd name="connsiteY5" fmla="*/ 1511304 h 1511304"/>
              <a:gd name="connsiteX6" fmla="*/ 2525897 w 5360045"/>
              <a:gd name="connsiteY6" fmla="*/ 1511304 h 1511304"/>
              <a:gd name="connsiteX7" fmla="*/ 0 w 5360045"/>
              <a:gd name="connsiteY7" fmla="*/ 1511304 h 1511304"/>
              <a:gd name="connsiteX8" fmla="*/ 697617 w 5360045"/>
              <a:gd name="connsiteY8" fmla="*/ 3 h 1511304"/>
              <a:gd name="connsiteX9" fmla="*/ 4545473 w 5360045"/>
              <a:gd name="connsiteY9" fmla="*/ 3 h 1511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60045" h="1511304">
                <a:moveTo>
                  <a:pt x="4545473" y="0"/>
                </a:moveTo>
                <a:lnTo>
                  <a:pt x="5360045" y="0"/>
                </a:lnTo>
                <a:lnTo>
                  <a:pt x="5360045" y="1046730"/>
                </a:lnTo>
                <a:lnTo>
                  <a:pt x="5360045" y="1508760"/>
                </a:lnTo>
                <a:lnTo>
                  <a:pt x="5360045" y="1511304"/>
                </a:lnTo>
                <a:lnTo>
                  <a:pt x="4545474" y="1511304"/>
                </a:lnTo>
                <a:lnTo>
                  <a:pt x="2525897" y="1511304"/>
                </a:lnTo>
                <a:lnTo>
                  <a:pt x="0" y="1511304"/>
                </a:lnTo>
                <a:lnTo>
                  <a:pt x="697617" y="3"/>
                </a:lnTo>
                <a:lnTo>
                  <a:pt x="4545473" y="3"/>
                </a:lnTo>
                <a:close/>
              </a:path>
            </a:pathLst>
          </a:custGeom>
          <a:solidFill>
            <a:srgbClr val="404040">
              <a:alpha val="8470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Shape 12">
            <a:extLst>
              <a:ext uri="{FF2B5EF4-FFF2-40B4-BE49-F238E27FC236}">
                <a16:creationId xmlns:a16="http://schemas.microsoft.com/office/drawing/2014/main" id="{E78C6E4B-A1F1-4B6C-97EC-BE997495D6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46694"/>
            <a:ext cx="7346605" cy="1511306"/>
          </a:xfrm>
          <a:custGeom>
            <a:avLst/>
            <a:gdLst>
              <a:gd name="connsiteX0" fmla="*/ 0 w 7346605"/>
              <a:gd name="connsiteY0" fmla="*/ 0 h 1511306"/>
              <a:gd name="connsiteX1" fmla="*/ 239486 w 7346605"/>
              <a:gd name="connsiteY1" fmla="*/ 0 h 1511306"/>
              <a:gd name="connsiteX2" fmla="*/ 1209568 w 7346605"/>
              <a:gd name="connsiteY2" fmla="*/ 0 h 1511306"/>
              <a:gd name="connsiteX3" fmla="*/ 2405743 w 7346605"/>
              <a:gd name="connsiteY3" fmla="*/ 0 h 1511306"/>
              <a:gd name="connsiteX4" fmla="*/ 2405743 w 7346605"/>
              <a:gd name="connsiteY4" fmla="*/ 2544 h 1511306"/>
              <a:gd name="connsiteX5" fmla="*/ 2801131 w 7346605"/>
              <a:gd name="connsiteY5" fmla="*/ 2544 h 1511306"/>
              <a:gd name="connsiteX6" fmla="*/ 2801131 w 7346605"/>
              <a:gd name="connsiteY6" fmla="*/ 0 h 1511306"/>
              <a:gd name="connsiteX7" fmla="*/ 7346605 w 7346605"/>
              <a:gd name="connsiteY7" fmla="*/ 0 h 1511306"/>
              <a:gd name="connsiteX8" fmla="*/ 6648988 w 7346605"/>
              <a:gd name="connsiteY8" fmla="*/ 1511301 h 1511306"/>
              <a:gd name="connsiteX9" fmla="*/ 2801132 w 7346605"/>
              <a:gd name="connsiteY9" fmla="*/ 1511301 h 1511306"/>
              <a:gd name="connsiteX10" fmla="*/ 2801132 w 7346605"/>
              <a:gd name="connsiteY10" fmla="*/ 1511304 h 1511306"/>
              <a:gd name="connsiteX11" fmla="*/ 2405743 w 7346605"/>
              <a:gd name="connsiteY11" fmla="*/ 1511304 h 1511306"/>
              <a:gd name="connsiteX12" fmla="*/ 2405743 w 7346605"/>
              <a:gd name="connsiteY12" fmla="*/ 1511306 h 1511306"/>
              <a:gd name="connsiteX13" fmla="*/ 1333411 w 7346605"/>
              <a:gd name="connsiteY13" fmla="*/ 1511306 h 1511306"/>
              <a:gd name="connsiteX14" fmla="*/ 1219208 w 7346605"/>
              <a:gd name="connsiteY14" fmla="*/ 1511306 h 1511306"/>
              <a:gd name="connsiteX15" fmla="*/ 1209568 w 7346605"/>
              <a:gd name="connsiteY15" fmla="*/ 1511306 h 1511306"/>
              <a:gd name="connsiteX16" fmla="*/ 239486 w 7346605"/>
              <a:gd name="connsiteY16" fmla="*/ 1511306 h 1511306"/>
              <a:gd name="connsiteX17" fmla="*/ 0 w 7346605"/>
              <a:gd name="connsiteY17" fmla="*/ 1511306 h 1511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346605" h="1511306">
                <a:moveTo>
                  <a:pt x="0" y="0"/>
                </a:moveTo>
                <a:lnTo>
                  <a:pt x="239486" y="0"/>
                </a:lnTo>
                <a:lnTo>
                  <a:pt x="1209568" y="0"/>
                </a:lnTo>
                <a:lnTo>
                  <a:pt x="2405743" y="0"/>
                </a:lnTo>
                <a:lnTo>
                  <a:pt x="2405743" y="2544"/>
                </a:lnTo>
                <a:lnTo>
                  <a:pt x="2801131" y="2544"/>
                </a:lnTo>
                <a:lnTo>
                  <a:pt x="2801131" y="0"/>
                </a:lnTo>
                <a:lnTo>
                  <a:pt x="7346605" y="0"/>
                </a:lnTo>
                <a:lnTo>
                  <a:pt x="6648988" y="1511301"/>
                </a:lnTo>
                <a:lnTo>
                  <a:pt x="2801132" y="1511301"/>
                </a:lnTo>
                <a:lnTo>
                  <a:pt x="2801132" y="1511304"/>
                </a:lnTo>
                <a:lnTo>
                  <a:pt x="2405743" y="1511304"/>
                </a:lnTo>
                <a:lnTo>
                  <a:pt x="2405743" y="1511306"/>
                </a:lnTo>
                <a:lnTo>
                  <a:pt x="1333411" y="1511306"/>
                </a:lnTo>
                <a:lnTo>
                  <a:pt x="1219208" y="1511306"/>
                </a:lnTo>
                <a:lnTo>
                  <a:pt x="1209568" y="1511306"/>
                </a:lnTo>
                <a:lnTo>
                  <a:pt x="239486" y="1511306"/>
                </a:lnTo>
                <a:lnTo>
                  <a:pt x="0" y="1511306"/>
                </a:lnTo>
                <a:close/>
              </a:path>
            </a:pathLst>
          </a:custGeom>
          <a:solidFill>
            <a:srgbClr val="D0CE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95000"/>
                </a:schemeClr>
              </a:solidFill>
            </a:endParaRPr>
          </a:p>
        </p:txBody>
      </p:sp>
      <p:sp>
        <p:nvSpPr>
          <p:cNvPr id="2" name="Title 1">
            <a:extLst>
              <a:ext uri="{FF2B5EF4-FFF2-40B4-BE49-F238E27FC236}">
                <a16:creationId xmlns:a16="http://schemas.microsoft.com/office/drawing/2014/main" id="{2D00AC59-4621-F742-8112-0325CEE7C922}"/>
              </a:ext>
            </a:extLst>
          </p:cNvPr>
          <p:cNvSpPr>
            <a:spLocks noGrp="1"/>
          </p:cNvSpPr>
          <p:nvPr>
            <p:ph type="title"/>
          </p:nvPr>
        </p:nvSpPr>
        <p:spPr>
          <a:xfrm>
            <a:off x="950121" y="5529884"/>
            <a:ext cx="5693783" cy="1096331"/>
          </a:xfrm>
        </p:spPr>
        <p:txBody>
          <a:bodyPr>
            <a:normAutofit/>
          </a:bodyPr>
          <a:lstStyle/>
          <a:p>
            <a:r>
              <a:rPr lang="en-US" sz="4000">
                <a:solidFill>
                  <a:srgbClr val="303030"/>
                </a:solidFill>
              </a:rPr>
              <a:t>Study Highlights: RQ-1</a:t>
            </a:r>
          </a:p>
        </p:txBody>
      </p:sp>
      <p:pic>
        <p:nvPicPr>
          <p:cNvPr id="8" name="Graphic 7" descr="Doctor">
            <a:extLst>
              <a:ext uri="{FF2B5EF4-FFF2-40B4-BE49-F238E27FC236}">
                <a16:creationId xmlns:a16="http://schemas.microsoft.com/office/drawing/2014/main" id="{7C5BA5DF-5369-4363-A627-65CE1FE4446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926121" y="965200"/>
            <a:ext cx="3989067" cy="3989067"/>
          </a:xfrm>
          <a:prstGeom prst="rect">
            <a:avLst/>
          </a:prstGeom>
        </p:spPr>
      </p:pic>
      <p:sp>
        <p:nvSpPr>
          <p:cNvPr id="3" name="Content Placeholder 2">
            <a:extLst>
              <a:ext uri="{FF2B5EF4-FFF2-40B4-BE49-F238E27FC236}">
                <a16:creationId xmlns:a16="http://schemas.microsoft.com/office/drawing/2014/main" id="{C51D93DB-998E-E548-83C6-86336F2FE0C0}"/>
              </a:ext>
            </a:extLst>
          </p:cNvPr>
          <p:cNvSpPr>
            <a:spLocks noGrp="1"/>
          </p:cNvSpPr>
          <p:nvPr>
            <p:ph idx="1"/>
          </p:nvPr>
        </p:nvSpPr>
        <p:spPr>
          <a:xfrm>
            <a:off x="7534655" y="965199"/>
            <a:ext cx="4008101" cy="4020458"/>
          </a:xfrm>
        </p:spPr>
        <p:txBody>
          <a:bodyPr anchor="ctr">
            <a:normAutofit/>
          </a:bodyPr>
          <a:lstStyle/>
          <a:p>
            <a:r>
              <a:rPr lang="en-US" sz="2000" dirty="0"/>
              <a:t>How effective are document retrieval solutions, that draw from scientific medical literature, at helping time-pressured clinicians to answer their clinical questions?</a:t>
            </a:r>
          </a:p>
        </p:txBody>
      </p:sp>
      <p:sp>
        <p:nvSpPr>
          <p:cNvPr id="4" name="Slide Number Placeholder 3">
            <a:extLst>
              <a:ext uri="{FF2B5EF4-FFF2-40B4-BE49-F238E27FC236}">
                <a16:creationId xmlns:a16="http://schemas.microsoft.com/office/drawing/2014/main" id="{FE88D488-F6DA-CD40-8F22-6BF559BF8608}"/>
              </a:ext>
            </a:extLst>
          </p:cNvPr>
          <p:cNvSpPr>
            <a:spLocks noGrp="1"/>
          </p:cNvSpPr>
          <p:nvPr>
            <p:ph type="sldNum" sz="quarter" idx="12"/>
          </p:nvPr>
        </p:nvSpPr>
        <p:spPr>
          <a:xfrm>
            <a:off x="10198279" y="6261090"/>
            <a:ext cx="1344477" cy="365125"/>
          </a:xfrm>
        </p:spPr>
        <p:txBody>
          <a:bodyPr>
            <a:normAutofit/>
          </a:bodyPr>
          <a:lstStyle/>
          <a:p>
            <a:pPr>
              <a:spcAft>
                <a:spcPts val="600"/>
              </a:spcAft>
            </a:pPr>
            <a:fld id="{253CDD1E-6259-A844-8C68-CA31AA8918D9}" type="slidenum">
              <a:rPr lang="en-US">
                <a:solidFill>
                  <a:srgbClr val="FFFFFF">
                    <a:alpha val="80000"/>
                  </a:srgbClr>
                </a:solidFill>
              </a:rPr>
              <a:pPr>
                <a:spcAft>
                  <a:spcPts val="600"/>
                </a:spcAft>
              </a:pPr>
              <a:t>25</a:t>
            </a:fld>
            <a:endParaRPr lang="en-US">
              <a:solidFill>
                <a:srgbClr val="FFFFFF">
                  <a:alpha val="80000"/>
                </a:srgbClr>
              </a:solidFill>
            </a:endParaRPr>
          </a:p>
        </p:txBody>
      </p:sp>
    </p:spTree>
    <p:extLst>
      <p:ext uri="{BB962C8B-B14F-4D97-AF65-F5344CB8AC3E}">
        <p14:creationId xmlns:p14="http://schemas.microsoft.com/office/powerpoint/2010/main" val="4247213221"/>
      </p:ext>
    </p:extLst>
  </p:cSld>
  <p:clrMapOvr>
    <a:masterClrMapping/>
  </p:clrMapOvr>
  <mc:AlternateContent xmlns:mc="http://schemas.openxmlformats.org/markup-compatibility/2006" xmlns:p14="http://schemas.microsoft.com/office/powerpoint/2010/main">
    <mc:Choice Requires="p14">
      <p:transition spd="slow" p14:dur="2000" advTm="4178"/>
    </mc:Choice>
    <mc:Fallback xmlns="">
      <p:transition spd="slow" advTm="4178"/>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BE95D989-81FA-4BAD-9AD5-E46CEDA91B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3" cy="6858000"/>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3379595-EB09-3348-8A62-E6ECB0AA52F3}"/>
              </a:ext>
            </a:extLst>
          </p:cNvPr>
          <p:cNvSpPr>
            <a:spLocks noGrp="1"/>
          </p:cNvSpPr>
          <p:nvPr>
            <p:ph type="title"/>
          </p:nvPr>
        </p:nvSpPr>
        <p:spPr>
          <a:xfrm>
            <a:off x="838200" y="811161"/>
            <a:ext cx="3335594" cy="5403370"/>
          </a:xfrm>
        </p:spPr>
        <p:txBody>
          <a:bodyPr>
            <a:normAutofit/>
          </a:bodyPr>
          <a:lstStyle/>
          <a:p>
            <a:r>
              <a:rPr lang="en-US">
                <a:solidFill>
                  <a:srgbClr val="FFFFFF"/>
                </a:solidFill>
              </a:rPr>
              <a:t>Study Specific Research Questions</a:t>
            </a:r>
          </a:p>
        </p:txBody>
      </p:sp>
      <p:sp>
        <p:nvSpPr>
          <p:cNvPr id="13" name="Rectangle 12">
            <a:extLst>
              <a:ext uri="{FF2B5EF4-FFF2-40B4-BE49-F238E27FC236}">
                <a16:creationId xmlns:a16="http://schemas.microsoft.com/office/drawing/2014/main" id="{156189E5-8A3E-4CFD-B71B-CCD0F8495E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3" y="0"/>
            <a:ext cx="142074" cy="6858000"/>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694767D2-DAF1-F148-9D8F-4A0BA8616095}"/>
              </a:ext>
            </a:extLst>
          </p:cNvPr>
          <p:cNvSpPr>
            <a:spLocks noGrp="1"/>
          </p:cNvSpPr>
          <p:nvPr>
            <p:ph type="sldNum" sz="quarter" idx="12"/>
          </p:nvPr>
        </p:nvSpPr>
        <p:spPr>
          <a:xfrm>
            <a:off x="11000232" y="6108192"/>
            <a:ext cx="548640" cy="548640"/>
          </a:xfrm>
          <a:prstGeom prst="ellipse">
            <a:avLst/>
          </a:prstGeom>
          <a:solidFill>
            <a:srgbClr val="898989"/>
          </a:solidFill>
        </p:spPr>
        <p:txBody>
          <a:bodyPr>
            <a:normAutofit/>
          </a:bodyPr>
          <a:lstStyle/>
          <a:p>
            <a:pPr algn="ctr">
              <a:spcAft>
                <a:spcPts val="600"/>
              </a:spcAft>
            </a:pPr>
            <a:fld id="{253CDD1E-6259-A844-8C68-CA31AA8918D9}" type="slidenum">
              <a:rPr lang="en-US" sz="1500">
                <a:solidFill>
                  <a:srgbClr val="FFFFFF">
                    <a:alpha val="80000"/>
                  </a:srgbClr>
                </a:solidFill>
              </a:rPr>
              <a:pPr algn="ctr">
                <a:spcAft>
                  <a:spcPts val="600"/>
                </a:spcAft>
              </a:pPr>
              <a:t>26</a:t>
            </a:fld>
            <a:endParaRPr lang="en-US" sz="1500">
              <a:solidFill>
                <a:srgbClr val="FFFFFF">
                  <a:alpha val="80000"/>
                </a:srgbClr>
              </a:solidFill>
            </a:endParaRPr>
          </a:p>
        </p:txBody>
      </p:sp>
      <p:graphicFrame>
        <p:nvGraphicFramePr>
          <p:cNvPr id="6" name="Content Placeholder 2">
            <a:extLst>
              <a:ext uri="{FF2B5EF4-FFF2-40B4-BE49-F238E27FC236}">
                <a16:creationId xmlns:a16="http://schemas.microsoft.com/office/drawing/2014/main" id="{FEA2F5E9-8C80-4FF3-99DF-895BB20B6784}"/>
              </a:ext>
            </a:extLst>
          </p:cNvPr>
          <p:cNvGraphicFramePr>
            <a:graphicFrameLocks noGrp="1"/>
          </p:cNvGraphicFramePr>
          <p:nvPr>
            <p:ph idx="1"/>
            <p:extLst>
              <p:ext uri="{D42A27DB-BD31-4B8C-83A1-F6EECF244321}">
                <p14:modId xmlns:p14="http://schemas.microsoft.com/office/powerpoint/2010/main" val="2774408787"/>
              </p:ext>
            </p:extLst>
          </p:nvPr>
        </p:nvGraphicFramePr>
        <p:xfrm>
          <a:off x="5459413" y="642938"/>
          <a:ext cx="6089650" cy="55721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58252613"/>
      </p:ext>
    </p:extLst>
  </p:cSld>
  <p:clrMapOvr>
    <a:masterClrMapping/>
  </p:clrMapOvr>
  <mc:AlternateContent xmlns:mc="http://schemas.openxmlformats.org/markup-compatibility/2006" xmlns:p14="http://schemas.microsoft.com/office/powerpoint/2010/main">
    <mc:Choice Requires="p14">
      <p:transition spd="slow" p14:dur="2000" advTm="24135"/>
    </mc:Choice>
    <mc:Fallback xmlns="">
      <p:transition spd="slow" advTm="24135"/>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3" name="Rectangle 42">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7" name="Title 6">
            <a:extLst>
              <a:ext uri="{FF2B5EF4-FFF2-40B4-BE49-F238E27FC236}">
                <a16:creationId xmlns:a16="http://schemas.microsoft.com/office/drawing/2014/main" id="{A1F6EDFC-398B-9646-BC4E-A02912263BF6}"/>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n-US" sz="2800" kern="1200" dirty="0">
                <a:solidFill>
                  <a:schemeClr val="tx1"/>
                </a:solidFill>
                <a:latin typeface="+mj-lt"/>
                <a:ea typeface="+mj-ea"/>
                <a:cs typeface="+mj-cs"/>
              </a:rPr>
              <a:t>Overall Study Design</a:t>
            </a:r>
          </a:p>
        </p:txBody>
      </p:sp>
      <p:sp>
        <p:nvSpPr>
          <p:cNvPr id="40" name="Content Placeholder 39">
            <a:extLst>
              <a:ext uri="{FF2B5EF4-FFF2-40B4-BE49-F238E27FC236}">
                <a16:creationId xmlns:a16="http://schemas.microsoft.com/office/drawing/2014/main" id="{6E48286A-EB90-4918-B62F-BA4D9C9E4F6B}"/>
              </a:ext>
            </a:extLst>
          </p:cNvPr>
          <p:cNvSpPr>
            <a:spLocks noGrp="1"/>
          </p:cNvSpPr>
          <p:nvPr>
            <p:ph sz="half" idx="1"/>
          </p:nvPr>
        </p:nvSpPr>
        <p:spPr>
          <a:xfrm>
            <a:off x="643468" y="2638043"/>
            <a:ext cx="3363974" cy="3415623"/>
          </a:xfrm>
        </p:spPr>
        <p:txBody>
          <a:bodyPr vert="horz" lIns="91440" tIns="45720" rIns="91440" bIns="45720" rtlCol="0">
            <a:normAutofit fontScale="92500" lnSpcReduction="20000"/>
          </a:bodyPr>
          <a:lstStyle/>
          <a:p>
            <a:r>
              <a:rPr lang="en-US" sz="2000" dirty="0"/>
              <a:t>85 final year medical students, 16 doctors and 8 nurses</a:t>
            </a:r>
          </a:p>
          <a:p>
            <a:r>
              <a:rPr lang="en-US" sz="2000" dirty="0"/>
              <a:t>16 questions: 1,653 samples</a:t>
            </a:r>
          </a:p>
          <a:p>
            <a:r>
              <a:rPr lang="en-US" sz="2000" dirty="0"/>
              <a:t>Answer= Yes, No, Conflicting</a:t>
            </a:r>
          </a:p>
          <a:p>
            <a:r>
              <a:rPr lang="en-US" sz="2000" dirty="0"/>
              <a:t>Questions are ﻿real-life scenarios, e.g.,</a:t>
            </a:r>
          </a:p>
          <a:p>
            <a:pPr lvl="1"/>
            <a:r>
              <a:rPr lang="en-US" sz="1600" dirty="0"/>
              <a:t>﻿A 48 year old man presents with severe right sided loin pain and is diagnosed with a 4mm distal ureteric calculus. Has Tamsulosin been shown to increase the chances of the calculus passing?</a:t>
            </a:r>
          </a:p>
        </p:txBody>
      </p:sp>
      <p:pic>
        <p:nvPicPr>
          <p:cNvPr id="29" name="Content Placeholder 28">
            <a:extLst>
              <a:ext uri="{FF2B5EF4-FFF2-40B4-BE49-F238E27FC236}">
                <a16:creationId xmlns:a16="http://schemas.microsoft.com/office/drawing/2014/main" id="{13999AFA-3142-7C4F-B701-527CA62C1B94}"/>
              </a:ext>
            </a:extLst>
          </p:cNvPr>
          <p:cNvPicPr>
            <a:picLocks noChangeAspect="1"/>
          </p:cNvPicPr>
          <p:nvPr/>
        </p:nvPicPr>
        <p:blipFill>
          <a:blip r:embed="rId2"/>
          <a:stretch>
            <a:fillRect/>
          </a:stretch>
        </p:blipFill>
        <p:spPr>
          <a:xfrm>
            <a:off x="5328330" y="643467"/>
            <a:ext cx="6189634" cy="5410199"/>
          </a:xfrm>
          <a:prstGeom prst="rect">
            <a:avLst/>
          </a:prstGeom>
        </p:spPr>
      </p:pic>
    </p:spTree>
    <p:extLst>
      <p:ext uri="{BB962C8B-B14F-4D97-AF65-F5344CB8AC3E}">
        <p14:creationId xmlns:p14="http://schemas.microsoft.com/office/powerpoint/2010/main" val="8381844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64983"/>
    </mc:Choice>
    <mc:Fallback xmlns="">
      <p:transition spd="slow" advTm="64983"/>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BE95D989-81FA-4BAD-9AD5-E46CEDA91B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3" cy="6858000"/>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3379595-EB09-3348-8A62-E6ECB0AA52F3}"/>
              </a:ext>
            </a:extLst>
          </p:cNvPr>
          <p:cNvSpPr>
            <a:spLocks noGrp="1"/>
          </p:cNvSpPr>
          <p:nvPr>
            <p:ph type="title"/>
          </p:nvPr>
        </p:nvSpPr>
        <p:spPr>
          <a:xfrm>
            <a:off x="838200" y="811161"/>
            <a:ext cx="3335594" cy="5403370"/>
          </a:xfrm>
        </p:spPr>
        <p:txBody>
          <a:bodyPr>
            <a:normAutofit/>
          </a:bodyPr>
          <a:lstStyle/>
          <a:p>
            <a:r>
              <a:rPr lang="en-US">
                <a:solidFill>
                  <a:srgbClr val="FFFFFF"/>
                </a:solidFill>
              </a:rPr>
              <a:t>Study Specific Research Questions</a:t>
            </a:r>
          </a:p>
        </p:txBody>
      </p:sp>
      <p:sp>
        <p:nvSpPr>
          <p:cNvPr id="13" name="Rectangle 12">
            <a:extLst>
              <a:ext uri="{FF2B5EF4-FFF2-40B4-BE49-F238E27FC236}">
                <a16:creationId xmlns:a16="http://schemas.microsoft.com/office/drawing/2014/main" id="{156189E5-8A3E-4CFD-B71B-CCD0F8495E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3" y="0"/>
            <a:ext cx="142074" cy="6858000"/>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694767D2-DAF1-F148-9D8F-4A0BA8616095}"/>
              </a:ext>
            </a:extLst>
          </p:cNvPr>
          <p:cNvSpPr>
            <a:spLocks noGrp="1"/>
          </p:cNvSpPr>
          <p:nvPr>
            <p:ph type="sldNum" sz="quarter" idx="12"/>
          </p:nvPr>
        </p:nvSpPr>
        <p:spPr>
          <a:xfrm>
            <a:off x="11000232" y="6108192"/>
            <a:ext cx="548640" cy="548640"/>
          </a:xfrm>
          <a:prstGeom prst="ellipse">
            <a:avLst/>
          </a:prstGeom>
          <a:solidFill>
            <a:srgbClr val="898989"/>
          </a:solidFill>
        </p:spPr>
        <p:txBody>
          <a:bodyPr>
            <a:normAutofit/>
          </a:bodyPr>
          <a:lstStyle/>
          <a:p>
            <a:pPr algn="ctr">
              <a:spcAft>
                <a:spcPts val="600"/>
              </a:spcAft>
            </a:pPr>
            <a:fld id="{253CDD1E-6259-A844-8C68-CA31AA8918D9}" type="slidenum">
              <a:rPr lang="en-US" sz="1500">
                <a:solidFill>
                  <a:srgbClr val="FFFFFF">
                    <a:alpha val="80000"/>
                  </a:srgbClr>
                </a:solidFill>
              </a:rPr>
              <a:pPr algn="ctr">
                <a:spcAft>
                  <a:spcPts val="600"/>
                </a:spcAft>
              </a:pPr>
              <a:t>28</a:t>
            </a:fld>
            <a:endParaRPr lang="en-US" sz="1500">
              <a:solidFill>
                <a:srgbClr val="FFFFFF">
                  <a:alpha val="80000"/>
                </a:srgbClr>
              </a:solidFill>
            </a:endParaRPr>
          </a:p>
        </p:txBody>
      </p:sp>
      <mc:AlternateContent xmlns:mc="http://schemas.openxmlformats.org/markup-compatibility/2006" xmlns:p14="http://schemas.microsoft.com/office/powerpoint/2010/main">
        <mc:Choice Requires="p14">
          <p:contentPart p14:bwMode="auto" r:id="rId2">
            <p14:nvContentPartPr>
              <p14:cNvPr id="3" name="Ink 2">
                <a:extLst>
                  <a:ext uri="{FF2B5EF4-FFF2-40B4-BE49-F238E27FC236}">
                    <a16:creationId xmlns:a16="http://schemas.microsoft.com/office/drawing/2014/main" id="{03D8992A-E76E-2345-B842-020A10972F1D}"/>
                  </a:ext>
                </a:extLst>
              </p14:cNvPr>
              <p14:cNvContentPartPr/>
              <p14:nvPr/>
            </p14:nvContentPartPr>
            <p14:xfrm>
              <a:off x="5084760" y="313000"/>
              <a:ext cx="6654960" cy="1763640"/>
            </p14:xfrm>
          </p:contentPart>
        </mc:Choice>
        <mc:Fallback xmlns="">
          <p:pic>
            <p:nvPicPr>
              <p:cNvPr id="3" name="Ink 2">
                <a:extLst>
                  <a:ext uri="{FF2B5EF4-FFF2-40B4-BE49-F238E27FC236}">
                    <a16:creationId xmlns:a16="http://schemas.microsoft.com/office/drawing/2014/main" id="{03D8992A-E76E-2345-B842-020A10972F1D}"/>
                  </a:ext>
                </a:extLst>
              </p:cNvPr>
              <p:cNvPicPr/>
              <p:nvPr/>
            </p:nvPicPr>
            <p:blipFill>
              <a:blip r:embed="rId3"/>
              <a:stretch>
                <a:fillRect/>
              </a:stretch>
            </p:blipFill>
            <p:spPr>
              <a:xfrm>
                <a:off x="5076120" y="304360"/>
                <a:ext cx="6672600" cy="1781280"/>
              </a:xfrm>
              <a:prstGeom prst="rect">
                <a:avLst/>
              </a:prstGeom>
            </p:spPr>
          </p:pic>
        </mc:Fallback>
      </mc:AlternateContent>
      <p:graphicFrame>
        <p:nvGraphicFramePr>
          <p:cNvPr id="9" name="Content Placeholder 2">
            <a:extLst>
              <a:ext uri="{FF2B5EF4-FFF2-40B4-BE49-F238E27FC236}">
                <a16:creationId xmlns:a16="http://schemas.microsoft.com/office/drawing/2014/main" id="{2BA49B98-1A5E-CF46-988B-C8E8BDEA7AD5}"/>
              </a:ext>
            </a:extLst>
          </p:cNvPr>
          <p:cNvGraphicFramePr>
            <a:graphicFrameLocks/>
          </p:cNvGraphicFramePr>
          <p:nvPr>
            <p:extLst>
              <p:ext uri="{D42A27DB-BD31-4B8C-83A1-F6EECF244321}">
                <p14:modId xmlns:p14="http://schemas.microsoft.com/office/powerpoint/2010/main" val="2874532234"/>
              </p:ext>
            </p:extLst>
          </p:nvPr>
        </p:nvGraphicFramePr>
        <p:xfrm>
          <a:off x="5459413" y="642938"/>
          <a:ext cx="6089650" cy="557212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952771611"/>
      </p:ext>
    </p:extLst>
  </p:cSld>
  <p:clrMapOvr>
    <a:masterClrMapping/>
  </p:clrMapOvr>
  <mc:AlternateContent xmlns:mc="http://schemas.openxmlformats.org/markup-compatibility/2006" xmlns:p14="http://schemas.microsoft.com/office/powerpoint/2010/main">
    <mc:Choice Requires="p14">
      <p:transition spd="slow" p14:dur="2000" advTm="13917"/>
    </mc:Choice>
    <mc:Fallback xmlns="">
      <p:transition spd="slow" advTm="13917"/>
    </mc:Fallback>
  </mc:AlternateContent>
</p:sld>
</file>

<file path=ppt/slides/slide29.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AB45A142-4255-493C-8284-5D566C121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rgbClr val="404040">
              <a:alpha val="89804"/>
            </a:srgbClr>
          </a:solidFill>
          <a:ln w="127000" cap="sq" cmpd="thinThick">
            <a:solidFill>
              <a:srgbClr val="595959">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F9E5A49-36CA-A245-820D-90133C6CF14B}"/>
              </a:ext>
            </a:extLst>
          </p:cNvPr>
          <p:cNvSpPr>
            <a:spLocks noGrp="1"/>
          </p:cNvSpPr>
          <p:nvPr>
            <p:ph type="title"/>
          </p:nvPr>
        </p:nvSpPr>
        <p:spPr>
          <a:xfrm>
            <a:off x="674237" y="914400"/>
            <a:ext cx="3657600" cy="2887579"/>
          </a:xfrm>
        </p:spPr>
        <p:txBody>
          <a:bodyPr vert="horz" lIns="91440" tIns="45720" rIns="91440" bIns="45720" rtlCol="0" anchor="b">
            <a:normAutofit fontScale="90000"/>
          </a:bodyPr>
          <a:lstStyle/>
          <a:p>
            <a:pPr algn="ctr"/>
            <a:r>
              <a:rPr lang="en-US" sz="4800" kern="1200" dirty="0">
                <a:solidFill>
                  <a:srgbClr val="FFFFFF"/>
                </a:solidFill>
                <a:latin typeface="+mj-lt"/>
                <a:ea typeface="+mj-ea"/>
                <a:cs typeface="+mj-cs"/>
              </a:rPr>
              <a:t>Document Retrieval Medical Search System</a:t>
            </a:r>
          </a:p>
        </p:txBody>
      </p:sp>
      <p:sp>
        <p:nvSpPr>
          <p:cNvPr id="3" name="Content Placeholder 2">
            <a:extLst>
              <a:ext uri="{FF2B5EF4-FFF2-40B4-BE49-F238E27FC236}">
                <a16:creationId xmlns:a16="http://schemas.microsoft.com/office/drawing/2014/main" id="{51DAC506-D8FA-FE4E-A90F-ECD8B2D3B737}"/>
              </a:ext>
            </a:extLst>
          </p:cNvPr>
          <p:cNvSpPr>
            <a:spLocks noGrp="1"/>
          </p:cNvSpPr>
          <p:nvPr>
            <p:ph sz="half" idx="1"/>
          </p:nvPr>
        </p:nvSpPr>
        <p:spPr>
          <a:xfrm>
            <a:off x="674237" y="4170501"/>
            <a:ext cx="3657600" cy="1525597"/>
          </a:xfrm>
        </p:spPr>
        <p:txBody>
          <a:bodyPr vert="horz" lIns="91440" tIns="45720" rIns="91440" bIns="45720" rtlCol="0">
            <a:normAutofit/>
          </a:bodyPr>
          <a:lstStyle/>
          <a:p>
            <a:pPr marL="0" indent="0" algn="ctr">
              <a:buNone/>
            </a:pPr>
            <a:r>
              <a:rPr lang="en-US" sz="2000" dirty="0">
                <a:solidFill>
                  <a:srgbClr val="FFFFFF"/>
                </a:solidFill>
              </a:rPr>
              <a:t>Multi-Interaction IR</a:t>
            </a:r>
            <a:endParaRPr lang="en-US" sz="2000" kern="1200" dirty="0">
              <a:solidFill>
                <a:srgbClr val="FFFFFF"/>
              </a:solidFill>
              <a:latin typeface="+mn-lt"/>
              <a:ea typeface="+mn-ea"/>
              <a:cs typeface="+mn-cs"/>
            </a:endParaRPr>
          </a:p>
        </p:txBody>
      </p:sp>
      <p:cxnSp>
        <p:nvCxnSpPr>
          <p:cNvPr id="14" name="Straight Connector 13">
            <a:extLst>
              <a:ext uri="{FF2B5EF4-FFF2-40B4-BE49-F238E27FC236}">
                <a16:creationId xmlns:a16="http://schemas.microsoft.com/office/drawing/2014/main" id="{38FB9660-F42F-4313-BBC4-47C007FE48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7" name="Content Placeholder 6">
            <a:extLst>
              <a:ext uri="{FF2B5EF4-FFF2-40B4-BE49-F238E27FC236}">
                <a16:creationId xmlns:a16="http://schemas.microsoft.com/office/drawing/2014/main" id="{261CB63D-A612-C447-8ADF-E284A53D6ABE}"/>
              </a:ext>
            </a:extLst>
          </p:cNvPr>
          <p:cNvPicPr>
            <a:picLocks noGrp="1" noChangeAspect="1"/>
          </p:cNvPicPr>
          <p:nvPr>
            <p:ph sz="half" idx="2"/>
          </p:nvPr>
        </p:nvPicPr>
        <p:blipFill>
          <a:blip r:embed="rId2"/>
          <a:stretch>
            <a:fillRect/>
          </a:stretch>
        </p:blipFill>
        <p:spPr>
          <a:xfrm>
            <a:off x="5006544" y="1041400"/>
            <a:ext cx="6993560" cy="4685684"/>
          </a:xfrm>
          <a:prstGeom prst="rect">
            <a:avLst/>
          </a:prstGeom>
        </p:spPr>
      </p:pic>
      <p:sp>
        <p:nvSpPr>
          <p:cNvPr id="5" name="Slide Number Placeholder 4">
            <a:extLst>
              <a:ext uri="{FF2B5EF4-FFF2-40B4-BE49-F238E27FC236}">
                <a16:creationId xmlns:a16="http://schemas.microsoft.com/office/drawing/2014/main" id="{FE4FA1E3-AFF8-9641-8E7A-695939790DB4}"/>
              </a:ext>
            </a:extLst>
          </p:cNvPr>
          <p:cNvSpPr>
            <a:spLocks noGrp="1"/>
          </p:cNvSpPr>
          <p:nvPr>
            <p:ph type="sldNum" sz="quarter" idx="12"/>
          </p:nvPr>
        </p:nvSpPr>
        <p:spPr>
          <a:xfrm>
            <a:off x="9991022" y="6356350"/>
            <a:ext cx="1362777" cy="365125"/>
          </a:xfrm>
        </p:spPr>
        <p:txBody>
          <a:bodyPr vert="horz" lIns="91440" tIns="45720" rIns="91440" bIns="45720" rtlCol="0" anchor="ctr">
            <a:normAutofit/>
          </a:bodyPr>
          <a:lstStyle/>
          <a:p>
            <a:pPr>
              <a:spcAft>
                <a:spcPts val="600"/>
              </a:spcAft>
            </a:pPr>
            <a:fld id="{253CDD1E-6259-A844-8C68-CA31AA8918D9}" type="slidenum">
              <a:rPr lang="en-US">
                <a:solidFill>
                  <a:srgbClr val="595959"/>
                </a:solidFill>
              </a:rPr>
              <a:pPr>
                <a:spcAft>
                  <a:spcPts val="600"/>
                </a:spcAft>
              </a:pPr>
              <a:t>29</a:t>
            </a:fld>
            <a:endParaRPr lang="en-US">
              <a:solidFill>
                <a:srgbClr val="595959"/>
              </a:solidFill>
            </a:endParaRPr>
          </a:p>
        </p:txBody>
      </p:sp>
    </p:spTree>
    <p:extLst>
      <p:ext uri="{BB962C8B-B14F-4D97-AF65-F5344CB8AC3E}">
        <p14:creationId xmlns:p14="http://schemas.microsoft.com/office/powerpoint/2010/main" val="25632326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5667EE-038C-D045-84D6-8C9275E112F2}"/>
              </a:ext>
            </a:extLst>
          </p:cNvPr>
          <p:cNvSpPr>
            <a:spLocks noGrp="1"/>
          </p:cNvSpPr>
          <p:nvPr>
            <p:ph type="title"/>
          </p:nvPr>
        </p:nvSpPr>
        <p:spPr>
          <a:xfrm>
            <a:off x="254000" y="365125"/>
            <a:ext cx="11760200" cy="1325563"/>
          </a:xfrm>
        </p:spPr>
        <p:txBody>
          <a:bodyPr>
            <a:normAutofit/>
          </a:bodyPr>
          <a:lstStyle/>
          <a:p>
            <a:r>
              <a:rPr lang="en-US" sz="3600" dirty="0"/>
              <a:t>Our health and longevity depends on good clinical decisions</a:t>
            </a:r>
          </a:p>
        </p:txBody>
      </p:sp>
      <p:sp>
        <p:nvSpPr>
          <p:cNvPr id="3" name="Content Placeholder 2">
            <a:extLst>
              <a:ext uri="{FF2B5EF4-FFF2-40B4-BE49-F238E27FC236}">
                <a16:creationId xmlns:a16="http://schemas.microsoft.com/office/drawing/2014/main" id="{3D80D0F8-A9ED-9C42-BC3E-B79043B41173}"/>
              </a:ext>
            </a:extLst>
          </p:cNvPr>
          <p:cNvSpPr>
            <a:spLocks noGrp="1"/>
          </p:cNvSpPr>
          <p:nvPr>
            <p:ph idx="1"/>
          </p:nvPr>
        </p:nvSpPr>
        <p:spPr>
          <a:xfrm>
            <a:off x="838200" y="1825625"/>
            <a:ext cx="5431362" cy="2591521"/>
          </a:xfrm>
        </p:spPr>
        <p:txBody>
          <a:bodyPr/>
          <a:lstStyle/>
          <a:p>
            <a:pPr>
              <a:lnSpc>
                <a:spcPct val="150000"/>
              </a:lnSpc>
            </a:pPr>
            <a:r>
              <a:rPr lang="en-US" dirty="0"/>
              <a:t>What is the diagnosis?</a:t>
            </a:r>
          </a:p>
          <a:p>
            <a:pPr>
              <a:lnSpc>
                <a:spcPct val="150000"/>
              </a:lnSpc>
            </a:pPr>
            <a:r>
              <a:rPr lang="en-US" dirty="0"/>
              <a:t>What medical tests to order?</a:t>
            </a:r>
          </a:p>
          <a:p>
            <a:pPr>
              <a:lnSpc>
                <a:spcPct val="150000"/>
              </a:lnSpc>
            </a:pPr>
            <a:r>
              <a:rPr lang="en-US" dirty="0"/>
              <a:t>What treatments to suggest?</a:t>
            </a:r>
          </a:p>
        </p:txBody>
      </p:sp>
      <mc:AlternateContent xmlns:mc="http://schemas.openxmlformats.org/markup-compatibility/2006" xmlns:am3d="http://schemas.microsoft.com/office/drawing/2017/model3d">
        <mc:Choice Requires="am3d">
          <p:graphicFrame>
            <p:nvGraphicFramePr>
              <p:cNvPr id="4" name="3D Model 3" descr="Doctor">
                <a:extLst>
                  <a:ext uri="{FF2B5EF4-FFF2-40B4-BE49-F238E27FC236}">
                    <a16:creationId xmlns:a16="http://schemas.microsoft.com/office/drawing/2014/main" id="{79B1D872-F14D-4D46-AF15-5D63B5762333}"/>
                  </a:ext>
                </a:extLst>
              </p:cNvPr>
              <p:cNvGraphicFramePr>
                <a:graphicFrameLocks noChangeAspect="1"/>
              </p:cNvGraphicFramePr>
              <p:nvPr/>
            </p:nvGraphicFramePr>
            <p:xfrm>
              <a:off x="6714320" y="3656056"/>
              <a:ext cx="1984921" cy="2836819"/>
            </p:xfrm>
            <a:graphic>
              <a:graphicData uri="http://schemas.microsoft.com/office/drawing/2017/model3d">
                <am3d:model3d r:embed="rId4">
                  <am3d:spPr>
                    <a:xfrm>
                      <a:off x="0" y="0"/>
                      <a:ext cx="1984921" cy="2836819"/>
                    </a:xfrm>
                    <a:prstGeom prst="rect">
                      <a:avLst/>
                    </a:prstGeom>
                  </am3d:spPr>
                  <am3d:camera>
                    <am3d:pos x="0" y="0" z="61659942"/>
                    <am3d:up dx="0" dy="36000000" dz="0"/>
                    <am3d:lookAt x="0" y="0" z="0"/>
                    <am3d:perspective fov="2700000"/>
                  </am3d:camera>
                  <am3d:trans>
                    <am3d:meterPerModelUnit n="3894814" d="1000000"/>
                    <am3d:preTrans dx="755319" dy="-18024929" dz="-2804266"/>
                    <am3d:scale>
                      <am3d:sx n="1000000" d="1000000"/>
                      <am3d:sy n="1000000" d="1000000"/>
                      <am3d:sz n="1000000" d="1000000"/>
                    </am3d:scale>
                    <am3d:rot ax="2352877" ay="2582235" az="1746728"/>
                    <am3d:postTrans dx="0" dy="0" dz="0"/>
                  </am3d:trans>
                  <am3d:raster rName="Office3DRenderer" rVer="16.0.8326">
                    <am3d:blip r:embed="rId5"/>
                  </am3d:raster>
                  <am3d:objViewport viewportSz="363760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4" name="3D Model 3" descr="Doctor">
                <a:extLst>
                  <a:ext uri="{FF2B5EF4-FFF2-40B4-BE49-F238E27FC236}">
                    <a16:creationId xmlns:a16="http://schemas.microsoft.com/office/drawing/2014/main" id="{79B1D872-F14D-4D46-AF15-5D63B5762333}"/>
                  </a:ext>
                </a:extLst>
              </p:cNvPr>
              <p:cNvPicPr>
                <a:picLocks noGrp="1" noRot="1" noChangeAspect="1" noMove="1" noResize="1" noEditPoints="1" noAdjustHandles="1" noChangeArrowheads="1" noChangeShapeType="1" noCrop="1"/>
              </p:cNvPicPr>
              <p:nvPr/>
            </p:nvPicPr>
            <p:blipFill>
              <a:blip r:embed="rId6"/>
              <a:stretch>
                <a:fillRect/>
              </a:stretch>
            </p:blipFill>
            <p:spPr>
              <a:xfrm>
                <a:off x="6714320" y="3656056"/>
                <a:ext cx="1984921" cy="2836819"/>
              </a:xfrm>
              <a:prstGeom prst="rect">
                <a:avLst/>
              </a:prstGeom>
            </p:spPr>
          </p:pic>
        </mc:Fallback>
      </mc:AlternateContent>
      <mc:AlternateContent xmlns:mc="http://schemas.openxmlformats.org/markup-compatibility/2006" xmlns:am3d="http://schemas.microsoft.com/office/drawing/2017/model3d">
        <mc:Choice Requires="am3d">
          <p:graphicFrame>
            <p:nvGraphicFramePr>
              <p:cNvPr id="5" name="3D Model 4" descr="Caroler in Blue Jacket">
                <a:extLst>
                  <a:ext uri="{FF2B5EF4-FFF2-40B4-BE49-F238E27FC236}">
                    <a16:creationId xmlns:a16="http://schemas.microsoft.com/office/drawing/2014/main" id="{54CA125E-57AD-F84C-A199-5B1AA06C55F1}"/>
                  </a:ext>
                </a:extLst>
              </p:cNvPr>
              <p:cNvGraphicFramePr>
                <a:graphicFrameLocks noChangeAspect="1"/>
              </p:cNvGraphicFramePr>
              <p:nvPr/>
            </p:nvGraphicFramePr>
            <p:xfrm>
              <a:off x="9523250" y="3585442"/>
              <a:ext cx="1095385" cy="2591521"/>
            </p:xfrm>
            <a:graphic>
              <a:graphicData uri="http://schemas.microsoft.com/office/drawing/2017/model3d">
                <am3d:model3d r:embed="rId7">
                  <am3d:spPr>
                    <a:xfrm>
                      <a:off x="0" y="0"/>
                      <a:ext cx="1095385" cy="2591521"/>
                    </a:xfrm>
                    <a:prstGeom prst="rect">
                      <a:avLst/>
                    </a:prstGeom>
                  </am3d:spPr>
                  <am3d:camera>
                    <am3d:pos x="0" y="0" z="53038953"/>
                    <am3d:up dx="0" dy="36000000" dz="0"/>
                    <am3d:lookAt x="0" y="0" z="0"/>
                    <am3d:perspective fov="2700000"/>
                  </am3d:camera>
                  <am3d:trans>
                    <am3d:meterPerModelUnit n="3809538" d="1000000"/>
                    <am3d:preTrans dx="-124000" dy="-18000000" dz="127018"/>
                    <am3d:scale>
                      <am3d:sx n="1000000" d="1000000"/>
                      <am3d:sy n="1000000" d="1000000"/>
                      <am3d:sz n="1000000" d="1000000"/>
                    </am3d:scale>
                    <am3d:rot ax="2510799" ay="-2364199" az="-1777040"/>
                    <am3d:postTrans dx="0" dy="0" dz="0"/>
                  </am3d:trans>
                  <am3d:raster rName="Office3DRenderer" rVer="16.0.8326">
                    <am3d:blip r:embed="rId8"/>
                  </am3d:raster>
                  <am3d:objViewport viewportSz="291212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5" name="3D Model 4" descr="Caroler in Blue Jacket">
                <a:extLst>
                  <a:ext uri="{FF2B5EF4-FFF2-40B4-BE49-F238E27FC236}">
                    <a16:creationId xmlns:a16="http://schemas.microsoft.com/office/drawing/2014/main" id="{54CA125E-57AD-F84C-A199-5B1AA06C55F1}"/>
                  </a:ext>
                </a:extLst>
              </p:cNvPr>
              <p:cNvPicPr>
                <a:picLocks noGrp="1" noRot="1" noChangeAspect="1" noMove="1" noResize="1" noEditPoints="1" noAdjustHandles="1" noChangeArrowheads="1" noChangeShapeType="1" noCrop="1"/>
              </p:cNvPicPr>
              <p:nvPr/>
            </p:nvPicPr>
            <p:blipFill>
              <a:blip r:embed="rId9"/>
              <a:stretch>
                <a:fillRect/>
              </a:stretch>
            </p:blipFill>
            <p:spPr>
              <a:xfrm>
                <a:off x="9523250" y="3585442"/>
                <a:ext cx="1095385" cy="2591521"/>
              </a:xfrm>
              <a:prstGeom prst="rect">
                <a:avLst/>
              </a:prstGeom>
            </p:spPr>
          </p:pic>
        </mc:Fallback>
      </mc:AlternateContent>
      <p:sp>
        <p:nvSpPr>
          <p:cNvPr id="7" name="Rounded Rectangular Callout 6">
            <a:extLst>
              <a:ext uri="{FF2B5EF4-FFF2-40B4-BE49-F238E27FC236}">
                <a16:creationId xmlns:a16="http://schemas.microsoft.com/office/drawing/2014/main" id="{6B01ED3C-8DE4-A240-AE0E-D60B27676DAD}"/>
              </a:ext>
            </a:extLst>
          </p:cNvPr>
          <p:cNvSpPr/>
          <p:nvPr/>
        </p:nvSpPr>
        <p:spPr>
          <a:xfrm>
            <a:off x="8699240" y="2457450"/>
            <a:ext cx="2654559" cy="971550"/>
          </a:xfrm>
          <a:prstGeom prst="wedgeRoundRectCallout">
            <a:avLst>
              <a:gd name="adj1" fmla="val -20833"/>
              <a:gd name="adj2" fmla="val 8308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I’ve had a sore neck for 3 days and I woke up with a numb foot.</a:t>
            </a:r>
          </a:p>
        </p:txBody>
      </p:sp>
      <p:sp>
        <p:nvSpPr>
          <p:cNvPr id="10" name="Cloud Callout 9">
            <a:extLst>
              <a:ext uri="{FF2B5EF4-FFF2-40B4-BE49-F238E27FC236}">
                <a16:creationId xmlns:a16="http://schemas.microsoft.com/office/drawing/2014/main" id="{552FE313-AC7B-9546-84A3-78F4C0D99D32}"/>
              </a:ext>
            </a:extLst>
          </p:cNvPr>
          <p:cNvSpPr/>
          <p:nvPr/>
        </p:nvSpPr>
        <p:spPr>
          <a:xfrm>
            <a:off x="6269562" y="2185988"/>
            <a:ext cx="2288651" cy="1107669"/>
          </a:xfrm>
          <a:prstGeom prst="cloudCallout">
            <a:avLst>
              <a:gd name="adj1" fmla="val -3978"/>
              <a:gd name="adj2" fmla="val 70239"/>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Hmm. I’m not sure about this one</a:t>
            </a:r>
          </a:p>
        </p:txBody>
      </p:sp>
      <p:sp>
        <p:nvSpPr>
          <p:cNvPr id="6" name="Horizontal Scroll 5">
            <a:extLst>
              <a:ext uri="{FF2B5EF4-FFF2-40B4-BE49-F238E27FC236}">
                <a16:creationId xmlns:a16="http://schemas.microsoft.com/office/drawing/2014/main" id="{F44F32AF-509C-504D-941A-5DAF3FD279A7}"/>
              </a:ext>
            </a:extLst>
          </p:cNvPr>
          <p:cNvSpPr/>
          <p:nvPr/>
        </p:nvSpPr>
        <p:spPr>
          <a:xfrm>
            <a:off x="153086" y="6176963"/>
            <a:ext cx="8635314" cy="681038"/>
          </a:xfrm>
          <a:prstGeom prst="horizontalScroll">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dirty="0">
                <a:ln w="0"/>
                <a:solidFill>
                  <a:schemeClr val="tx1"/>
                </a:solidFill>
                <a:effectLst>
                  <a:outerShdw blurRad="38100" dist="19050" dir="2700000" algn="tl" rotWithShape="0">
                    <a:schemeClr val="dk1">
                      <a:alpha val="40000"/>
                    </a:schemeClr>
                  </a:outerShdw>
                </a:effectLst>
              </a:rPr>
              <a:t>Gap in knowledge -&gt; a clinical question -&gt; can’t be certain of a good clinical decision</a:t>
            </a:r>
          </a:p>
        </p:txBody>
      </p:sp>
      <p:sp>
        <p:nvSpPr>
          <p:cNvPr id="8" name="Slide Number Placeholder 7">
            <a:extLst>
              <a:ext uri="{FF2B5EF4-FFF2-40B4-BE49-F238E27FC236}">
                <a16:creationId xmlns:a16="http://schemas.microsoft.com/office/drawing/2014/main" id="{81B36FE2-27AC-6F47-AA4A-6D0ECB4B611D}"/>
              </a:ext>
            </a:extLst>
          </p:cNvPr>
          <p:cNvSpPr>
            <a:spLocks noGrp="1"/>
          </p:cNvSpPr>
          <p:nvPr>
            <p:ph type="sldNum" sz="quarter" idx="12"/>
          </p:nvPr>
        </p:nvSpPr>
        <p:spPr/>
        <p:txBody>
          <a:bodyPr/>
          <a:lstStyle/>
          <a:p>
            <a:fld id="{253CDD1E-6259-A844-8C68-CA31AA8918D9}" type="slidenum">
              <a:rPr lang="en-US" smtClean="0"/>
              <a:t>3</a:t>
            </a:fld>
            <a:endParaRPr lang="en-US"/>
          </a:p>
        </p:txBody>
      </p:sp>
    </p:spTree>
    <p:custDataLst>
      <p:tags r:id="rId1"/>
    </p:custDataLst>
    <p:extLst>
      <p:ext uri="{BB962C8B-B14F-4D97-AF65-F5344CB8AC3E}">
        <p14:creationId xmlns:p14="http://schemas.microsoft.com/office/powerpoint/2010/main" val="1242139021"/>
      </p:ext>
    </p:extLst>
  </p:cSld>
  <p:clrMapOvr>
    <a:masterClrMapping/>
  </p:clrMapOvr>
  <mc:AlternateContent xmlns:mc="http://schemas.openxmlformats.org/markup-compatibility/2006" xmlns:p14="http://schemas.microsoft.com/office/powerpoint/2010/main">
    <mc:Choice Requires="p14">
      <p:transition spd="slow" p14:dur="2000" advTm="25505"/>
    </mc:Choice>
    <mc:Fallback xmlns="">
      <p:transition spd="slow" advTm="2550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par>
                                <p:cTn id="8" presetID="9"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dissolve">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6"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BE95D989-81FA-4BAD-9AD5-E46CEDA91B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3" cy="6858000"/>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20E30DD-CA3A-B649-AB21-7209BAB31994}"/>
              </a:ext>
            </a:extLst>
          </p:cNvPr>
          <p:cNvSpPr>
            <a:spLocks noGrp="1"/>
          </p:cNvSpPr>
          <p:nvPr>
            <p:ph type="title"/>
          </p:nvPr>
        </p:nvSpPr>
        <p:spPr>
          <a:xfrm>
            <a:off x="838200" y="811161"/>
            <a:ext cx="3335594" cy="5403370"/>
          </a:xfrm>
        </p:spPr>
        <p:txBody>
          <a:bodyPr>
            <a:normAutofit/>
          </a:bodyPr>
          <a:lstStyle/>
          <a:p>
            <a:r>
              <a:rPr lang="en-US" dirty="0">
                <a:solidFill>
                  <a:srgbClr val="FFFFFF"/>
                </a:solidFill>
              </a:rPr>
              <a:t>Similar Prior Studies</a:t>
            </a:r>
          </a:p>
        </p:txBody>
      </p:sp>
      <p:sp>
        <p:nvSpPr>
          <p:cNvPr id="13" name="Rectangle 12">
            <a:extLst>
              <a:ext uri="{FF2B5EF4-FFF2-40B4-BE49-F238E27FC236}">
                <a16:creationId xmlns:a16="http://schemas.microsoft.com/office/drawing/2014/main" id="{156189E5-8A3E-4CFD-B71B-CCD0F8495E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3" y="0"/>
            <a:ext cx="142074" cy="6858000"/>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C5E76BF1-F662-DA4E-8EBD-F667D0D95572}"/>
              </a:ext>
            </a:extLst>
          </p:cNvPr>
          <p:cNvSpPr>
            <a:spLocks noGrp="1"/>
          </p:cNvSpPr>
          <p:nvPr>
            <p:ph type="sldNum" sz="quarter" idx="12"/>
          </p:nvPr>
        </p:nvSpPr>
        <p:spPr>
          <a:xfrm>
            <a:off x="11000232" y="6108192"/>
            <a:ext cx="548640" cy="548640"/>
          </a:xfrm>
          <a:prstGeom prst="ellipse">
            <a:avLst/>
          </a:prstGeom>
          <a:solidFill>
            <a:srgbClr val="898989"/>
          </a:solidFill>
        </p:spPr>
        <p:txBody>
          <a:bodyPr>
            <a:normAutofit/>
          </a:bodyPr>
          <a:lstStyle/>
          <a:p>
            <a:pPr algn="ctr">
              <a:spcAft>
                <a:spcPts val="600"/>
              </a:spcAft>
            </a:pPr>
            <a:fld id="{253CDD1E-6259-A844-8C68-CA31AA8918D9}" type="slidenum">
              <a:rPr lang="en-US" sz="1500">
                <a:solidFill>
                  <a:srgbClr val="FFFFFF">
                    <a:alpha val="80000"/>
                  </a:srgbClr>
                </a:solidFill>
              </a:rPr>
              <a:pPr algn="ctr">
                <a:spcAft>
                  <a:spcPts val="600"/>
                </a:spcAft>
              </a:pPr>
              <a:t>30</a:t>
            </a:fld>
            <a:endParaRPr lang="en-US" sz="1500">
              <a:solidFill>
                <a:srgbClr val="FFFFFF">
                  <a:alpha val="80000"/>
                </a:srgbClr>
              </a:solidFill>
            </a:endParaRPr>
          </a:p>
        </p:txBody>
      </p:sp>
      <p:graphicFrame>
        <p:nvGraphicFramePr>
          <p:cNvPr id="6" name="Content Placeholder 2">
            <a:extLst>
              <a:ext uri="{FF2B5EF4-FFF2-40B4-BE49-F238E27FC236}">
                <a16:creationId xmlns:a16="http://schemas.microsoft.com/office/drawing/2014/main" id="{722B2651-3FA5-4CE4-93CC-2F6747759681}"/>
              </a:ext>
            </a:extLst>
          </p:cNvPr>
          <p:cNvGraphicFramePr>
            <a:graphicFrameLocks noGrp="1"/>
          </p:cNvGraphicFramePr>
          <p:nvPr>
            <p:ph idx="1"/>
            <p:extLst>
              <p:ext uri="{D42A27DB-BD31-4B8C-83A1-F6EECF244321}">
                <p14:modId xmlns:p14="http://schemas.microsoft.com/office/powerpoint/2010/main" val="3397429527"/>
              </p:ext>
            </p:extLst>
          </p:nvPr>
        </p:nvGraphicFramePr>
        <p:xfrm>
          <a:off x="5352793" y="0"/>
          <a:ext cx="6089650" cy="340836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2" name="TextBox 11">
            <a:extLst>
              <a:ext uri="{FF2B5EF4-FFF2-40B4-BE49-F238E27FC236}">
                <a16:creationId xmlns:a16="http://schemas.microsoft.com/office/drawing/2014/main" id="{FB591F98-B207-C344-B4E5-0FA08F8CFE36}"/>
              </a:ext>
            </a:extLst>
          </p:cNvPr>
          <p:cNvSpPr txBox="1"/>
          <p:nvPr/>
        </p:nvSpPr>
        <p:spPr>
          <a:xfrm>
            <a:off x="-76286" y="5470802"/>
            <a:ext cx="4654293" cy="1384995"/>
          </a:xfrm>
          <a:prstGeom prst="rect">
            <a:avLst/>
          </a:prstGeom>
          <a:noFill/>
        </p:spPr>
        <p:txBody>
          <a:bodyPr wrap="square" rtlCol="0">
            <a:spAutoFit/>
          </a:bodyPr>
          <a:lstStyle/>
          <a:p>
            <a:pPr marL="228600" indent="-228600">
              <a:buAutoNum type="arabicPeriod"/>
            </a:pPr>
            <a:r>
              <a:rPr lang="en-AU" sz="1200" dirty="0">
                <a:solidFill>
                  <a:schemeClr val="bg1"/>
                </a:solidFill>
              </a:rPr>
              <a:t>Westbrook JI, </a:t>
            </a:r>
            <a:r>
              <a:rPr lang="en-AU" sz="1200" dirty="0" err="1">
                <a:solidFill>
                  <a:schemeClr val="bg1"/>
                </a:solidFill>
              </a:rPr>
              <a:t>Coiera</a:t>
            </a:r>
            <a:r>
              <a:rPr lang="en-AU" sz="1200" dirty="0">
                <a:solidFill>
                  <a:schemeClr val="bg1"/>
                </a:solidFill>
              </a:rPr>
              <a:t> EW, Gosling AS. Do online information retrieval systems help experienced clinicians answer clinical questions? J Am Med Informatics Assoc. 2005;12(3):315–2</a:t>
            </a:r>
          </a:p>
          <a:p>
            <a:pPr marL="228600" indent="-228600">
              <a:buFontTx/>
              <a:buAutoNum type="arabicPeriod"/>
            </a:pPr>
            <a:r>
              <a:rPr lang="en-AU" sz="1200" dirty="0">
                <a:solidFill>
                  <a:schemeClr val="bg1"/>
                </a:solidFill>
              </a:rPr>
              <a:t>Hersh WR, Crabtree MK, </a:t>
            </a:r>
            <a:r>
              <a:rPr lang="en-AU" sz="1200" dirty="0" err="1">
                <a:solidFill>
                  <a:schemeClr val="bg1"/>
                </a:solidFill>
              </a:rPr>
              <a:t>Hickam</a:t>
            </a:r>
            <a:r>
              <a:rPr lang="en-AU" sz="1200" dirty="0">
                <a:solidFill>
                  <a:schemeClr val="bg1"/>
                </a:solidFill>
              </a:rPr>
              <a:t> DH, </a:t>
            </a:r>
            <a:r>
              <a:rPr lang="en-AU" sz="1200" dirty="0" err="1">
                <a:solidFill>
                  <a:schemeClr val="bg1"/>
                </a:solidFill>
              </a:rPr>
              <a:t>Sacherek</a:t>
            </a:r>
            <a:r>
              <a:rPr lang="en-AU" sz="1200" dirty="0">
                <a:solidFill>
                  <a:schemeClr val="bg1"/>
                </a:solidFill>
              </a:rPr>
              <a:t> L, Friedman CP, Tidmarsh P, et al. Factors associated with success in searching MEDLINE and applying evidence to answer clinical questions. J Am Med Informatics Assoc. 2002;9(3):283–93. </a:t>
            </a:r>
          </a:p>
        </p:txBody>
      </p:sp>
      <p:graphicFrame>
        <p:nvGraphicFramePr>
          <p:cNvPr id="14" name="Chart 13">
            <a:extLst>
              <a:ext uri="{FF2B5EF4-FFF2-40B4-BE49-F238E27FC236}">
                <a16:creationId xmlns:a16="http://schemas.microsoft.com/office/drawing/2014/main" id="{64F128AF-AB4B-A04E-B157-847B336394CA}"/>
              </a:ext>
            </a:extLst>
          </p:cNvPr>
          <p:cNvGraphicFramePr>
            <a:graphicFrameLocks/>
          </p:cNvGraphicFramePr>
          <p:nvPr>
            <p:extLst>
              <p:ext uri="{D42A27DB-BD31-4B8C-83A1-F6EECF244321}">
                <p14:modId xmlns:p14="http://schemas.microsoft.com/office/powerpoint/2010/main" val="2394683092"/>
              </p:ext>
            </p:extLst>
          </p:nvPr>
        </p:nvGraphicFramePr>
        <p:xfrm>
          <a:off x="5085508" y="3052230"/>
          <a:ext cx="6674692" cy="3604601"/>
        </p:xfrm>
        <a:graphic>
          <a:graphicData uri="http://schemas.openxmlformats.org/drawingml/2006/chart">
            <c:chart xmlns:c="http://schemas.openxmlformats.org/drawingml/2006/chart" xmlns:r="http://schemas.openxmlformats.org/officeDocument/2006/relationships" r:id="rId8"/>
          </a:graphicData>
        </a:graphic>
      </p:graphicFrame>
    </p:spTree>
    <p:custDataLst>
      <p:tags r:id="rId1"/>
    </p:custDataLst>
    <p:extLst>
      <p:ext uri="{BB962C8B-B14F-4D97-AF65-F5344CB8AC3E}">
        <p14:creationId xmlns:p14="http://schemas.microsoft.com/office/powerpoint/2010/main" val="26910643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8" name="Rectangle 47">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7" name="Title 6">
            <a:extLst>
              <a:ext uri="{FF2B5EF4-FFF2-40B4-BE49-F238E27FC236}">
                <a16:creationId xmlns:a16="http://schemas.microsoft.com/office/drawing/2014/main" id="{A1F6EDFC-398B-9646-BC4E-A02912263BF6}"/>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fontScale="90000"/>
          </a:bodyPr>
          <a:lstStyle/>
          <a:p>
            <a:pPr algn="ctr"/>
            <a:r>
              <a:rPr lang="en-US" sz="2800" b="1" kern="1200" dirty="0">
                <a:solidFill>
                  <a:schemeClr val="tx1"/>
                </a:solidFill>
                <a:latin typeface="+mj-lt"/>
                <a:ea typeface="+mj-ea"/>
                <a:cs typeface="+mj-cs"/>
              </a:rPr>
              <a:t>Our Results</a:t>
            </a:r>
            <a:br>
              <a:rPr lang="en-US" sz="2800" kern="1200" dirty="0">
                <a:solidFill>
                  <a:schemeClr val="tx1"/>
                </a:solidFill>
                <a:latin typeface="+mj-lt"/>
                <a:ea typeface="+mj-ea"/>
                <a:cs typeface="+mj-cs"/>
              </a:rPr>
            </a:br>
            <a:r>
              <a:rPr lang="en-US" sz="2800" kern="1200" dirty="0">
                <a:solidFill>
                  <a:schemeClr val="tx1"/>
                </a:solidFill>
                <a:latin typeface="+mj-lt"/>
                <a:ea typeface="+mj-ea"/>
                <a:cs typeface="+mj-cs"/>
              </a:rPr>
              <a:t>Does a search system </a:t>
            </a:r>
            <a:r>
              <a:rPr lang="en-US" sz="2800" dirty="0"/>
              <a:t>help clinicians to answer their clinical questions?</a:t>
            </a:r>
            <a:endParaRPr lang="en-US" sz="2800" kern="1200" dirty="0">
              <a:solidFill>
                <a:schemeClr val="tx1"/>
              </a:solidFill>
              <a:latin typeface="+mj-lt"/>
              <a:ea typeface="+mj-ea"/>
              <a:cs typeface="+mj-cs"/>
            </a:endParaRPr>
          </a:p>
        </p:txBody>
      </p:sp>
      <p:sp>
        <p:nvSpPr>
          <p:cNvPr id="40" name="Content Placeholder 39">
            <a:extLst>
              <a:ext uri="{FF2B5EF4-FFF2-40B4-BE49-F238E27FC236}">
                <a16:creationId xmlns:a16="http://schemas.microsoft.com/office/drawing/2014/main" id="{6E48286A-EB90-4918-B62F-BA4D9C9E4F6B}"/>
              </a:ext>
            </a:extLst>
          </p:cNvPr>
          <p:cNvSpPr>
            <a:spLocks noGrp="1"/>
          </p:cNvSpPr>
          <p:nvPr>
            <p:ph sz="half" idx="1"/>
          </p:nvPr>
        </p:nvSpPr>
        <p:spPr>
          <a:xfrm>
            <a:off x="643468" y="2638043"/>
            <a:ext cx="3363974" cy="3415623"/>
          </a:xfrm>
        </p:spPr>
        <p:txBody>
          <a:bodyPr vert="horz" lIns="91440" tIns="45720" rIns="91440" bIns="45720" rtlCol="0">
            <a:normAutofit/>
          </a:bodyPr>
          <a:lstStyle/>
          <a:p>
            <a:r>
              <a:rPr lang="en-US" sz="1600" dirty="0"/>
              <a:t>Slightly higher pre-search correct answer rate</a:t>
            </a:r>
          </a:p>
          <a:p>
            <a:r>
              <a:rPr lang="en-US" sz="1600" dirty="0"/>
              <a:t>Slightly higher post-search correct answer rate</a:t>
            </a:r>
          </a:p>
          <a:p>
            <a:r>
              <a:rPr lang="en-US" sz="1600" dirty="0"/>
              <a:t>Similar significant benefit from using a medical search system</a:t>
            </a:r>
          </a:p>
        </p:txBody>
      </p:sp>
      <p:graphicFrame>
        <p:nvGraphicFramePr>
          <p:cNvPr id="6" name="Content Placeholder 16">
            <a:extLst>
              <a:ext uri="{FF2B5EF4-FFF2-40B4-BE49-F238E27FC236}">
                <a16:creationId xmlns:a16="http://schemas.microsoft.com/office/drawing/2014/main" id="{EA28D92F-A976-A34E-A08C-B3420A90BE9F}"/>
              </a:ext>
            </a:extLst>
          </p:cNvPr>
          <p:cNvGraphicFramePr>
            <a:graphicFrameLocks/>
          </p:cNvGraphicFramePr>
          <p:nvPr>
            <p:extLst>
              <p:ext uri="{D42A27DB-BD31-4B8C-83A1-F6EECF244321}">
                <p14:modId xmlns:p14="http://schemas.microsoft.com/office/powerpoint/2010/main" val="2357932788"/>
              </p:ext>
            </p:extLst>
          </p:nvPr>
        </p:nvGraphicFramePr>
        <p:xfrm>
          <a:off x="5297763" y="643467"/>
          <a:ext cx="6250769" cy="5410199"/>
        </p:xfrm>
        <a:graphic>
          <a:graphicData uri="http://schemas.openxmlformats.org/drawingml/2006/chart">
            <c:chart xmlns:c="http://schemas.openxmlformats.org/drawingml/2006/chart" xmlns:r="http://schemas.openxmlformats.org/officeDocument/2006/relationships" r:id="rId3"/>
          </a:graphicData>
        </a:graphic>
      </p:graphicFrame>
      <p:sp>
        <p:nvSpPr>
          <p:cNvPr id="8" name="Horizontal Scroll 7">
            <a:extLst>
              <a:ext uri="{FF2B5EF4-FFF2-40B4-BE49-F238E27FC236}">
                <a16:creationId xmlns:a16="http://schemas.microsoft.com/office/drawing/2014/main" id="{3CF72D78-9868-D541-9802-33288E69CC69}"/>
              </a:ext>
            </a:extLst>
          </p:cNvPr>
          <p:cNvSpPr/>
          <p:nvPr/>
        </p:nvSpPr>
        <p:spPr>
          <a:xfrm>
            <a:off x="238122" y="6121800"/>
            <a:ext cx="4174665" cy="707886"/>
          </a:xfrm>
          <a:prstGeom prst="horizontalScroll">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n w="0"/>
                <a:solidFill>
                  <a:schemeClr val="bg1"/>
                </a:solidFill>
                <a:effectLst>
                  <a:outerShdw blurRad="38100" dist="19050" dir="2700000" algn="tl" rotWithShape="0">
                    <a:schemeClr val="dk1">
                      <a:alpha val="40000"/>
                    </a:schemeClr>
                  </a:outerShdw>
                </a:effectLst>
              </a:rPr>
              <a:t>Yes.....but</a:t>
            </a:r>
          </a:p>
        </p:txBody>
      </p:sp>
      <p:sp>
        <p:nvSpPr>
          <p:cNvPr id="20" name="TextBox 19">
            <a:extLst>
              <a:ext uri="{FF2B5EF4-FFF2-40B4-BE49-F238E27FC236}">
                <a16:creationId xmlns:a16="http://schemas.microsoft.com/office/drawing/2014/main" id="{5A0BFA8E-02C1-5C40-B3BC-AA71614D45DB}"/>
              </a:ext>
            </a:extLst>
          </p:cNvPr>
          <p:cNvSpPr txBox="1"/>
          <p:nvPr/>
        </p:nvSpPr>
        <p:spPr>
          <a:xfrm>
            <a:off x="5820780" y="6267519"/>
            <a:ext cx="5452532" cy="523220"/>
          </a:xfrm>
          <a:prstGeom prst="rect">
            <a:avLst/>
          </a:prstGeom>
          <a:noFill/>
        </p:spPr>
        <p:txBody>
          <a:bodyPr wrap="square" rtlCol="0">
            <a:spAutoFit/>
          </a:bodyPr>
          <a:lstStyle/>
          <a:p>
            <a:r>
              <a:rPr lang="en-US" sz="1400" b="1" dirty="0">
                <a:solidFill>
                  <a:schemeClr val="bg1"/>
                </a:solidFill>
                <a:latin typeface="Bradley Hand" pitchFamily="2" charset="77"/>
              </a:rPr>
              <a:t>Note: All differences between pre-search and post-search answers are significant (﻿</a:t>
            </a:r>
            <a:r>
              <a:rPr lang="en-US" sz="1400" b="1" dirty="0" err="1">
                <a:solidFill>
                  <a:schemeClr val="bg1"/>
                </a:solidFill>
                <a:latin typeface="Bradley Hand" pitchFamily="2" charset="77"/>
              </a:rPr>
              <a:t>McNemar's</a:t>
            </a:r>
            <a:r>
              <a:rPr lang="en-US" sz="1400" b="1" dirty="0">
                <a:solidFill>
                  <a:schemeClr val="bg1"/>
                </a:solidFill>
                <a:latin typeface="Bradley Hand" pitchFamily="2" charset="77"/>
              </a:rPr>
              <a:t> Chi-squared Test for symmetry)</a:t>
            </a:r>
          </a:p>
        </p:txBody>
      </p:sp>
      <mc:AlternateContent xmlns:mc="http://schemas.openxmlformats.org/markup-compatibility/2006">
        <mc:Choice xmlns:p14="http://schemas.microsoft.com/office/powerpoint/2010/main" Requires="p14">
          <p:contentPart p14:bwMode="auto" r:id="rId4">
            <p14:nvContentPartPr>
              <p14:cNvPr id="2" name="Ink 1">
                <a:extLst>
                  <a:ext uri="{FF2B5EF4-FFF2-40B4-BE49-F238E27FC236}">
                    <a16:creationId xmlns:a16="http://schemas.microsoft.com/office/drawing/2014/main" id="{4929038A-9D63-2041-9F8C-564669F60035}"/>
                  </a:ext>
                </a:extLst>
              </p14:cNvPr>
              <p14:cNvContentPartPr/>
              <p14:nvPr/>
            </p14:nvContentPartPr>
            <p14:xfrm>
              <a:off x="5541600" y="2912200"/>
              <a:ext cx="558360" cy="510480"/>
            </p14:xfrm>
          </p:contentPart>
        </mc:Choice>
        <mc:Fallback>
          <p:pic>
            <p:nvPicPr>
              <p:cNvPr id="2" name="Ink 1">
                <a:extLst>
                  <a:ext uri="{FF2B5EF4-FFF2-40B4-BE49-F238E27FC236}">
                    <a16:creationId xmlns:a16="http://schemas.microsoft.com/office/drawing/2014/main" id="{4929038A-9D63-2041-9F8C-564669F60035}"/>
                  </a:ext>
                </a:extLst>
              </p:cNvPr>
              <p:cNvPicPr/>
              <p:nvPr/>
            </p:nvPicPr>
            <p:blipFill>
              <a:blip r:embed="rId5"/>
              <a:stretch>
                <a:fillRect/>
              </a:stretch>
            </p:blipFill>
            <p:spPr>
              <a:xfrm>
                <a:off x="5532600" y="2903200"/>
                <a:ext cx="576000" cy="52812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3" name="Ink 2">
                <a:extLst>
                  <a:ext uri="{FF2B5EF4-FFF2-40B4-BE49-F238E27FC236}">
                    <a16:creationId xmlns:a16="http://schemas.microsoft.com/office/drawing/2014/main" id="{98646923-F981-7040-AD5A-77DD92671D2B}"/>
                  </a:ext>
                </a:extLst>
              </p14:cNvPr>
              <p14:cNvContentPartPr/>
              <p14:nvPr/>
            </p14:nvContentPartPr>
            <p14:xfrm>
              <a:off x="6173760" y="3136840"/>
              <a:ext cx="5294520" cy="90360"/>
            </p14:xfrm>
          </p:contentPart>
        </mc:Choice>
        <mc:Fallback>
          <p:pic>
            <p:nvPicPr>
              <p:cNvPr id="3" name="Ink 2">
                <a:extLst>
                  <a:ext uri="{FF2B5EF4-FFF2-40B4-BE49-F238E27FC236}">
                    <a16:creationId xmlns:a16="http://schemas.microsoft.com/office/drawing/2014/main" id="{98646923-F981-7040-AD5A-77DD92671D2B}"/>
                  </a:ext>
                </a:extLst>
              </p:cNvPr>
              <p:cNvPicPr/>
              <p:nvPr/>
            </p:nvPicPr>
            <p:blipFill>
              <a:blip r:embed="rId7"/>
              <a:stretch>
                <a:fillRect/>
              </a:stretch>
            </p:blipFill>
            <p:spPr>
              <a:xfrm>
                <a:off x="6164761" y="3127840"/>
                <a:ext cx="5312159" cy="10800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13" name="Ink 12">
                <a:extLst>
                  <a:ext uri="{FF2B5EF4-FFF2-40B4-BE49-F238E27FC236}">
                    <a16:creationId xmlns:a16="http://schemas.microsoft.com/office/drawing/2014/main" id="{96E449A4-9960-4B46-BF27-86280E252FDF}"/>
                  </a:ext>
                </a:extLst>
              </p14:cNvPr>
              <p14:cNvContentPartPr/>
              <p14:nvPr/>
            </p14:nvContentPartPr>
            <p14:xfrm>
              <a:off x="6934440" y="857320"/>
              <a:ext cx="477720" cy="2197800"/>
            </p14:xfrm>
          </p:contentPart>
        </mc:Choice>
        <mc:Fallback>
          <p:pic>
            <p:nvPicPr>
              <p:cNvPr id="13" name="Ink 12">
                <a:extLst>
                  <a:ext uri="{FF2B5EF4-FFF2-40B4-BE49-F238E27FC236}">
                    <a16:creationId xmlns:a16="http://schemas.microsoft.com/office/drawing/2014/main" id="{96E449A4-9960-4B46-BF27-86280E252FDF}"/>
                  </a:ext>
                </a:extLst>
              </p:cNvPr>
              <p:cNvPicPr/>
              <p:nvPr/>
            </p:nvPicPr>
            <p:blipFill>
              <a:blip r:embed="rId9"/>
              <a:stretch>
                <a:fillRect/>
              </a:stretch>
            </p:blipFill>
            <p:spPr>
              <a:xfrm>
                <a:off x="6925447" y="848320"/>
                <a:ext cx="495347" cy="2215440"/>
              </a:xfrm>
              <a:prstGeom prst="rect">
                <a:avLst/>
              </a:prstGeom>
            </p:spPr>
          </p:pic>
        </mc:Fallback>
      </mc:AlternateContent>
      <p:sp>
        <p:nvSpPr>
          <p:cNvPr id="14" name="TextBox 13">
            <a:extLst>
              <a:ext uri="{FF2B5EF4-FFF2-40B4-BE49-F238E27FC236}">
                <a16:creationId xmlns:a16="http://schemas.microsoft.com/office/drawing/2014/main" id="{692B1FB1-E206-1247-99B6-5FDF8F1A8DDD}"/>
              </a:ext>
            </a:extLst>
          </p:cNvPr>
          <p:cNvSpPr txBox="1"/>
          <p:nvPr/>
        </p:nvSpPr>
        <p:spPr>
          <a:xfrm>
            <a:off x="7297020" y="1633054"/>
            <a:ext cx="2819400" cy="1015663"/>
          </a:xfrm>
          <a:prstGeom prst="rect">
            <a:avLst/>
          </a:prstGeom>
          <a:noFill/>
        </p:spPr>
        <p:txBody>
          <a:bodyPr wrap="square" rtlCol="0">
            <a:spAutoFit/>
          </a:bodyPr>
          <a:lstStyle/>
          <a:p>
            <a:r>
              <a:rPr lang="en-US" sz="2000" b="1" dirty="0">
                <a:solidFill>
                  <a:srgbClr val="FF0000"/>
                </a:solidFill>
                <a:latin typeface="Bradley Hand" pitchFamily="2" charset="77"/>
              </a:rPr>
              <a:t>Around half the questions answered incorrectly</a:t>
            </a:r>
          </a:p>
        </p:txBody>
      </p:sp>
    </p:spTree>
    <p:custDataLst>
      <p:tags r:id="rId1"/>
    </p:custDataLst>
    <p:extLst>
      <p:ext uri="{BB962C8B-B14F-4D97-AF65-F5344CB8AC3E}">
        <p14:creationId xmlns:p14="http://schemas.microsoft.com/office/powerpoint/2010/main" val="23061288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52657"/>
    </mc:Choice>
    <mc:Fallback xmlns="">
      <p:transition spd="slow" advTm="5265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dissolve">
                                      <p:cBhvr>
                                        <p:cTn id="12" dur="500"/>
                                        <p:tgtEl>
                                          <p:spTgt spid="3"/>
                                        </p:tgtEl>
                                      </p:cBhvr>
                                    </p:animEffect>
                                  </p:childTnLst>
                                </p:cTn>
                              </p:par>
                              <p:par>
                                <p:cTn id="13" presetID="9" presetClass="entr" presetSubtype="0" fill="hold" nodeType="with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dissolve">
                                      <p:cBhvr>
                                        <p:cTn id="15" dur="500"/>
                                        <p:tgtEl>
                                          <p:spTgt spid="2"/>
                                        </p:tgtEl>
                                      </p:cBhvr>
                                    </p:animEffect>
                                  </p:childTnLst>
                                </p:cTn>
                              </p:par>
                              <p:par>
                                <p:cTn id="16" presetID="9" presetClass="entr" presetSubtype="0" fill="hold"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dissolve">
                                      <p:cBhvr>
                                        <p:cTn id="18" dur="500"/>
                                        <p:tgtEl>
                                          <p:spTgt spid="13"/>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dissolve">
                                      <p:cBhvr>
                                        <p:cTn id="2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4" grpId="0"/>
    </p:bld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9" name="Content Placeholder 2">
            <a:extLst>
              <a:ext uri="{FF2B5EF4-FFF2-40B4-BE49-F238E27FC236}">
                <a16:creationId xmlns:a16="http://schemas.microsoft.com/office/drawing/2014/main" id="{2C28D47A-98D9-A349-BF39-2B785EDDC9F6}"/>
              </a:ext>
            </a:extLst>
          </p:cNvPr>
          <p:cNvGraphicFramePr>
            <a:graphicFrameLocks noGrp="1"/>
          </p:cNvGraphicFramePr>
          <p:nvPr>
            <p:ph idx="1"/>
            <p:extLst>
              <p:ext uri="{D42A27DB-BD31-4B8C-83A1-F6EECF244321}">
                <p14:modId xmlns:p14="http://schemas.microsoft.com/office/powerpoint/2010/main" val="230174525"/>
              </p:ext>
            </p:extLst>
          </p:nvPr>
        </p:nvGraphicFramePr>
        <p:xfrm>
          <a:off x="5459413" y="642938"/>
          <a:ext cx="6089650" cy="55721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1" name="Rectangle 10">
            <a:extLst>
              <a:ext uri="{FF2B5EF4-FFF2-40B4-BE49-F238E27FC236}">
                <a16:creationId xmlns:a16="http://schemas.microsoft.com/office/drawing/2014/main" id="{BE95D989-81FA-4BAD-9AD5-E46CEDA91B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3" cy="6858000"/>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3379595-EB09-3348-8A62-E6ECB0AA52F3}"/>
              </a:ext>
            </a:extLst>
          </p:cNvPr>
          <p:cNvSpPr>
            <a:spLocks noGrp="1"/>
          </p:cNvSpPr>
          <p:nvPr>
            <p:ph type="title"/>
          </p:nvPr>
        </p:nvSpPr>
        <p:spPr>
          <a:xfrm>
            <a:off x="838200" y="811161"/>
            <a:ext cx="3335594" cy="5403370"/>
          </a:xfrm>
        </p:spPr>
        <p:txBody>
          <a:bodyPr>
            <a:normAutofit/>
          </a:bodyPr>
          <a:lstStyle/>
          <a:p>
            <a:r>
              <a:rPr lang="en-US">
                <a:solidFill>
                  <a:srgbClr val="FFFFFF"/>
                </a:solidFill>
              </a:rPr>
              <a:t>Study Specific Research Questions</a:t>
            </a:r>
          </a:p>
        </p:txBody>
      </p:sp>
      <p:sp>
        <p:nvSpPr>
          <p:cNvPr id="13" name="Rectangle 12">
            <a:extLst>
              <a:ext uri="{FF2B5EF4-FFF2-40B4-BE49-F238E27FC236}">
                <a16:creationId xmlns:a16="http://schemas.microsoft.com/office/drawing/2014/main" id="{156189E5-8A3E-4CFD-B71B-CCD0F8495E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3" y="0"/>
            <a:ext cx="142074" cy="6858000"/>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694767D2-DAF1-F148-9D8F-4A0BA8616095}"/>
              </a:ext>
            </a:extLst>
          </p:cNvPr>
          <p:cNvSpPr>
            <a:spLocks noGrp="1"/>
          </p:cNvSpPr>
          <p:nvPr>
            <p:ph type="sldNum" sz="quarter" idx="12"/>
          </p:nvPr>
        </p:nvSpPr>
        <p:spPr>
          <a:xfrm>
            <a:off x="11000232" y="6108192"/>
            <a:ext cx="548640" cy="548640"/>
          </a:xfrm>
          <a:prstGeom prst="ellipse">
            <a:avLst/>
          </a:prstGeom>
          <a:solidFill>
            <a:srgbClr val="898989"/>
          </a:solidFill>
        </p:spPr>
        <p:txBody>
          <a:bodyPr>
            <a:normAutofit/>
          </a:bodyPr>
          <a:lstStyle/>
          <a:p>
            <a:pPr algn="ctr">
              <a:spcAft>
                <a:spcPts val="600"/>
              </a:spcAft>
            </a:pPr>
            <a:fld id="{253CDD1E-6259-A844-8C68-CA31AA8918D9}" type="slidenum">
              <a:rPr lang="en-US" sz="1500">
                <a:solidFill>
                  <a:srgbClr val="FFFFFF">
                    <a:alpha val="80000"/>
                  </a:srgbClr>
                </a:solidFill>
              </a:rPr>
              <a:pPr algn="ctr">
                <a:spcAft>
                  <a:spcPts val="600"/>
                </a:spcAft>
              </a:pPr>
              <a:t>32</a:t>
            </a:fld>
            <a:endParaRPr lang="en-US" sz="1500">
              <a:solidFill>
                <a:srgbClr val="FFFFFF">
                  <a:alpha val="80000"/>
                </a:srgbClr>
              </a:solidFill>
            </a:endParaRPr>
          </a:p>
        </p:txBody>
      </p:sp>
      <mc:AlternateContent xmlns:mc="http://schemas.openxmlformats.org/markup-compatibility/2006" xmlns:p14="http://schemas.microsoft.com/office/powerpoint/2010/main">
        <mc:Choice Requires="p14">
          <p:contentPart p14:bwMode="auto" r:id="rId7">
            <p14:nvContentPartPr>
              <p14:cNvPr id="3" name="Ink 2">
                <a:extLst>
                  <a:ext uri="{FF2B5EF4-FFF2-40B4-BE49-F238E27FC236}">
                    <a16:creationId xmlns:a16="http://schemas.microsoft.com/office/drawing/2014/main" id="{D32FF978-81F6-A44F-BFED-F94A18237229}"/>
                  </a:ext>
                </a:extLst>
              </p14:cNvPr>
              <p14:cNvContentPartPr/>
              <p14:nvPr/>
            </p14:nvContentPartPr>
            <p14:xfrm>
              <a:off x="5079720" y="2241880"/>
              <a:ext cx="6591580" cy="1251000"/>
            </p14:xfrm>
          </p:contentPart>
        </mc:Choice>
        <mc:Fallback xmlns="">
          <p:pic>
            <p:nvPicPr>
              <p:cNvPr id="3" name="Ink 2">
                <a:extLst>
                  <a:ext uri="{FF2B5EF4-FFF2-40B4-BE49-F238E27FC236}">
                    <a16:creationId xmlns:a16="http://schemas.microsoft.com/office/drawing/2014/main" id="{D32FF978-81F6-A44F-BFED-F94A18237229}"/>
                  </a:ext>
                </a:extLst>
              </p:cNvPr>
              <p:cNvPicPr/>
              <p:nvPr/>
            </p:nvPicPr>
            <p:blipFill>
              <a:blip r:embed="rId8"/>
              <a:stretch>
                <a:fillRect/>
              </a:stretch>
            </p:blipFill>
            <p:spPr>
              <a:xfrm>
                <a:off x="5070720" y="2233240"/>
                <a:ext cx="6609220" cy="1268640"/>
              </a:xfrm>
              <a:prstGeom prst="rect">
                <a:avLst/>
              </a:prstGeom>
            </p:spPr>
          </p:pic>
        </mc:Fallback>
      </mc:AlternateContent>
    </p:spTree>
    <p:extLst>
      <p:ext uri="{BB962C8B-B14F-4D97-AF65-F5344CB8AC3E}">
        <p14:creationId xmlns:p14="http://schemas.microsoft.com/office/powerpoint/2010/main" val="2993544316"/>
      </p:ext>
    </p:extLst>
  </p:cSld>
  <p:clrMapOvr>
    <a:masterClrMapping/>
  </p:clrMapOvr>
  <mc:AlternateContent xmlns:mc="http://schemas.openxmlformats.org/markup-compatibility/2006" xmlns:p14="http://schemas.microsoft.com/office/powerpoint/2010/main">
    <mc:Choice Requires="p14">
      <p:transition spd="slow" p14:dur="2000" advTm="5122"/>
    </mc:Choice>
    <mc:Fallback xmlns="">
      <p:transition spd="slow" advTm="5122"/>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BE95D989-81FA-4BAD-9AD5-E46CEDA91B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3" cy="6858000"/>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20E30DD-CA3A-B649-AB21-7209BAB31994}"/>
              </a:ext>
            </a:extLst>
          </p:cNvPr>
          <p:cNvSpPr>
            <a:spLocks noGrp="1"/>
          </p:cNvSpPr>
          <p:nvPr>
            <p:ph type="title"/>
          </p:nvPr>
        </p:nvSpPr>
        <p:spPr>
          <a:xfrm>
            <a:off x="801182" y="316015"/>
            <a:ext cx="3335594" cy="2241069"/>
          </a:xfrm>
        </p:spPr>
        <p:txBody>
          <a:bodyPr>
            <a:normAutofit/>
          </a:bodyPr>
          <a:lstStyle/>
          <a:p>
            <a:r>
              <a:rPr lang="en-US" dirty="0">
                <a:solidFill>
                  <a:srgbClr val="FFFFFF"/>
                </a:solidFill>
              </a:rPr>
              <a:t>Prior Studies</a:t>
            </a:r>
          </a:p>
        </p:txBody>
      </p:sp>
      <p:sp>
        <p:nvSpPr>
          <p:cNvPr id="13" name="Rectangle 12">
            <a:extLst>
              <a:ext uri="{FF2B5EF4-FFF2-40B4-BE49-F238E27FC236}">
                <a16:creationId xmlns:a16="http://schemas.microsoft.com/office/drawing/2014/main" id="{156189E5-8A3E-4CFD-B71B-CCD0F8495E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3" y="0"/>
            <a:ext cx="142074" cy="6858000"/>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C5E76BF1-F662-DA4E-8EBD-F667D0D95572}"/>
              </a:ext>
            </a:extLst>
          </p:cNvPr>
          <p:cNvSpPr>
            <a:spLocks noGrp="1"/>
          </p:cNvSpPr>
          <p:nvPr>
            <p:ph type="sldNum" sz="quarter" idx="12"/>
          </p:nvPr>
        </p:nvSpPr>
        <p:spPr>
          <a:xfrm>
            <a:off x="11000232" y="6108192"/>
            <a:ext cx="548640" cy="548640"/>
          </a:xfrm>
          <a:prstGeom prst="ellipse">
            <a:avLst/>
          </a:prstGeom>
          <a:solidFill>
            <a:srgbClr val="898989"/>
          </a:solidFill>
        </p:spPr>
        <p:txBody>
          <a:bodyPr>
            <a:normAutofit/>
          </a:bodyPr>
          <a:lstStyle/>
          <a:p>
            <a:pPr algn="ctr">
              <a:spcAft>
                <a:spcPts val="600"/>
              </a:spcAft>
            </a:pPr>
            <a:fld id="{253CDD1E-6259-A844-8C68-CA31AA8918D9}" type="slidenum">
              <a:rPr lang="en-US" sz="1500">
                <a:solidFill>
                  <a:srgbClr val="FFFFFF">
                    <a:alpha val="80000"/>
                  </a:srgbClr>
                </a:solidFill>
              </a:rPr>
              <a:pPr algn="ctr">
                <a:spcAft>
                  <a:spcPts val="600"/>
                </a:spcAft>
              </a:pPr>
              <a:t>33</a:t>
            </a:fld>
            <a:endParaRPr lang="en-US" sz="1500">
              <a:solidFill>
                <a:srgbClr val="FFFFFF">
                  <a:alpha val="80000"/>
                </a:srgbClr>
              </a:solidFill>
            </a:endParaRPr>
          </a:p>
        </p:txBody>
      </p:sp>
      <p:graphicFrame>
        <p:nvGraphicFramePr>
          <p:cNvPr id="6" name="Content Placeholder 2">
            <a:extLst>
              <a:ext uri="{FF2B5EF4-FFF2-40B4-BE49-F238E27FC236}">
                <a16:creationId xmlns:a16="http://schemas.microsoft.com/office/drawing/2014/main" id="{722B2651-3FA5-4CE4-93CC-2F6747759681}"/>
              </a:ext>
            </a:extLst>
          </p:cNvPr>
          <p:cNvGraphicFramePr>
            <a:graphicFrameLocks noGrp="1"/>
          </p:cNvGraphicFramePr>
          <p:nvPr>
            <p:ph idx="1"/>
          </p:nvPr>
        </p:nvGraphicFramePr>
        <p:xfrm>
          <a:off x="5352793" y="0"/>
          <a:ext cx="6089650" cy="340836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2" name="TextBox 11">
            <a:extLst>
              <a:ext uri="{FF2B5EF4-FFF2-40B4-BE49-F238E27FC236}">
                <a16:creationId xmlns:a16="http://schemas.microsoft.com/office/drawing/2014/main" id="{FB591F98-B207-C344-B4E5-0FA08F8CFE36}"/>
              </a:ext>
            </a:extLst>
          </p:cNvPr>
          <p:cNvSpPr txBox="1"/>
          <p:nvPr/>
        </p:nvSpPr>
        <p:spPr>
          <a:xfrm>
            <a:off x="-73154" y="4865691"/>
            <a:ext cx="4654293" cy="1938992"/>
          </a:xfrm>
          <a:prstGeom prst="rect">
            <a:avLst/>
          </a:prstGeom>
          <a:noFill/>
        </p:spPr>
        <p:txBody>
          <a:bodyPr wrap="square" rtlCol="0">
            <a:spAutoFit/>
          </a:bodyPr>
          <a:lstStyle/>
          <a:p>
            <a:pPr marL="228600" indent="-228600">
              <a:buAutoNum type="arabicPeriod"/>
            </a:pPr>
            <a:r>
              <a:rPr lang="en-AU" sz="1200" dirty="0">
                <a:solidFill>
                  <a:schemeClr val="bg1"/>
                </a:solidFill>
              </a:rPr>
              <a:t>Westbrook JI, </a:t>
            </a:r>
            <a:r>
              <a:rPr lang="en-AU" sz="1200" dirty="0" err="1">
                <a:solidFill>
                  <a:schemeClr val="bg1"/>
                </a:solidFill>
              </a:rPr>
              <a:t>Coiera</a:t>
            </a:r>
            <a:r>
              <a:rPr lang="en-AU" sz="1200" dirty="0">
                <a:solidFill>
                  <a:schemeClr val="bg1"/>
                </a:solidFill>
              </a:rPr>
              <a:t> EW, Gosling AS. Do online information retrieval systems help experienced clinicians answer clinical questions? J Am Med Informatics Assoc. 2005;12(3):315–2</a:t>
            </a:r>
          </a:p>
          <a:p>
            <a:pPr marL="228600" indent="-228600">
              <a:buFontTx/>
              <a:buAutoNum type="arabicPeriod"/>
            </a:pPr>
            <a:r>
              <a:rPr lang="en-AU" sz="1200" dirty="0">
                <a:solidFill>
                  <a:schemeClr val="bg1"/>
                </a:solidFill>
              </a:rPr>
              <a:t>Hersh WR, Crabtree MK, </a:t>
            </a:r>
            <a:r>
              <a:rPr lang="en-AU" sz="1200" dirty="0" err="1">
                <a:solidFill>
                  <a:schemeClr val="bg1"/>
                </a:solidFill>
              </a:rPr>
              <a:t>Hickam</a:t>
            </a:r>
            <a:r>
              <a:rPr lang="en-AU" sz="1200" dirty="0">
                <a:solidFill>
                  <a:schemeClr val="bg1"/>
                </a:solidFill>
              </a:rPr>
              <a:t> DH, </a:t>
            </a:r>
            <a:r>
              <a:rPr lang="en-AU" sz="1200" dirty="0" err="1">
                <a:solidFill>
                  <a:schemeClr val="bg1"/>
                </a:solidFill>
              </a:rPr>
              <a:t>Sacherek</a:t>
            </a:r>
            <a:r>
              <a:rPr lang="en-AU" sz="1200" dirty="0">
                <a:solidFill>
                  <a:schemeClr val="bg1"/>
                </a:solidFill>
              </a:rPr>
              <a:t> L, Friedman CP, Tidmarsh P, et al. Factors associated with success in searching MEDLINE and applying evidence to answer clinical questions. J Am Med Informatics Assoc. 2002;9(3):283–93. </a:t>
            </a:r>
          </a:p>
          <a:p>
            <a:pPr marL="228600" indent="-228600">
              <a:buFontTx/>
              <a:buAutoNum type="arabicPeriod"/>
            </a:pPr>
            <a:r>
              <a:rPr lang="en-AU" sz="1200" dirty="0">
                <a:solidFill>
                  <a:schemeClr val="bg1"/>
                </a:solidFill>
              </a:rPr>
              <a:t>Crescenzi A, Kelly D, Azzopardi L. Impacts of time constraints and system delays on user experience. In Association for Computing Machinery, Inc; 2016. p. 141–50. </a:t>
            </a:r>
          </a:p>
        </p:txBody>
      </p:sp>
      <p:graphicFrame>
        <p:nvGraphicFramePr>
          <p:cNvPr id="14" name="Chart 13">
            <a:extLst>
              <a:ext uri="{FF2B5EF4-FFF2-40B4-BE49-F238E27FC236}">
                <a16:creationId xmlns:a16="http://schemas.microsoft.com/office/drawing/2014/main" id="{64F128AF-AB4B-A04E-B157-847B336394CA}"/>
              </a:ext>
            </a:extLst>
          </p:cNvPr>
          <p:cNvGraphicFramePr>
            <a:graphicFrameLocks/>
          </p:cNvGraphicFramePr>
          <p:nvPr/>
        </p:nvGraphicFramePr>
        <p:xfrm>
          <a:off x="5085508" y="3052230"/>
          <a:ext cx="6674692" cy="3604601"/>
        </p:xfrm>
        <a:graphic>
          <a:graphicData uri="http://schemas.openxmlformats.org/drawingml/2006/chart">
            <c:chart xmlns:c="http://schemas.openxmlformats.org/drawingml/2006/chart" xmlns:r="http://schemas.openxmlformats.org/officeDocument/2006/relationships" r:id="rId9"/>
          </a:graphicData>
        </a:graphic>
      </p:graphicFrame>
      <p:sp>
        <p:nvSpPr>
          <p:cNvPr id="15" name="Rectangular Callout 14">
            <a:extLst>
              <a:ext uri="{FF2B5EF4-FFF2-40B4-BE49-F238E27FC236}">
                <a16:creationId xmlns:a16="http://schemas.microsoft.com/office/drawing/2014/main" id="{F9DDDC65-1D6D-0044-951E-619067547F76}"/>
              </a:ext>
            </a:extLst>
          </p:cNvPr>
          <p:cNvSpPr/>
          <p:nvPr/>
        </p:nvSpPr>
        <p:spPr>
          <a:xfrm>
            <a:off x="8828087" y="3408361"/>
            <a:ext cx="1306513" cy="846139"/>
          </a:xfrm>
          <a:prstGeom prst="wedgeRectCallout">
            <a:avLst>
              <a:gd name="adj1" fmla="val -16485"/>
              <a:gd name="adj2" fmla="val 95833"/>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80 minutes for 8 questions – not policed.</a:t>
            </a:r>
          </a:p>
        </p:txBody>
      </p:sp>
      <p:sp>
        <p:nvSpPr>
          <p:cNvPr id="16" name="Rectangular Callout 15">
            <a:extLst>
              <a:ext uri="{FF2B5EF4-FFF2-40B4-BE49-F238E27FC236}">
                <a16:creationId xmlns:a16="http://schemas.microsoft.com/office/drawing/2014/main" id="{1B8BE1ED-FAEC-9041-8695-4C670EDB15CB}"/>
              </a:ext>
            </a:extLst>
          </p:cNvPr>
          <p:cNvSpPr/>
          <p:nvPr/>
        </p:nvSpPr>
        <p:spPr>
          <a:xfrm>
            <a:off x="10242359" y="3408360"/>
            <a:ext cx="1306513" cy="846139"/>
          </a:xfrm>
          <a:prstGeom prst="wedgeRectCallout">
            <a:avLst>
              <a:gd name="adj1" fmla="val -16485"/>
              <a:gd name="adj2" fmla="val 95833"/>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No time constraint</a:t>
            </a:r>
          </a:p>
        </p:txBody>
      </p:sp>
      <p:sp>
        <p:nvSpPr>
          <p:cNvPr id="5" name="TextBox 4">
            <a:extLst>
              <a:ext uri="{FF2B5EF4-FFF2-40B4-BE49-F238E27FC236}">
                <a16:creationId xmlns:a16="http://schemas.microsoft.com/office/drawing/2014/main" id="{EED2E4B7-580B-9A43-B32C-1E6AC7D7AF30}"/>
              </a:ext>
            </a:extLst>
          </p:cNvPr>
          <p:cNvSpPr txBox="1"/>
          <p:nvPr/>
        </p:nvSpPr>
        <p:spPr>
          <a:xfrm>
            <a:off x="429385" y="2377308"/>
            <a:ext cx="3795523" cy="2062103"/>
          </a:xfrm>
          <a:prstGeom prst="rect">
            <a:avLst/>
          </a:prstGeom>
          <a:noFill/>
        </p:spPr>
        <p:txBody>
          <a:bodyPr wrap="square" rtlCol="0">
            <a:spAutoFit/>
          </a:bodyPr>
          <a:lstStyle/>
          <a:p>
            <a:r>
              <a:rPr lang="en-US" sz="1600" dirty="0">
                <a:solidFill>
                  <a:schemeClr val="bg1"/>
                </a:solidFill>
              </a:rPr>
              <a:t>Crescenzi et al</a:t>
            </a:r>
            <a:r>
              <a:rPr lang="en-US" sz="1600" baseline="30000" dirty="0">
                <a:solidFill>
                  <a:schemeClr val="bg1"/>
                </a:solidFill>
              </a:rPr>
              <a:t>3</a:t>
            </a:r>
            <a:r>
              <a:rPr lang="en-US" sz="1600" dirty="0">
                <a:solidFill>
                  <a:schemeClr val="bg1"/>
                </a:solidFill>
              </a:rPr>
              <a:t>: Impact of time constraints on user during information search. </a:t>
            </a:r>
          </a:p>
          <a:p>
            <a:r>
              <a:rPr lang="en-US" sz="1600" dirty="0">
                <a:solidFill>
                  <a:schemeClr val="bg1"/>
                </a:solidFill>
              </a:rPr>
              <a:t>Users report:</a:t>
            </a:r>
          </a:p>
          <a:p>
            <a:pPr marL="285750" lvl="0" indent="-285750">
              <a:buFont typeface="Arial" panose="020B0604020202020204" pitchFamily="34" charset="0"/>
              <a:buChar char="•"/>
            </a:pPr>
            <a:r>
              <a:rPr lang="en-US" sz="1600" dirty="0">
                <a:solidFill>
                  <a:schemeClr val="bg1"/>
                </a:solidFill>
              </a:rPr>
              <a:t>Greater time pressure</a:t>
            </a:r>
          </a:p>
          <a:p>
            <a:pPr marL="285750" lvl="0" indent="-285750">
              <a:buFont typeface="Arial" panose="020B0604020202020204" pitchFamily="34" charset="0"/>
              <a:buChar char="•"/>
            </a:pPr>
            <a:r>
              <a:rPr lang="en-US" sz="1600" dirty="0">
                <a:solidFill>
                  <a:schemeClr val="bg1"/>
                </a:solidFill>
              </a:rPr>
              <a:t>Higher perceived task difficulty</a:t>
            </a:r>
          </a:p>
          <a:p>
            <a:pPr marL="285750" lvl="0" indent="-285750">
              <a:buFont typeface="Arial" panose="020B0604020202020204" pitchFamily="34" charset="0"/>
              <a:buChar char="•"/>
            </a:pPr>
            <a:r>
              <a:rPr lang="en-US" sz="1600" dirty="0">
                <a:solidFill>
                  <a:schemeClr val="bg1"/>
                </a:solidFill>
              </a:rPr>
              <a:t>Less satisfaction with their performance</a:t>
            </a:r>
          </a:p>
          <a:p>
            <a:endParaRPr lang="en-GB" sz="1600" dirty="0">
              <a:solidFill>
                <a:schemeClr val="bg1"/>
              </a:solidFill>
            </a:endParaRPr>
          </a:p>
          <a:p>
            <a:endParaRPr lang="en-US" sz="1600" dirty="0">
              <a:solidFill>
                <a:schemeClr val="bg1"/>
              </a:solidFill>
            </a:endParaRPr>
          </a:p>
        </p:txBody>
      </p:sp>
    </p:spTree>
    <p:custDataLst>
      <p:tags r:id="rId1"/>
    </p:custDataLst>
    <p:extLst>
      <p:ext uri="{BB962C8B-B14F-4D97-AF65-F5344CB8AC3E}">
        <p14:creationId xmlns:p14="http://schemas.microsoft.com/office/powerpoint/2010/main" val="2571334598"/>
      </p:ext>
    </p:extLst>
  </p:cSld>
  <p:clrMapOvr>
    <a:masterClrMapping/>
  </p:clrMapOvr>
  <mc:AlternateContent xmlns:mc="http://schemas.openxmlformats.org/markup-compatibility/2006" xmlns:p14="http://schemas.microsoft.com/office/powerpoint/2010/main">
    <mc:Choice Requires="p14">
      <p:transition spd="slow" p14:dur="2000" advTm="47226"/>
    </mc:Choice>
    <mc:Fallback xmlns="">
      <p:transition spd="slow" advTm="4722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 name="Freeform: Shape 25">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C9E6EFD-A277-784A-940E-BEEB5F0C85C8}"/>
              </a:ext>
            </a:extLst>
          </p:cNvPr>
          <p:cNvSpPr>
            <a:spLocks noGrp="1"/>
          </p:cNvSpPr>
          <p:nvPr>
            <p:ph type="title"/>
          </p:nvPr>
        </p:nvSpPr>
        <p:spPr>
          <a:xfrm>
            <a:off x="863029" y="1012004"/>
            <a:ext cx="3416158" cy="4795408"/>
          </a:xfrm>
        </p:spPr>
        <p:txBody>
          <a:bodyPr>
            <a:normAutofit/>
          </a:bodyPr>
          <a:lstStyle/>
          <a:p>
            <a:r>
              <a:rPr lang="en-US">
                <a:solidFill>
                  <a:srgbClr val="FFFFFF"/>
                </a:solidFill>
              </a:rPr>
              <a:t>Study Design</a:t>
            </a:r>
          </a:p>
        </p:txBody>
      </p:sp>
      <p:sp>
        <p:nvSpPr>
          <p:cNvPr id="4" name="Slide Number Placeholder 3">
            <a:extLst>
              <a:ext uri="{FF2B5EF4-FFF2-40B4-BE49-F238E27FC236}">
                <a16:creationId xmlns:a16="http://schemas.microsoft.com/office/drawing/2014/main" id="{2C7FF213-3EA0-E147-B0E3-592B0D45B29E}"/>
              </a:ext>
            </a:extLst>
          </p:cNvPr>
          <p:cNvSpPr>
            <a:spLocks noGrp="1"/>
          </p:cNvSpPr>
          <p:nvPr>
            <p:ph type="sldNum" sz="quarter" idx="12"/>
          </p:nvPr>
        </p:nvSpPr>
        <p:spPr>
          <a:xfrm>
            <a:off x="10726220" y="6356350"/>
            <a:ext cx="627580" cy="365125"/>
          </a:xfrm>
          <a:prstGeom prst="ellipse">
            <a:avLst/>
          </a:prstGeom>
        </p:spPr>
        <p:txBody>
          <a:bodyPr>
            <a:normAutofit/>
          </a:bodyPr>
          <a:lstStyle/>
          <a:p>
            <a:pPr>
              <a:lnSpc>
                <a:spcPct val="90000"/>
              </a:lnSpc>
              <a:spcAft>
                <a:spcPts val="600"/>
              </a:spcAft>
            </a:pPr>
            <a:fld id="{253CDD1E-6259-A844-8C68-CA31AA8918D9}" type="slidenum">
              <a:rPr lang="en-US">
                <a:solidFill>
                  <a:prstClr val="black">
                    <a:tint val="75000"/>
                  </a:prstClr>
                </a:solidFill>
              </a:rPr>
              <a:pPr>
                <a:lnSpc>
                  <a:spcPct val="90000"/>
                </a:lnSpc>
                <a:spcAft>
                  <a:spcPts val="600"/>
                </a:spcAft>
              </a:pPr>
              <a:t>34</a:t>
            </a:fld>
            <a:endParaRPr lang="en-US">
              <a:solidFill>
                <a:prstClr val="black">
                  <a:tint val="75000"/>
                </a:prstClr>
              </a:solidFill>
            </a:endParaRPr>
          </a:p>
        </p:txBody>
      </p:sp>
      <p:graphicFrame>
        <p:nvGraphicFramePr>
          <p:cNvPr id="6" name="Content Placeholder 2">
            <a:extLst>
              <a:ext uri="{FF2B5EF4-FFF2-40B4-BE49-F238E27FC236}">
                <a16:creationId xmlns:a16="http://schemas.microsoft.com/office/drawing/2014/main" id="{259BCB7F-910C-4B87-BFA6-F5447D9B842D}"/>
              </a:ext>
            </a:extLst>
          </p:cNvPr>
          <p:cNvGraphicFramePr>
            <a:graphicFrameLocks noGrp="1"/>
          </p:cNvGraphicFramePr>
          <p:nvPr>
            <p:ph idx="1"/>
            <p:extLst>
              <p:ext uri="{D42A27DB-BD31-4B8C-83A1-F6EECF244321}">
                <p14:modId xmlns:p14="http://schemas.microsoft.com/office/powerpoint/2010/main" val="877450115"/>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7" name="TextBox 26">
            <a:extLst>
              <a:ext uri="{FF2B5EF4-FFF2-40B4-BE49-F238E27FC236}">
                <a16:creationId xmlns:a16="http://schemas.microsoft.com/office/drawing/2014/main" id="{91372A6B-00FF-D041-9BDB-5CCEF4A8C608}"/>
              </a:ext>
            </a:extLst>
          </p:cNvPr>
          <p:cNvSpPr txBox="1"/>
          <p:nvPr/>
        </p:nvSpPr>
        <p:spPr>
          <a:xfrm>
            <a:off x="-60417" y="6581001"/>
            <a:ext cx="11414217" cy="276999"/>
          </a:xfrm>
          <a:prstGeom prst="rect">
            <a:avLst/>
          </a:prstGeom>
          <a:noFill/>
        </p:spPr>
        <p:txBody>
          <a:bodyPr wrap="square" rtlCol="0">
            <a:spAutoFit/>
          </a:bodyPr>
          <a:lstStyle/>
          <a:p>
            <a:pPr marL="228600" indent="-228600">
              <a:buAutoNum type="arabicPeriod"/>
            </a:pPr>
            <a:r>
              <a:rPr lang="en-AU" sz="1200" dirty="0"/>
              <a:t>Westbrook JI, </a:t>
            </a:r>
            <a:r>
              <a:rPr lang="en-AU" sz="1200" dirty="0" err="1"/>
              <a:t>Coiera</a:t>
            </a:r>
            <a:r>
              <a:rPr lang="en-AU" sz="1200" dirty="0"/>
              <a:t> EW, Gosling AS. Do online information retrieval systems help experienced clinicians answer clinical questions? J Am Med Informatics Assoc. 2005;12(3):315</a:t>
            </a:r>
          </a:p>
        </p:txBody>
      </p:sp>
    </p:spTree>
    <p:extLst>
      <p:ext uri="{BB962C8B-B14F-4D97-AF65-F5344CB8AC3E}">
        <p14:creationId xmlns:p14="http://schemas.microsoft.com/office/powerpoint/2010/main" val="1097912734"/>
      </p:ext>
    </p:extLst>
  </p:cSld>
  <p:clrMapOvr>
    <a:masterClrMapping/>
  </p:clrMapOvr>
  <mc:AlternateContent xmlns:mc="http://schemas.openxmlformats.org/markup-compatibility/2006" xmlns:p14="http://schemas.microsoft.com/office/powerpoint/2010/main">
    <mc:Choice Requires="p14">
      <p:transition spd="slow" p14:dur="2000" advTm="65064"/>
    </mc:Choice>
    <mc:Fallback xmlns="">
      <p:transition spd="slow" advTm="65064"/>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BE95D989-81FA-4BAD-9AD5-E46CEDA91B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3" cy="6858000"/>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4E14F8A-A4C8-A04B-AF09-9E7C560DF115}"/>
              </a:ext>
            </a:extLst>
          </p:cNvPr>
          <p:cNvSpPr>
            <a:spLocks noGrp="1"/>
          </p:cNvSpPr>
          <p:nvPr>
            <p:ph type="title"/>
          </p:nvPr>
        </p:nvSpPr>
        <p:spPr>
          <a:xfrm>
            <a:off x="838200" y="811161"/>
            <a:ext cx="3335594" cy="5403370"/>
          </a:xfrm>
        </p:spPr>
        <p:txBody>
          <a:bodyPr>
            <a:normAutofit/>
          </a:bodyPr>
          <a:lstStyle/>
          <a:p>
            <a:r>
              <a:rPr lang="en-US" sz="4100" dirty="0">
                <a:solidFill>
                  <a:srgbClr val="FFFFFF"/>
                </a:solidFill>
              </a:rPr>
              <a:t>How we measure Impact of Time Pressure on Decision Quality</a:t>
            </a:r>
          </a:p>
        </p:txBody>
      </p:sp>
      <p:sp>
        <p:nvSpPr>
          <p:cNvPr id="13" name="Rectangle 12">
            <a:extLst>
              <a:ext uri="{FF2B5EF4-FFF2-40B4-BE49-F238E27FC236}">
                <a16:creationId xmlns:a16="http://schemas.microsoft.com/office/drawing/2014/main" id="{156189E5-8A3E-4CFD-B71B-CCD0F8495E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3" y="0"/>
            <a:ext cx="142074" cy="6858000"/>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5D965F19-5145-9B41-AEEF-D28F3D452F10}"/>
              </a:ext>
            </a:extLst>
          </p:cNvPr>
          <p:cNvSpPr>
            <a:spLocks noGrp="1"/>
          </p:cNvSpPr>
          <p:nvPr>
            <p:ph type="sldNum" sz="quarter" idx="12"/>
          </p:nvPr>
        </p:nvSpPr>
        <p:spPr>
          <a:xfrm>
            <a:off x="11000232" y="6108192"/>
            <a:ext cx="548640" cy="548640"/>
          </a:xfrm>
          <a:prstGeom prst="ellipse">
            <a:avLst/>
          </a:prstGeom>
          <a:solidFill>
            <a:srgbClr val="898989"/>
          </a:solidFill>
        </p:spPr>
        <p:txBody>
          <a:bodyPr>
            <a:normAutofit/>
          </a:bodyPr>
          <a:lstStyle/>
          <a:p>
            <a:pPr algn="ctr">
              <a:spcAft>
                <a:spcPts val="600"/>
              </a:spcAft>
            </a:pPr>
            <a:fld id="{253CDD1E-6259-A844-8C68-CA31AA8918D9}" type="slidenum">
              <a:rPr lang="en-US" sz="1500">
                <a:solidFill>
                  <a:srgbClr val="FFFFFF">
                    <a:alpha val="80000"/>
                  </a:srgbClr>
                </a:solidFill>
              </a:rPr>
              <a:pPr algn="ctr">
                <a:spcAft>
                  <a:spcPts val="600"/>
                </a:spcAft>
              </a:pPr>
              <a:t>35</a:t>
            </a:fld>
            <a:endParaRPr lang="en-US" sz="1500">
              <a:solidFill>
                <a:srgbClr val="FFFFFF">
                  <a:alpha val="80000"/>
                </a:srgbClr>
              </a:solidFill>
            </a:endParaRPr>
          </a:p>
        </p:txBody>
      </p:sp>
      <p:graphicFrame>
        <p:nvGraphicFramePr>
          <p:cNvPr id="6" name="Content Placeholder 2">
            <a:extLst>
              <a:ext uri="{FF2B5EF4-FFF2-40B4-BE49-F238E27FC236}">
                <a16:creationId xmlns:a16="http://schemas.microsoft.com/office/drawing/2014/main" id="{BE551A3C-680D-47A3-9818-E209EB77C09D}"/>
              </a:ext>
            </a:extLst>
          </p:cNvPr>
          <p:cNvGraphicFramePr>
            <a:graphicFrameLocks noGrp="1"/>
          </p:cNvGraphicFramePr>
          <p:nvPr>
            <p:ph idx="1"/>
            <p:extLst>
              <p:ext uri="{D42A27DB-BD31-4B8C-83A1-F6EECF244321}">
                <p14:modId xmlns:p14="http://schemas.microsoft.com/office/powerpoint/2010/main" val="1882339200"/>
              </p:ext>
            </p:extLst>
          </p:nvPr>
        </p:nvGraphicFramePr>
        <p:xfrm>
          <a:off x="5459413" y="642938"/>
          <a:ext cx="6089650" cy="55721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AlternateContent xmlns:mc="http://schemas.openxmlformats.org/markup-compatibility/2006" xmlns:p14="http://schemas.microsoft.com/office/powerpoint/2010/main">
        <mc:Choice Requires="p14">
          <p:contentPart p14:bwMode="auto" r:id="rId8">
            <p14:nvContentPartPr>
              <p14:cNvPr id="5" name="Ink 4">
                <a:extLst>
                  <a:ext uri="{FF2B5EF4-FFF2-40B4-BE49-F238E27FC236}">
                    <a16:creationId xmlns:a16="http://schemas.microsoft.com/office/drawing/2014/main" id="{364AC54F-B346-0442-93B9-AF5F46AABD4D}"/>
                  </a:ext>
                </a:extLst>
              </p14:cNvPr>
              <p14:cNvContentPartPr/>
              <p14:nvPr/>
            </p14:nvContentPartPr>
            <p14:xfrm>
              <a:off x="5179080" y="345040"/>
              <a:ext cx="6426720" cy="3198260"/>
            </p14:xfrm>
          </p:contentPart>
        </mc:Choice>
        <mc:Fallback xmlns="">
          <p:pic>
            <p:nvPicPr>
              <p:cNvPr id="5" name="Ink 4">
                <a:extLst>
                  <a:ext uri="{FF2B5EF4-FFF2-40B4-BE49-F238E27FC236}">
                    <a16:creationId xmlns:a16="http://schemas.microsoft.com/office/drawing/2014/main" id="{364AC54F-B346-0442-93B9-AF5F46AABD4D}"/>
                  </a:ext>
                </a:extLst>
              </p:cNvPr>
              <p:cNvPicPr/>
              <p:nvPr/>
            </p:nvPicPr>
            <p:blipFill>
              <a:blip r:embed="rId9"/>
              <a:stretch>
                <a:fillRect/>
              </a:stretch>
            </p:blipFill>
            <p:spPr>
              <a:xfrm>
                <a:off x="5170080" y="336400"/>
                <a:ext cx="6444360" cy="3215900"/>
              </a:xfrm>
              <a:prstGeom prst="rect">
                <a:avLst/>
              </a:prstGeom>
            </p:spPr>
          </p:pic>
        </mc:Fallback>
      </mc:AlternateContent>
    </p:spTree>
    <p:custDataLst>
      <p:tags r:id="rId1"/>
    </p:custDataLst>
    <p:extLst>
      <p:ext uri="{BB962C8B-B14F-4D97-AF65-F5344CB8AC3E}">
        <p14:creationId xmlns:p14="http://schemas.microsoft.com/office/powerpoint/2010/main" val="3232402147"/>
      </p:ext>
    </p:extLst>
  </p:cSld>
  <p:clrMapOvr>
    <a:masterClrMapping/>
  </p:clrMapOvr>
  <mc:AlternateContent xmlns:mc="http://schemas.openxmlformats.org/markup-compatibility/2006" xmlns:p14="http://schemas.microsoft.com/office/powerpoint/2010/main">
    <mc:Choice Requires="p14">
      <p:transition spd="slow" p14:dur="2000" advTm="32792"/>
    </mc:Choice>
    <mc:Fallback xmlns="">
      <p:transition spd="slow" advTm="3279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463354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7133302-3C82-CD45-915E-A7AD2A268C26}"/>
              </a:ext>
            </a:extLst>
          </p:cNvPr>
          <p:cNvSpPr>
            <a:spLocks noGrp="1"/>
          </p:cNvSpPr>
          <p:nvPr>
            <p:ph type="title"/>
          </p:nvPr>
        </p:nvSpPr>
        <p:spPr>
          <a:xfrm>
            <a:off x="526073" y="4756638"/>
            <a:ext cx="11139854" cy="930447"/>
          </a:xfrm>
        </p:spPr>
        <p:txBody>
          <a:bodyPr vert="horz" lIns="91440" tIns="45720" rIns="91440" bIns="45720" rtlCol="0" anchor="b">
            <a:normAutofit/>
          </a:bodyPr>
          <a:lstStyle/>
          <a:p>
            <a:pPr algn="ctr"/>
            <a:r>
              <a:rPr lang="en-US" sz="5400" kern="1200" dirty="0">
                <a:solidFill>
                  <a:srgbClr val="FFFFFF"/>
                </a:solidFill>
                <a:latin typeface="+mj-lt"/>
                <a:ea typeface="+mj-ea"/>
                <a:cs typeface="+mj-cs"/>
              </a:rPr>
              <a:t>Impact of time pressure</a:t>
            </a:r>
          </a:p>
        </p:txBody>
      </p:sp>
      <p:sp>
        <p:nvSpPr>
          <p:cNvPr id="9" name="Content Placeholder 8">
            <a:extLst>
              <a:ext uri="{FF2B5EF4-FFF2-40B4-BE49-F238E27FC236}">
                <a16:creationId xmlns:a16="http://schemas.microsoft.com/office/drawing/2014/main" id="{6C919937-9F15-4170-973D-7079EFACFD71}"/>
              </a:ext>
            </a:extLst>
          </p:cNvPr>
          <p:cNvSpPr>
            <a:spLocks noGrp="1"/>
          </p:cNvSpPr>
          <p:nvPr>
            <p:ph idx="1"/>
          </p:nvPr>
        </p:nvSpPr>
        <p:spPr>
          <a:xfrm>
            <a:off x="1524000" y="5815698"/>
            <a:ext cx="9144000" cy="420001"/>
          </a:xfrm>
        </p:spPr>
        <p:txBody>
          <a:bodyPr vert="horz" lIns="91440" tIns="45720" rIns="91440" bIns="45720" rtlCol="0">
            <a:normAutofit/>
          </a:bodyPr>
          <a:lstStyle/>
          <a:p>
            <a:pPr marL="0" indent="0" algn="ctr">
              <a:buNone/>
            </a:pPr>
            <a:r>
              <a:rPr lang="en-US" sz="2000" kern="1200" dirty="0">
                <a:solidFill>
                  <a:srgbClr val="E7E6E6"/>
                </a:solidFill>
                <a:latin typeface="+mn-lt"/>
                <a:ea typeface="+mn-ea"/>
                <a:cs typeface="+mn-cs"/>
              </a:rPr>
              <a:t>Step by Step</a:t>
            </a:r>
          </a:p>
        </p:txBody>
      </p:sp>
      <p:pic>
        <p:nvPicPr>
          <p:cNvPr id="5" name="Content Placeholder 4">
            <a:extLst>
              <a:ext uri="{FF2B5EF4-FFF2-40B4-BE49-F238E27FC236}">
                <a16:creationId xmlns:a16="http://schemas.microsoft.com/office/drawing/2014/main" id="{C55C742D-8DF8-2C45-8EED-2E20ED1AEEF6}"/>
              </a:ext>
            </a:extLst>
          </p:cNvPr>
          <p:cNvPicPr>
            <a:picLocks noChangeAspect="1"/>
          </p:cNvPicPr>
          <p:nvPr/>
        </p:nvPicPr>
        <p:blipFill>
          <a:blip r:embed="rId4"/>
          <a:stretch>
            <a:fillRect/>
          </a:stretch>
        </p:blipFill>
        <p:spPr>
          <a:xfrm>
            <a:off x="499329" y="307731"/>
            <a:ext cx="11138242" cy="3997637"/>
          </a:xfrm>
          <a:prstGeom prst="rect">
            <a:avLst/>
          </a:prstGeom>
        </p:spPr>
      </p:pic>
      <p:cxnSp>
        <p:nvCxnSpPr>
          <p:cNvPr id="21" name="Straight Connector 20">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573869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A4429346-8BC0-174E-A653-31B659FA6E45}"/>
              </a:ext>
            </a:extLst>
          </p:cNvPr>
          <p:cNvSpPr>
            <a:spLocks noGrp="1"/>
          </p:cNvSpPr>
          <p:nvPr>
            <p:ph type="sldNum" sz="quarter" idx="12"/>
          </p:nvPr>
        </p:nvSpPr>
        <p:spPr>
          <a:xfrm>
            <a:off x="8610600" y="6522430"/>
            <a:ext cx="2743200" cy="347472"/>
          </a:xfrm>
        </p:spPr>
        <p:txBody>
          <a:bodyPr vert="horz" lIns="91440" tIns="45720" rIns="91440" bIns="45720" rtlCol="0" anchor="ctr">
            <a:normAutofit/>
          </a:bodyPr>
          <a:lstStyle/>
          <a:p>
            <a:pPr>
              <a:spcAft>
                <a:spcPts val="600"/>
              </a:spcAft>
            </a:pPr>
            <a:fld id="{253CDD1E-6259-A844-8C68-CA31AA8918D9}" type="slidenum">
              <a:rPr lang="en-US">
                <a:solidFill>
                  <a:srgbClr val="898989"/>
                </a:solidFill>
              </a:rPr>
              <a:pPr>
                <a:spcAft>
                  <a:spcPts val="600"/>
                </a:spcAft>
              </a:pPr>
              <a:t>36</a:t>
            </a:fld>
            <a:endParaRPr lang="en-US">
              <a:solidFill>
                <a:srgbClr val="898989"/>
              </a:solidFill>
            </a:endParaRPr>
          </a:p>
        </p:txBody>
      </p:sp>
      <p:sp>
        <p:nvSpPr>
          <p:cNvPr id="18" name="Rounded Rectangle 17">
            <a:extLst>
              <a:ext uri="{FF2B5EF4-FFF2-40B4-BE49-F238E27FC236}">
                <a16:creationId xmlns:a16="http://schemas.microsoft.com/office/drawing/2014/main" id="{BA12CE67-0947-7D43-B6A5-6A2D66CC3E5E}"/>
              </a:ext>
            </a:extLst>
          </p:cNvPr>
          <p:cNvSpPr/>
          <p:nvPr/>
        </p:nvSpPr>
        <p:spPr>
          <a:xfrm>
            <a:off x="1436915" y="745351"/>
            <a:ext cx="10627018" cy="3646091"/>
          </a:xfrm>
          <a:prstGeom prst="roundRect">
            <a:avLst/>
          </a:prstGeom>
          <a:solidFill>
            <a:schemeClr val="bg1">
              <a:alpha val="83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3" name="TextBox 2">
            <a:extLst>
              <a:ext uri="{FF2B5EF4-FFF2-40B4-BE49-F238E27FC236}">
                <a16:creationId xmlns:a16="http://schemas.microsoft.com/office/drawing/2014/main" id="{2CBF09CF-CB44-9942-A66A-5531B7907103}"/>
              </a:ext>
            </a:extLst>
          </p:cNvPr>
          <p:cNvSpPr txBox="1"/>
          <p:nvPr/>
        </p:nvSpPr>
        <p:spPr>
          <a:xfrm rot="16200000">
            <a:off x="-781177" y="2174191"/>
            <a:ext cx="3214128" cy="369332"/>
          </a:xfrm>
          <a:prstGeom prst="rect">
            <a:avLst/>
          </a:prstGeom>
          <a:solidFill>
            <a:schemeClr val="bg1"/>
          </a:solidFill>
        </p:spPr>
        <p:txBody>
          <a:bodyPr wrap="square" rtlCol="0">
            <a:spAutoFit/>
          </a:bodyPr>
          <a:lstStyle/>
          <a:p>
            <a:pPr algn="ctr"/>
            <a:r>
              <a:rPr lang="en-US" dirty="0"/>
              <a:t>Percent of Participants</a:t>
            </a:r>
          </a:p>
        </p:txBody>
      </p:sp>
    </p:spTree>
    <p:custDataLst>
      <p:tags r:id="rId1"/>
    </p:custDataLst>
    <p:extLst>
      <p:ext uri="{BB962C8B-B14F-4D97-AF65-F5344CB8AC3E}">
        <p14:creationId xmlns:p14="http://schemas.microsoft.com/office/powerpoint/2010/main" val="2709626899"/>
      </p:ext>
    </p:extLst>
  </p:cSld>
  <p:clrMapOvr>
    <a:masterClrMapping/>
  </p:clrMapOvr>
  <mc:AlternateContent xmlns:mc="http://schemas.openxmlformats.org/markup-compatibility/2006" xmlns:p14="http://schemas.microsoft.com/office/powerpoint/2010/main">
    <mc:Choice Requires="p14">
      <p:transition spd="slow" p14:dur="2000" advTm="134868"/>
    </mc:Choice>
    <mc:Fallback xmlns="">
      <p:transition spd="slow" advTm="134868"/>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463354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7133302-3C82-CD45-915E-A7AD2A268C26}"/>
              </a:ext>
            </a:extLst>
          </p:cNvPr>
          <p:cNvSpPr>
            <a:spLocks noGrp="1"/>
          </p:cNvSpPr>
          <p:nvPr>
            <p:ph type="title"/>
          </p:nvPr>
        </p:nvSpPr>
        <p:spPr>
          <a:xfrm>
            <a:off x="526073" y="4756638"/>
            <a:ext cx="11139854" cy="930447"/>
          </a:xfrm>
        </p:spPr>
        <p:txBody>
          <a:bodyPr vert="horz" lIns="91440" tIns="45720" rIns="91440" bIns="45720" rtlCol="0" anchor="b">
            <a:normAutofit/>
          </a:bodyPr>
          <a:lstStyle/>
          <a:p>
            <a:pPr algn="ctr"/>
            <a:r>
              <a:rPr lang="en-US" sz="5400" kern="1200" dirty="0">
                <a:solidFill>
                  <a:srgbClr val="FFFFFF"/>
                </a:solidFill>
                <a:latin typeface="+mj-lt"/>
                <a:ea typeface="+mj-ea"/>
                <a:cs typeface="+mj-cs"/>
              </a:rPr>
              <a:t>Correctness before search</a:t>
            </a:r>
          </a:p>
        </p:txBody>
      </p:sp>
      <p:sp>
        <p:nvSpPr>
          <p:cNvPr id="9" name="Content Placeholder 8">
            <a:extLst>
              <a:ext uri="{FF2B5EF4-FFF2-40B4-BE49-F238E27FC236}">
                <a16:creationId xmlns:a16="http://schemas.microsoft.com/office/drawing/2014/main" id="{6C919937-9F15-4170-973D-7079EFACFD71}"/>
              </a:ext>
            </a:extLst>
          </p:cNvPr>
          <p:cNvSpPr>
            <a:spLocks noGrp="1"/>
          </p:cNvSpPr>
          <p:nvPr>
            <p:ph idx="1"/>
          </p:nvPr>
        </p:nvSpPr>
        <p:spPr>
          <a:xfrm>
            <a:off x="1524000" y="5815698"/>
            <a:ext cx="9144000" cy="420001"/>
          </a:xfrm>
        </p:spPr>
        <p:txBody>
          <a:bodyPr vert="horz" lIns="91440" tIns="45720" rIns="91440" bIns="45720" rtlCol="0">
            <a:normAutofit/>
          </a:bodyPr>
          <a:lstStyle/>
          <a:p>
            <a:pPr marL="0" indent="0" algn="ctr">
              <a:buNone/>
            </a:pPr>
            <a:r>
              <a:rPr lang="en-US" sz="2000" kern="1200" dirty="0">
                <a:solidFill>
                  <a:srgbClr val="E7E6E6"/>
                </a:solidFill>
                <a:latin typeface="+mn-lt"/>
                <a:ea typeface="+mn-ea"/>
                <a:cs typeface="+mn-cs"/>
              </a:rPr>
              <a:t>I.e., before using the search system</a:t>
            </a:r>
          </a:p>
        </p:txBody>
      </p:sp>
      <p:pic>
        <p:nvPicPr>
          <p:cNvPr id="5" name="Content Placeholder 4">
            <a:extLst>
              <a:ext uri="{FF2B5EF4-FFF2-40B4-BE49-F238E27FC236}">
                <a16:creationId xmlns:a16="http://schemas.microsoft.com/office/drawing/2014/main" id="{C55C742D-8DF8-2C45-8EED-2E20ED1AEEF6}"/>
              </a:ext>
            </a:extLst>
          </p:cNvPr>
          <p:cNvPicPr>
            <a:picLocks noChangeAspect="1"/>
          </p:cNvPicPr>
          <p:nvPr/>
        </p:nvPicPr>
        <p:blipFill rotWithShape="1">
          <a:blip r:embed="rId4"/>
          <a:srcRect r="12223"/>
          <a:stretch/>
        </p:blipFill>
        <p:spPr>
          <a:xfrm>
            <a:off x="499329" y="307731"/>
            <a:ext cx="9776785" cy="3997637"/>
          </a:xfrm>
          <a:prstGeom prst="rect">
            <a:avLst/>
          </a:prstGeom>
        </p:spPr>
      </p:pic>
      <p:cxnSp>
        <p:nvCxnSpPr>
          <p:cNvPr id="21" name="Straight Connector 20">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573869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A4429346-8BC0-174E-A653-31B659FA6E45}"/>
              </a:ext>
            </a:extLst>
          </p:cNvPr>
          <p:cNvSpPr>
            <a:spLocks noGrp="1"/>
          </p:cNvSpPr>
          <p:nvPr>
            <p:ph type="sldNum" sz="quarter" idx="12"/>
          </p:nvPr>
        </p:nvSpPr>
        <p:spPr>
          <a:xfrm>
            <a:off x="8610600" y="6522430"/>
            <a:ext cx="2743200" cy="347472"/>
          </a:xfrm>
        </p:spPr>
        <p:txBody>
          <a:bodyPr vert="horz" lIns="91440" tIns="45720" rIns="91440" bIns="45720" rtlCol="0" anchor="ctr">
            <a:normAutofit/>
          </a:bodyPr>
          <a:lstStyle/>
          <a:p>
            <a:pPr>
              <a:spcAft>
                <a:spcPts val="600"/>
              </a:spcAft>
            </a:pPr>
            <a:fld id="{253CDD1E-6259-A844-8C68-CA31AA8918D9}" type="slidenum">
              <a:rPr lang="en-US">
                <a:solidFill>
                  <a:srgbClr val="898989"/>
                </a:solidFill>
              </a:rPr>
              <a:pPr>
                <a:spcAft>
                  <a:spcPts val="600"/>
                </a:spcAft>
              </a:pPr>
              <a:t>37</a:t>
            </a:fld>
            <a:endParaRPr lang="en-US">
              <a:solidFill>
                <a:srgbClr val="898989"/>
              </a:solidFill>
            </a:endParaRPr>
          </a:p>
        </p:txBody>
      </p:sp>
      <p:sp>
        <p:nvSpPr>
          <p:cNvPr id="8" name="Rounded Rectangle 7">
            <a:extLst>
              <a:ext uri="{FF2B5EF4-FFF2-40B4-BE49-F238E27FC236}">
                <a16:creationId xmlns:a16="http://schemas.microsoft.com/office/drawing/2014/main" id="{3447D6A6-B5D5-864C-ADB4-E484BBE763A7}"/>
              </a:ext>
            </a:extLst>
          </p:cNvPr>
          <p:cNvSpPr/>
          <p:nvPr/>
        </p:nvSpPr>
        <p:spPr>
          <a:xfrm>
            <a:off x="1523999" y="1509485"/>
            <a:ext cx="5212443" cy="2881957"/>
          </a:xfrm>
          <a:prstGeom prst="roundRect">
            <a:avLst/>
          </a:prstGeom>
          <a:solidFill>
            <a:schemeClr val="bg1">
              <a:alpha val="83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7" name="Rounded Rectangle 16">
            <a:extLst>
              <a:ext uri="{FF2B5EF4-FFF2-40B4-BE49-F238E27FC236}">
                <a16:creationId xmlns:a16="http://schemas.microsoft.com/office/drawing/2014/main" id="{924CBA15-56D5-D94B-BF54-BA988DB75796}"/>
              </a:ext>
            </a:extLst>
          </p:cNvPr>
          <p:cNvSpPr/>
          <p:nvPr/>
        </p:nvSpPr>
        <p:spPr>
          <a:xfrm>
            <a:off x="8926286" y="783771"/>
            <a:ext cx="1509485" cy="3304053"/>
          </a:xfrm>
          <a:prstGeom prst="roundRect">
            <a:avLst/>
          </a:prstGeom>
          <a:solidFill>
            <a:schemeClr val="bg1">
              <a:alpha val="83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mc:AlternateContent xmlns:mc="http://schemas.openxmlformats.org/markup-compatibility/2006">
        <mc:Choice xmlns:p14="http://schemas.microsoft.com/office/powerpoint/2010/main" Requires="p14">
          <p:contentPart p14:bwMode="auto" r:id="rId5">
            <p14:nvContentPartPr>
              <p14:cNvPr id="12" name="Ink 11">
                <a:extLst>
                  <a:ext uri="{FF2B5EF4-FFF2-40B4-BE49-F238E27FC236}">
                    <a16:creationId xmlns:a16="http://schemas.microsoft.com/office/drawing/2014/main" id="{996AC44A-323B-F74D-B1E9-C649C0CE927C}"/>
                  </a:ext>
                </a:extLst>
              </p14:cNvPr>
              <p14:cNvContentPartPr/>
              <p14:nvPr/>
            </p14:nvContentPartPr>
            <p14:xfrm>
              <a:off x="7761112" y="2366735"/>
              <a:ext cx="1063440" cy="7560"/>
            </p14:xfrm>
          </p:contentPart>
        </mc:Choice>
        <mc:Fallback>
          <p:pic>
            <p:nvPicPr>
              <p:cNvPr id="12" name="Ink 11">
                <a:extLst>
                  <a:ext uri="{FF2B5EF4-FFF2-40B4-BE49-F238E27FC236}">
                    <a16:creationId xmlns:a16="http://schemas.microsoft.com/office/drawing/2014/main" id="{996AC44A-323B-F74D-B1E9-C649C0CE927C}"/>
                  </a:ext>
                </a:extLst>
              </p:cNvPr>
              <p:cNvPicPr/>
              <p:nvPr/>
            </p:nvPicPr>
            <p:blipFill>
              <a:blip r:embed="rId6"/>
              <a:stretch>
                <a:fillRect/>
              </a:stretch>
            </p:blipFill>
            <p:spPr>
              <a:xfrm>
                <a:off x="7743112" y="2349095"/>
                <a:ext cx="1099080" cy="43200"/>
              </a:xfrm>
              <a:prstGeom prst="rect">
                <a:avLst/>
              </a:prstGeom>
            </p:spPr>
          </p:pic>
        </mc:Fallback>
      </mc:AlternateContent>
      <p:sp>
        <p:nvSpPr>
          <p:cNvPr id="14" name="TextBox 13">
            <a:extLst>
              <a:ext uri="{FF2B5EF4-FFF2-40B4-BE49-F238E27FC236}">
                <a16:creationId xmlns:a16="http://schemas.microsoft.com/office/drawing/2014/main" id="{36C4FF1D-B8E9-B64E-926F-D4858C83C935}"/>
              </a:ext>
            </a:extLst>
          </p:cNvPr>
          <p:cNvSpPr txBox="1"/>
          <p:nvPr/>
        </p:nvSpPr>
        <p:spPr>
          <a:xfrm>
            <a:off x="7662215" y="3584006"/>
            <a:ext cx="1387088" cy="923330"/>
          </a:xfrm>
          <a:prstGeom prst="rect">
            <a:avLst/>
          </a:prstGeom>
          <a:solidFill>
            <a:schemeClr val="bg1"/>
          </a:solidFill>
        </p:spPr>
        <p:txBody>
          <a:bodyPr wrap="square" rtlCol="0">
            <a:spAutoFit/>
          </a:bodyPr>
          <a:lstStyle/>
          <a:p>
            <a:r>
              <a:rPr lang="en-US" dirty="0"/>
              <a:t>Right before using search system</a:t>
            </a:r>
          </a:p>
        </p:txBody>
      </p:sp>
      <p:sp>
        <p:nvSpPr>
          <p:cNvPr id="24" name="TextBox 23">
            <a:extLst>
              <a:ext uri="{FF2B5EF4-FFF2-40B4-BE49-F238E27FC236}">
                <a16:creationId xmlns:a16="http://schemas.microsoft.com/office/drawing/2014/main" id="{CF2E7B68-1C94-FC49-A382-830FCCE7625F}"/>
              </a:ext>
            </a:extLst>
          </p:cNvPr>
          <p:cNvSpPr txBox="1"/>
          <p:nvPr/>
        </p:nvSpPr>
        <p:spPr>
          <a:xfrm>
            <a:off x="4880546" y="1648648"/>
            <a:ext cx="2950818" cy="369332"/>
          </a:xfrm>
          <a:prstGeom prst="rect">
            <a:avLst/>
          </a:prstGeom>
          <a:solidFill>
            <a:schemeClr val="bg1"/>
          </a:solidFill>
        </p:spPr>
        <p:txBody>
          <a:bodyPr wrap="square" rtlCol="0">
            <a:spAutoFit/>
          </a:bodyPr>
          <a:lstStyle/>
          <a:p>
            <a:r>
              <a:rPr lang="en-US" b="1" dirty="0">
                <a:solidFill>
                  <a:schemeClr val="accent1">
                    <a:lumMod val="75000"/>
                  </a:schemeClr>
                </a:solidFill>
                <a:latin typeface="Bradley Hand" pitchFamily="2" charset="77"/>
              </a:rPr>
              <a:t>No significant differences</a:t>
            </a:r>
          </a:p>
        </p:txBody>
      </p:sp>
      <mc:AlternateContent xmlns:mc="http://schemas.openxmlformats.org/markup-compatibility/2006">
        <mc:Choice xmlns:p14="http://schemas.microsoft.com/office/powerpoint/2010/main" Requires="p14">
          <p:contentPart p14:bwMode="auto" r:id="rId7">
            <p14:nvContentPartPr>
              <p14:cNvPr id="28" name="Ink 27">
                <a:extLst>
                  <a:ext uri="{FF2B5EF4-FFF2-40B4-BE49-F238E27FC236}">
                    <a16:creationId xmlns:a16="http://schemas.microsoft.com/office/drawing/2014/main" id="{02531632-9B06-FE41-8774-A7DA6E0B1D7D}"/>
                  </a:ext>
                </a:extLst>
              </p14:cNvPr>
              <p14:cNvContentPartPr/>
              <p14:nvPr/>
            </p14:nvContentPartPr>
            <p14:xfrm>
              <a:off x="6593040" y="2065914"/>
              <a:ext cx="913320" cy="281160"/>
            </p14:xfrm>
          </p:contentPart>
        </mc:Choice>
        <mc:Fallback>
          <p:pic>
            <p:nvPicPr>
              <p:cNvPr id="28" name="Ink 27">
                <a:extLst>
                  <a:ext uri="{FF2B5EF4-FFF2-40B4-BE49-F238E27FC236}">
                    <a16:creationId xmlns:a16="http://schemas.microsoft.com/office/drawing/2014/main" id="{02531632-9B06-FE41-8774-A7DA6E0B1D7D}"/>
                  </a:ext>
                </a:extLst>
              </p:cNvPr>
              <p:cNvPicPr/>
              <p:nvPr/>
            </p:nvPicPr>
            <p:blipFill>
              <a:blip r:embed="rId8"/>
              <a:stretch>
                <a:fillRect/>
              </a:stretch>
            </p:blipFill>
            <p:spPr>
              <a:xfrm>
                <a:off x="6575393" y="2048274"/>
                <a:ext cx="948974" cy="316800"/>
              </a:xfrm>
              <a:prstGeom prst="rect">
                <a:avLst/>
              </a:prstGeom>
            </p:spPr>
          </p:pic>
        </mc:Fallback>
      </mc:AlternateContent>
      <p:sp>
        <p:nvSpPr>
          <p:cNvPr id="29" name="TextBox 28">
            <a:extLst>
              <a:ext uri="{FF2B5EF4-FFF2-40B4-BE49-F238E27FC236}">
                <a16:creationId xmlns:a16="http://schemas.microsoft.com/office/drawing/2014/main" id="{95A9EE1A-58D2-5C42-AB44-4B42ACF9ACC4}"/>
              </a:ext>
            </a:extLst>
          </p:cNvPr>
          <p:cNvSpPr txBox="1"/>
          <p:nvPr/>
        </p:nvSpPr>
        <p:spPr>
          <a:xfrm rot="16200000">
            <a:off x="-781177" y="2174191"/>
            <a:ext cx="3214128" cy="369332"/>
          </a:xfrm>
          <a:prstGeom prst="rect">
            <a:avLst/>
          </a:prstGeom>
          <a:solidFill>
            <a:schemeClr val="bg1"/>
          </a:solidFill>
        </p:spPr>
        <p:txBody>
          <a:bodyPr wrap="square" rtlCol="0">
            <a:spAutoFit/>
          </a:bodyPr>
          <a:lstStyle/>
          <a:p>
            <a:pPr algn="ctr"/>
            <a:r>
              <a:rPr lang="en-US" dirty="0"/>
              <a:t>Percent of Participants</a:t>
            </a:r>
          </a:p>
        </p:txBody>
      </p:sp>
    </p:spTree>
    <p:custDataLst>
      <p:tags r:id="rId1"/>
    </p:custDataLst>
    <p:extLst>
      <p:ext uri="{BB962C8B-B14F-4D97-AF65-F5344CB8AC3E}">
        <p14:creationId xmlns:p14="http://schemas.microsoft.com/office/powerpoint/2010/main" val="1013676267"/>
      </p:ext>
    </p:extLst>
  </p:cSld>
  <p:clrMapOvr>
    <a:masterClrMapping/>
  </p:clrMapOvr>
  <mc:AlternateContent xmlns:mc="http://schemas.openxmlformats.org/markup-compatibility/2006" xmlns:p14="http://schemas.microsoft.com/office/powerpoint/2010/main">
    <mc:Choice Requires="p14">
      <p:transition spd="slow" p14:dur="2000" advTm="134868"/>
    </mc:Choice>
    <mc:Fallback xmlns="">
      <p:transition spd="slow" advTm="134868"/>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463354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7133302-3C82-CD45-915E-A7AD2A268C26}"/>
              </a:ext>
            </a:extLst>
          </p:cNvPr>
          <p:cNvSpPr>
            <a:spLocks noGrp="1"/>
          </p:cNvSpPr>
          <p:nvPr>
            <p:ph type="title"/>
          </p:nvPr>
        </p:nvSpPr>
        <p:spPr>
          <a:xfrm>
            <a:off x="526073" y="4756638"/>
            <a:ext cx="11139854" cy="930447"/>
          </a:xfrm>
        </p:spPr>
        <p:txBody>
          <a:bodyPr vert="horz" lIns="91440" tIns="45720" rIns="91440" bIns="45720" rtlCol="0" anchor="b">
            <a:normAutofit/>
          </a:bodyPr>
          <a:lstStyle/>
          <a:p>
            <a:pPr algn="ctr"/>
            <a:r>
              <a:rPr lang="en-US" sz="5400" dirty="0">
                <a:solidFill>
                  <a:srgbClr val="FFFFFF"/>
                </a:solidFill>
              </a:rPr>
              <a:t>Right before search, then wrong after</a:t>
            </a:r>
            <a:endParaRPr lang="en-US" sz="5400" kern="1200" dirty="0">
              <a:solidFill>
                <a:srgbClr val="FFFFFF"/>
              </a:solidFill>
              <a:latin typeface="+mj-lt"/>
              <a:ea typeface="+mj-ea"/>
              <a:cs typeface="+mj-cs"/>
            </a:endParaRPr>
          </a:p>
        </p:txBody>
      </p:sp>
      <p:sp>
        <p:nvSpPr>
          <p:cNvPr id="9" name="Content Placeholder 8">
            <a:extLst>
              <a:ext uri="{FF2B5EF4-FFF2-40B4-BE49-F238E27FC236}">
                <a16:creationId xmlns:a16="http://schemas.microsoft.com/office/drawing/2014/main" id="{6C919937-9F15-4170-973D-7079EFACFD71}"/>
              </a:ext>
            </a:extLst>
          </p:cNvPr>
          <p:cNvSpPr>
            <a:spLocks noGrp="1"/>
          </p:cNvSpPr>
          <p:nvPr>
            <p:ph idx="1"/>
          </p:nvPr>
        </p:nvSpPr>
        <p:spPr>
          <a:xfrm>
            <a:off x="1524000" y="5815698"/>
            <a:ext cx="9144000" cy="420001"/>
          </a:xfrm>
        </p:spPr>
        <p:txBody>
          <a:bodyPr vert="horz" lIns="91440" tIns="45720" rIns="91440" bIns="45720" rtlCol="0">
            <a:normAutofit/>
          </a:bodyPr>
          <a:lstStyle/>
          <a:p>
            <a:pPr marL="0" indent="0" algn="ctr">
              <a:buNone/>
            </a:pPr>
            <a:r>
              <a:rPr lang="en-US" sz="2000" kern="1200" dirty="0">
                <a:solidFill>
                  <a:srgbClr val="E7E6E6"/>
                </a:solidFill>
                <a:latin typeface="+mn-lt"/>
                <a:ea typeface="+mn-ea"/>
                <a:cs typeface="+mn-cs"/>
              </a:rPr>
              <a:t>Increases with increased time pressure</a:t>
            </a:r>
          </a:p>
        </p:txBody>
      </p:sp>
      <p:pic>
        <p:nvPicPr>
          <p:cNvPr id="5" name="Content Placeholder 4">
            <a:extLst>
              <a:ext uri="{FF2B5EF4-FFF2-40B4-BE49-F238E27FC236}">
                <a16:creationId xmlns:a16="http://schemas.microsoft.com/office/drawing/2014/main" id="{C55C742D-8DF8-2C45-8EED-2E20ED1AEEF6}"/>
              </a:ext>
            </a:extLst>
          </p:cNvPr>
          <p:cNvPicPr>
            <a:picLocks noChangeAspect="1"/>
          </p:cNvPicPr>
          <p:nvPr/>
        </p:nvPicPr>
        <p:blipFill rotWithShape="1">
          <a:blip r:embed="rId4"/>
          <a:srcRect r="12223"/>
          <a:stretch/>
        </p:blipFill>
        <p:spPr>
          <a:xfrm>
            <a:off x="499329" y="307731"/>
            <a:ext cx="9776785" cy="3997637"/>
          </a:xfrm>
          <a:prstGeom prst="rect">
            <a:avLst/>
          </a:prstGeom>
        </p:spPr>
      </p:pic>
      <p:cxnSp>
        <p:nvCxnSpPr>
          <p:cNvPr id="21" name="Straight Connector 20">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573869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A4429346-8BC0-174E-A653-31B659FA6E45}"/>
              </a:ext>
            </a:extLst>
          </p:cNvPr>
          <p:cNvSpPr>
            <a:spLocks noGrp="1"/>
          </p:cNvSpPr>
          <p:nvPr>
            <p:ph type="sldNum" sz="quarter" idx="12"/>
          </p:nvPr>
        </p:nvSpPr>
        <p:spPr>
          <a:xfrm>
            <a:off x="8610600" y="6522430"/>
            <a:ext cx="2743200" cy="347472"/>
          </a:xfrm>
        </p:spPr>
        <p:txBody>
          <a:bodyPr vert="horz" lIns="91440" tIns="45720" rIns="91440" bIns="45720" rtlCol="0" anchor="ctr">
            <a:normAutofit/>
          </a:bodyPr>
          <a:lstStyle/>
          <a:p>
            <a:pPr>
              <a:spcAft>
                <a:spcPts val="600"/>
              </a:spcAft>
            </a:pPr>
            <a:fld id="{253CDD1E-6259-A844-8C68-CA31AA8918D9}" type="slidenum">
              <a:rPr lang="en-US">
                <a:solidFill>
                  <a:srgbClr val="898989"/>
                </a:solidFill>
              </a:rPr>
              <a:pPr>
                <a:spcAft>
                  <a:spcPts val="600"/>
                </a:spcAft>
              </a:pPr>
              <a:t>38</a:t>
            </a:fld>
            <a:endParaRPr lang="en-US">
              <a:solidFill>
                <a:srgbClr val="898989"/>
              </a:solidFill>
            </a:endParaRPr>
          </a:p>
        </p:txBody>
      </p:sp>
      <p:sp>
        <p:nvSpPr>
          <p:cNvPr id="8" name="Rounded Rectangle 7">
            <a:extLst>
              <a:ext uri="{FF2B5EF4-FFF2-40B4-BE49-F238E27FC236}">
                <a16:creationId xmlns:a16="http://schemas.microsoft.com/office/drawing/2014/main" id="{3447D6A6-B5D5-864C-ADB4-E484BBE763A7}"/>
              </a:ext>
            </a:extLst>
          </p:cNvPr>
          <p:cNvSpPr/>
          <p:nvPr/>
        </p:nvSpPr>
        <p:spPr>
          <a:xfrm>
            <a:off x="1524000" y="1509485"/>
            <a:ext cx="2496458" cy="2881957"/>
          </a:xfrm>
          <a:prstGeom prst="roundRect">
            <a:avLst/>
          </a:prstGeom>
          <a:solidFill>
            <a:schemeClr val="bg1">
              <a:alpha val="83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7" name="Rounded Rectangle 16">
            <a:extLst>
              <a:ext uri="{FF2B5EF4-FFF2-40B4-BE49-F238E27FC236}">
                <a16:creationId xmlns:a16="http://schemas.microsoft.com/office/drawing/2014/main" id="{924CBA15-56D5-D94B-BF54-BA988DB75796}"/>
              </a:ext>
            </a:extLst>
          </p:cNvPr>
          <p:cNvSpPr/>
          <p:nvPr/>
        </p:nvSpPr>
        <p:spPr>
          <a:xfrm>
            <a:off x="5283200" y="783771"/>
            <a:ext cx="5152571" cy="3521597"/>
          </a:xfrm>
          <a:prstGeom prst="roundRect">
            <a:avLst/>
          </a:prstGeom>
          <a:solidFill>
            <a:schemeClr val="bg1">
              <a:alpha val="83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24" name="TextBox 23">
            <a:extLst>
              <a:ext uri="{FF2B5EF4-FFF2-40B4-BE49-F238E27FC236}">
                <a16:creationId xmlns:a16="http://schemas.microsoft.com/office/drawing/2014/main" id="{CF2E7B68-1C94-FC49-A382-830FCCE7625F}"/>
              </a:ext>
            </a:extLst>
          </p:cNvPr>
          <p:cNvSpPr txBox="1"/>
          <p:nvPr/>
        </p:nvSpPr>
        <p:spPr>
          <a:xfrm>
            <a:off x="4997963" y="801583"/>
            <a:ext cx="2950818" cy="923330"/>
          </a:xfrm>
          <a:prstGeom prst="rect">
            <a:avLst/>
          </a:prstGeom>
          <a:solidFill>
            <a:schemeClr val="bg1"/>
          </a:solidFill>
        </p:spPr>
        <p:txBody>
          <a:bodyPr wrap="square" rtlCol="0">
            <a:spAutoFit/>
          </a:bodyPr>
          <a:lstStyle/>
          <a:p>
            <a:r>
              <a:rPr lang="en-US" b="1" dirty="0">
                <a:solidFill>
                  <a:schemeClr val="accent1">
                    <a:lumMod val="75000"/>
                  </a:schemeClr>
                </a:solidFill>
                <a:latin typeface="Bradley Hand" pitchFamily="2" charset="77"/>
              </a:rPr>
              <a:t>More people incorrectly changed their answer after using search system</a:t>
            </a:r>
          </a:p>
        </p:txBody>
      </p:sp>
      <mc:AlternateContent xmlns:mc="http://schemas.openxmlformats.org/markup-compatibility/2006">
        <mc:Choice xmlns:p14="http://schemas.microsoft.com/office/powerpoint/2010/main" Requires="p14">
          <p:contentPart p14:bwMode="auto" r:id="rId5">
            <p14:nvContentPartPr>
              <p14:cNvPr id="7" name="Ink 6">
                <a:extLst>
                  <a:ext uri="{FF2B5EF4-FFF2-40B4-BE49-F238E27FC236}">
                    <a16:creationId xmlns:a16="http://schemas.microsoft.com/office/drawing/2014/main" id="{9AFBD37F-43C4-D745-AB8A-EB017EC7C52C}"/>
                  </a:ext>
                </a:extLst>
              </p14:cNvPr>
              <p14:cNvContentPartPr/>
              <p14:nvPr/>
            </p14:nvContentPartPr>
            <p14:xfrm>
              <a:off x="4257720" y="2279034"/>
              <a:ext cx="795600" cy="457200"/>
            </p14:xfrm>
          </p:contentPart>
        </mc:Choice>
        <mc:Fallback>
          <p:pic>
            <p:nvPicPr>
              <p:cNvPr id="7" name="Ink 6">
                <a:extLst>
                  <a:ext uri="{FF2B5EF4-FFF2-40B4-BE49-F238E27FC236}">
                    <a16:creationId xmlns:a16="http://schemas.microsoft.com/office/drawing/2014/main" id="{9AFBD37F-43C4-D745-AB8A-EB017EC7C52C}"/>
                  </a:ext>
                </a:extLst>
              </p:cNvPr>
              <p:cNvPicPr/>
              <p:nvPr/>
            </p:nvPicPr>
            <p:blipFill>
              <a:blip r:embed="rId6"/>
              <a:stretch>
                <a:fillRect/>
              </a:stretch>
            </p:blipFill>
            <p:spPr>
              <a:xfrm>
                <a:off x="4240080" y="2261034"/>
                <a:ext cx="831240" cy="49284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10" name="Ink 9">
                <a:extLst>
                  <a:ext uri="{FF2B5EF4-FFF2-40B4-BE49-F238E27FC236}">
                    <a16:creationId xmlns:a16="http://schemas.microsoft.com/office/drawing/2014/main" id="{E8EC2529-4C80-5A45-9077-9698A4198950}"/>
                  </a:ext>
                </a:extLst>
              </p14:cNvPr>
              <p14:cNvContentPartPr/>
              <p14:nvPr/>
            </p14:nvContentPartPr>
            <p14:xfrm>
              <a:off x="4264200" y="2210994"/>
              <a:ext cx="221400" cy="53280"/>
            </p14:xfrm>
          </p:contentPart>
        </mc:Choice>
        <mc:Fallback>
          <p:pic>
            <p:nvPicPr>
              <p:cNvPr id="10" name="Ink 9">
                <a:extLst>
                  <a:ext uri="{FF2B5EF4-FFF2-40B4-BE49-F238E27FC236}">
                    <a16:creationId xmlns:a16="http://schemas.microsoft.com/office/drawing/2014/main" id="{E8EC2529-4C80-5A45-9077-9698A4198950}"/>
                  </a:ext>
                </a:extLst>
              </p:cNvPr>
              <p:cNvPicPr/>
              <p:nvPr/>
            </p:nvPicPr>
            <p:blipFill>
              <a:blip r:embed="rId8"/>
              <a:stretch>
                <a:fillRect/>
              </a:stretch>
            </p:blipFill>
            <p:spPr>
              <a:xfrm>
                <a:off x="4246560" y="2192994"/>
                <a:ext cx="257040" cy="8892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11" name="Ink 10">
                <a:extLst>
                  <a:ext uri="{FF2B5EF4-FFF2-40B4-BE49-F238E27FC236}">
                    <a16:creationId xmlns:a16="http://schemas.microsoft.com/office/drawing/2014/main" id="{EB4A5E97-4EA5-7447-8A66-64E1279EE515}"/>
                  </a:ext>
                </a:extLst>
              </p14:cNvPr>
              <p14:cNvContentPartPr/>
              <p14:nvPr/>
            </p14:nvContentPartPr>
            <p14:xfrm>
              <a:off x="4701240" y="1724274"/>
              <a:ext cx="546480" cy="572040"/>
            </p14:xfrm>
          </p:contentPart>
        </mc:Choice>
        <mc:Fallback>
          <p:pic>
            <p:nvPicPr>
              <p:cNvPr id="11" name="Ink 10">
                <a:extLst>
                  <a:ext uri="{FF2B5EF4-FFF2-40B4-BE49-F238E27FC236}">
                    <a16:creationId xmlns:a16="http://schemas.microsoft.com/office/drawing/2014/main" id="{EB4A5E97-4EA5-7447-8A66-64E1279EE515}"/>
                  </a:ext>
                </a:extLst>
              </p:cNvPr>
              <p:cNvPicPr/>
              <p:nvPr/>
            </p:nvPicPr>
            <p:blipFill>
              <a:blip r:embed="rId10"/>
              <a:stretch>
                <a:fillRect/>
              </a:stretch>
            </p:blipFill>
            <p:spPr>
              <a:xfrm>
                <a:off x="4683600" y="1706634"/>
                <a:ext cx="582120" cy="607680"/>
              </a:xfrm>
              <a:prstGeom prst="rect">
                <a:avLst/>
              </a:prstGeom>
            </p:spPr>
          </p:pic>
        </mc:Fallback>
      </mc:AlternateContent>
      <p:sp>
        <p:nvSpPr>
          <p:cNvPr id="22" name="TextBox 21">
            <a:extLst>
              <a:ext uri="{FF2B5EF4-FFF2-40B4-BE49-F238E27FC236}">
                <a16:creationId xmlns:a16="http://schemas.microsoft.com/office/drawing/2014/main" id="{0B6741E3-3260-F546-A63F-6593518E031A}"/>
              </a:ext>
            </a:extLst>
          </p:cNvPr>
          <p:cNvSpPr txBox="1"/>
          <p:nvPr/>
        </p:nvSpPr>
        <p:spPr>
          <a:xfrm rot="16200000">
            <a:off x="-781177" y="2174191"/>
            <a:ext cx="3214128" cy="369332"/>
          </a:xfrm>
          <a:prstGeom prst="rect">
            <a:avLst/>
          </a:prstGeom>
          <a:solidFill>
            <a:schemeClr val="bg1"/>
          </a:solidFill>
        </p:spPr>
        <p:txBody>
          <a:bodyPr wrap="square" rtlCol="0">
            <a:spAutoFit/>
          </a:bodyPr>
          <a:lstStyle/>
          <a:p>
            <a:pPr algn="ctr"/>
            <a:r>
              <a:rPr lang="en-US" dirty="0"/>
              <a:t>Percent of Participants</a:t>
            </a:r>
          </a:p>
        </p:txBody>
      </p:sp>
    </p:spTree>
    <p:custDataLst>
      <p:tags r:id="rId1"/>
    </p:custDataLst>
    <p:extLst>
      <p:ext uri="{BB962C8B-B14F-4D97-AF65-F5344CB8AC3E}">
        <p14:creationId xmlns:p14="http://schemas.microsoft.com/office/powerpoint/2010/main" val="2520105124"/>
      </p:ext>
    </p:extLst>
  </p:cSld>
  <p:clrMapOvr>
    <a:masterClrMapping/>
  </p:clrMapOvr>
  <mc:AlternateContent xmlns:mc="http://schemas.openxmlformats.org/markup-compatibility/2006" xmlns:p14="http://schemas.microsoft.com/office/powerpoint/2010/main">
    <mc:Choice Requires="p14">
      <p:transition spd="slow" p14:dur="2000" advTm="134868"/>
    </mc:Choice>
    <mc:Fallback xmlns="">
      <p:transition spd="slow" advTm="134868"/>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463354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7133302-3C82-CD45-915E-A7AD2A268C26}"/>
              </a:ext>
            </a:extLst>
          </p:cNvPr>
          <p:cNvSpPr>
            <a:spLocks noGrp="1"/>
          </p:cNvSpPr>
          <p:nvPr>
            <p:ph type="title"/>
          </p:nvPr>
        </p:nvSpPr>
        <p:spPr>
          <a:xfrm>
            <a:off x="526073" y="4756638"/>
            <a:ext cx="11139854" cy="930447"/>
          </a:xfrm>
        </p:spPr>
        <p:txBody>
          <a:bodyPr vert="horz" lIns="91440" tIns="45720" rIns="91440" bIns="45720" rtlCol="0" anchor="b">
            <a:normAutofit/>
          </a:bodyPr>
          <a:lstStyle/>
          <a:p>
            <a:pPr algn="ctr"/>
            <a:r>
              <a:rPr lang="en-US" sz="5400" kern="1200" dirty="0">
                <a:solidFill>
                  <a:srgbClr val="FFFFFF"/>
                </a:solidFill>
                <a:latin typeface="+mj-lt"/>
                <a:ea typeface="+mj-ea"/>
                <a:cs typeface="+mj-cs"/>
              </a:rPr>
              <a:t>Wrong before search then right</a:t>
            </a:r>
          </a:p>
        </p:txBody>
      </p:sp>
      <p:sp>
        <p:nvSpPr>
          <p:cNvPr id="9" name="Content Placeholder 8">
            <a:extLst>
              <a:ext uri="{FF2B5EF4-FFF2-40B4-BE49-F238E27FC236}">
                <a16:creationId xmlns:a16="http://schemas.microsoft.com/office/drawing/2014/main" id="{6C919937-9F15-4170-973D-7079EFACFD71}"/>
              </a:ext>
            </a:extLst>
          </p:cNvPr>
          <p:cNvSpPr>
            <a:spLocks noGrp="1"/>
          </p:cNvSpPr>
          <p:nvPr>
            <p:ph idx="1"/>
          </p:nvPr>
        </p:nvSpPr>
        <p:spPr>
          <a:xfrm>
            <a:off x="1524000" y="5815698"/>
            <a:ext cx="9144000" cy="420001"/>
          </a:xfrm>
        </p:spPr>
        <p:txBody>
          <a:bodyPr vert="horz" lIns="91440" tIns="45720" rIns="91440" bIns="45720" rtlCol="0">
            <a:normAutofit/>
          </a:bodyPr>
          <a:lstStyle/>
          <a:p>
            <a:pPr marL="0" indent="0" algn="ctr">
              <a:buNone/>
            </a:pPr>
            <a:r>
              <a:rPr lang="en-US" sz="2000" kern="1200" dirty="0">
                <a:solidFill>
                  <a:srgbClr val="E7E6E6"/>
                </a:solidFill>
                <a:latin typeface="+mn-lt"/>
                <a:ea typeface="+mn-ea"/>
                <a:cs typeface="+mn-cs"/>
              </a:rPr>
              <a:t>Decreases with increased time pressure</a:t>
            </a:r>
          </a:p>
        </p:txBody>
      </p:sp>
      <p:pic>
        <p:nvPicPr>
          <p:cNvPr id="5" name="Content Placeholder 4">
            <a:extLst>
              <a:ext uri="{FF2B5EF4-FFF2-40B4-BE49-F238E27FC236}">
                <a16:creationId xmlns:a16="http://schemas.microsoft.com/office/drawing/2014/main" id="{C55C742D-8DF8-2C45-8EED-2E20ED1AEEF6}"/>
              </a:ext>
            </a:extLst>
          </p:cNvPr>
          <p:cNvPicPr>
            <a:picLocks noChangeAspect="1"/>
          </p:cNvPicPr>
          <p:nvPr/>
        </p:nvPicPr>
        <p:blipFill rotWithShape="1">
          <a:blip r:embed="rId4"/>
          <a:srcRect r="12223"/>
          <a:stretch/>
        </p:blipFill>
        <p:spPr>
          <a:xfrm>
            <a:off x="499329" y="307731"/>
            <a:ext cx="9776785" cy="3997637"/>
          </a:xfrm>
          <a:prstGeom prst="rect">
            <a:avLst/>
          </a:prstGeom>
        </p:spPr>
      </p:pic>
      <p:cxnSp>
        <p:nvCxnSpPr>
          <p:cNvPr id="21" name="Straight Connector 20">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573869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A4429346-8BC0-174E-A653-31B659FA6E45}"/>
              </a:ext>
            </a:extLst>
          </p:cNvPr>
          <p:cNvSpPr>
            <a:spLocks noGrp="1"/>
          </p:cNvSpPr>
          <p:nvPr>
            <p:ph type="sldNum" sz="quarter" idx="12"/>
          </p:nvPr>
        </p:nvSpPr>
        <p:spPr>
          <a:xfrm>
            <a:off x="8610600" y="6522430"/>
            <a:ext cx="2743200" cy="347472"/>
          </a:xfrm>
        </p:spPr>
        <p:txBody>
          <a:bodyPr vert="horz" lIns="91440" tIns="45720" rIns="91440" bIns="45720" rtlCol="0" anchor="ctr">
            <a:normAutofit/>
          </a:bodyPr>
          <a:lstStyle/>
          <a:p>
            <a:pPr>
              <a:spcAft>
                <a:spcPts val="600"/>
              </a:spcAft>
            </a:pPr>
            <a:fld id="{253CDD1E-6259-A844-8C68-CA31AA8918D9}" type="slidenum">
              <a:rPr lang="en-US">
                <a:solidFill>
                  <a:srgbClr val="898989"/>
                </a:solidFill>
              </a:rPr>
              <a:pPr>
                <a:spcAft>
                  <a:spcPts val="600"/>
                </a:spcAft>
              </a:pPr>
              <a:t>39</a:t>
            </a:fld>
            <a:endParaRPr lang="en-US">
              <a:solidFill>
                <a:srgbClr val="898989"/>
              </a:solidFill>
            </a:endParaRPr>
          </a:p>
        </p:txBody>
      </p:sp>
      <p:sp>
        <p:nvSpPr>
          <p:cNvPr id="8" name="Rounded Rectangle 7">
            <a:extLst>
              <a:ext uri="{FF2B5EF4-FFF2-40B4-BE49-F238E27FC236}">
                <a16:creationId xmlns:a16="http://schemas.microsoft.com/office/drawing/2014/main" id="{3447D6A6-B5D5-864C-ADB4-E484BBE763A7}"/>
              </a:ext>
            </a:extLst>
          </p:cNvPr>
          <p:cNvSpPr/>
          <p:nvPr/>
        </p:nvSpPr>
        <p:spPr>
          <a:xfrm>
            <a:off x="1523999" y="1509485"/>
            <a:ext cx="3610869" cy="2881957"/>
          </a:xfrm>
          <a:prstGeom prst="roundRect">
            <a:avLst/>
          </a:prstGeom>
          <a:solidFill>
            <a:schemeClr val="bg1">
              <a:alpha val="83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7" name="Rounded Rectangle 16">
            <a:extLst>
              <a:ext uri="{FF2B5EF4-FFF2-40B4-BE49-F238E27FC236}">
                <a16:creationId xmlns:a16="http://schemas.microsoft.com/office/drawing/2014/main" id="{924CBA15-56D5-D94B-BF54-BA988DB75796}"/>
              </a:ext>
            </a:extLst>
          </p:cNvPr>
          <p:cNvSpPr/>
          <p:nvPr/>
        </p:nvSpPr>
        <p:spPr>
          <a:xfrm>
            <a:off x="6824902" y="783771"/>
            <a:ext cx="3610869" cy="3521597"/>
          </a:xfrm>
          <a:prstGeom prst="roundRect">
            <a:avLst/>
          </a:prstGeom>
          <a:solidFill>
            <a:schemeClr val="bg1">
              <a:alpha val="83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24" name="TextBox 23">
            <a:extLst>
              <a:ext uri="{FF2B5EF4-FFF2-40B4-BE49-F238E27FC236}">
                <a16:creationId xmlns:a16="http://schemas.microsoft.com/office/drawing/2014/main" id="{CF2E7B68-1C94-FC49-A382-830FCCE7625F}"/>
              </a:ext>
            </a:extLst>
          </p:cNvPr>
          <p:cNvSpPr txBox="1"/>
          <p:nvPr/>
        </p:nvSpPr>
        <p:spPr>
          <a:xfrm>
            <a:off x="2268822" y="953717"/>
            <a:ext cx="2950818" cy="923330"/>
          </a:xfrm>
          <a:prstGeom prst="rect">
            <a:avLst/>
          </a:prstGeom>
          <a:solidFill>
            <a:schemeClr val="bg1"/>
          </a:solidFill>
        </p:spPr>
        <p:txBody>
          <a:bodyPr wrap="square" rtlCol="0">
            <a:spAutoFit/>
          </a:bodyPr>
          <a:lstStyle/>
          <a:p>
            <a:r>
              <a:rPr lang="en-US" b="1" dirty="0">
                <a:solidFill>
                  <a:schemeClr val="accent1">
                    <a:lumMod val="75000"/>
                  </a:schemeClr>
                </a:solidFill>
                <a:latin typeface="Bradley Hand" pitchFamily="2" charset="77"/>
              </a:rPr>
              <a:t>Less people Used could use search system to make better decisions</a:t>
            </a:r>
          </a:p>
        </p:txBody>
      </p:sp>
      <mc:AlternateContent xmlns:mc="http://schemas.openxmlformats.org/markup-compatibility/2006">
        <mc:Choice xmlns:p14="http://schemas.microsoft.com/office/powerpoint/2010/main" Requires="p14">
          <p:contentPart p14:bwMode="auto" r:id="rId5">
            <p14:nvContentPartPr>
              <p14:cNvPr id="15" name="Ink 14">
                <a:extLst>
                  <a:ext uri="{FF2B5EF4-FFF2-40B4-BE49-F238E27FC236}">
                    <a16:creationId xmlns:a16="http://schemas.microsoft.com/office/drawing/2014/main" id="{7BAA45FD-958D-E04F-B505-E92570534C73}"/>
                  </a:ext>
                </a:extLst>
              </p14:cNvPr>
              <p14:cNvContentPartPr/>
              <p14:nvPr/>
            </p14:nvContentPartPr>
            <p14:xfrm>
              <a:off x="4737394" y="1533531"/>
              <a:ext cx="766800" cy="363960"/>
            </p14:xfrm>
          </p:contentPart>
        </mc:Choice>
        <mc:Fallback>
          <p:pic>
            <p:nvPicPr>
              <p:cNvPr id="15" name="Ink 14">
                <a:extLst>
                  <a:ext uri="{FF2B5EF4-FFF2-40B4-BE49-F238E27FC236}">
                    <a16:creationId xmlns:a16="http://schemas.microsoft.com/office/drawing/2014/main" id="{7BAA45FD-958D-E04F-B505-E92570534C73}"/>
                  </a:ext>
                </a:extLst>
              </p:cNvPr>
              <p:cNvPicPr/>
              <p:nvPr/>
            </p:nvPicPr>
            <p:blipFill>
              <a:blip r:embed="rId6"/>
              <a:stretch>
                <a:fillRect/>
              </a:stretch>
            </p:blipFill>
            <p:spPr>
              <a:xfrm>
                <a:off x="4719394" y="1515891"/>
                <a:ext cx="802440" cy="39960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16" name="Ink 15">
                <a:extLst>
                  <a:ext uri="{FF2B5EF4-FFF2-40B4-BE49-F238E27FC236}">
                    <a16:creationId xmlns:a16="http://schemas.microsoft.com/office/drawing/2014/main" id="{2435FAF1-A715-E24F-8C8B-6ECC0014FE84}"/>
                  </a:ext>
                </a:extLst>
              </p14:cNvPr>
              <p14:cNvContentPartPr/>
              <p14:nvPr/>
            </p14:nvContentPartPr>
            <p14:xfrm>
              <a:off x="5332320" y="1768914"/>
              <a:ext cx="744480" cy="538920"/>
            </p14:xfrm>
          </p:contentPart>
        </mc:Choice>
        <mc:Fallback>
          <p:pic>
            <p:nvPicPr>
              <p:cNvPr id="16" name="Ink 15">
                <a:extLst>
                  <a:ext uri="{FF2B5EF4-FFF2-40B4-BE49-F238E27FC236}">
                    <a16:creationId xmlns:a16="http://schemas.microsoft.com/office/drawing/2014/main" id="{2435FAF1-A715-E24F-8C8B-6ECC0014FE84}"/>
                  </a:ext>
                </a:extLst>
              </p:cNvPr>
              <p:cNvPicPr/>
              <p:nvPr/>
            </p:nvPicPr>
            <p:blipFill>
              <a:blip r:embed="rId8"/>
              <a:stretch>
                <a:fillRect/>
              </a:stretch>
            </p:blipFill>
            <p:spPr>
              <a:xfrm>
                <a:off x="5314680" y="1751274"/>
                <a:ext cx="780120" cy="57456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22" name="Ink 21">
                <a:extLst>
                  <a:ext uri="{FF2B5EF4-FFF2-40B4-BE49-F238E27FC236}">
                    <a16:creationId xmlns:a16="http://schemas.microsoft.com/office/drawing/2014/main" id="{122FCE05-6794-0E4E-9A9E-BCB68DFAA676}"/>
                  </a:ext>
                </a:extLst>
              </p14:cNvPr>
              <p14:cNvContentPartPr/>
              <p14:nvPr/>
            </p14:nvContentPartPr>
            <p14:xfrm>
              <a:off x="5307480" y="2137194"/>
              <a:ext cx="205560" cy="245520"/>
            </p14:xfrm>
          </p:contentPart>
        </mc:Choice>
        <mc:Fallback>
          <p:pic>
            <p:nvPicPr>
              <p:cNvPr id="22" name="Ink 21">
                <a:extLst>
                  <a:ext uri="{FF2B5EF4-FFF2-40B4-BE49-F238E27FC236}">
                    <a16:creationId xmlns:a16="http://schemas.microsoft.com/office/drawing/2014/main" id="{122FCE05-6794-0E4E-9A9E-BCB68DFAA676}"/>
                  </a:ext>
                </a:extLst>
              </p:cNvPr>
              <p:cNvPicPr/>
              <p:nvPr/>
            </p:nvPicPr>
            <p:blipFill>
              <a:blip r:embed="rId10"/>
              <a:stretch>
                <a:fillRect/>
              </a:stretch>
            </p:blipFill>
            <p:spPr>
              <a:xfrm>
                <a:off x="5289809" y="2119194"/>
                <a:ext cx="241263" cy="281160"/>
              </a:xfrm>
              <a:prstGeom prst="rect">
                <a:avLst/>
              </a:prstGeom>
            </p:spPr>
          </p:pic>
        </mc:Fallback>
      </mc:AlternateContent>
      <p:sp>
        <p:nvSpPr>
          <p:cNvPr id="25" name="TextBox 24">
            <a:extLst>
              <a:ext uri="{FF2B5EF4-FFF2-40B4-BE49-F238E27FC236}">
                <a16:creationId xmlns:a16="http://schemas.microsoft.com/office/drawing/2014/main" id="{AB937EA3-2CA2-ED46-B281-59F38ADAB5D6}"/>
              </a:ext>
            </a:extLst>
          </p:cNvPr>
          <p:cNvSpPr txBox="1"/>
          <p:nvPr/>
        </p:nvSpPr>
        <p:spPr>
          <a:xfrm rot="16200000">
            <a:off x="-781177" y="2174191"/>
            <a:ext cx="3214128" cy="369332"/>
          </a:xfrm>
          <a:prstGeom prst="rect">
            <a:avLst/>
          </a:prstGeom>
          <a:solidFill>
            <a:schemeClr val="bg1"/>
          </a:solidFill>
        </p:spPr>
        <p:txBody>
          <a:bodyPr wrap="square" rtlCol="0">
            <a:spAutoFit/>
          </a:bodyPr>
          <a:lstStyle/>
          <a:p>
            <a:pPr algn="ctr"/>
            <a:r>
              <a:rPr lang="en-US" dirty="0"/>
              <a:t>Percent of Participants</a:t>
            </a:r>
          </a:p>
        </p:txBody>
      </p:sp>
    </p:spTree>
    <p:custDataLst>
      <p:tags r:id="rId1"/>
    </p:custDataLst>
    <p:extLst>
      <p:ext uri="{BB962C8B-B14F-4D97-AF65-F5344CB8AC3E}">
        <p14:creationId xmlns:p14="http://schemas.microsoft.com/office/powerpoint/2010/main" val="2905800525"/>
      </p:ext>
    </p:extLst>
  </p:cSld>
  <p:clrMapOvr>
    <a:masterClrMapping/>
  </p:clrMapOvr>
  <mc:AlternateContent xmlns:mc="http://schemas.openxmlformats.org/markup-compatibility/2006" xmlns:p14="http://schemas.microsoft.com/office/powerpoint/2010/main">
    <mc:Choice Requires="p14">
      <p:transition spd="slow" p14:dur="2000" advTm="134868"/>
    </mc:Choice>
    <mc:Fallback xmlns="">
      <p:transition spd="slow" advTm="134868"/>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4C608BEB-860E-4094-8511-78603564A7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059050" cy="6858000"/>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35667EE-038C-D045-84D6-8C9275E112F2}"/>
              </a:ext>
            </a:extLst>
          </p:cNvPr>
          <p:cNvSpPr>
            <a:spLocks noGrp="1"/>
          </p:cNvSpPr>
          <p:nvPr>
            <p:ph type="title"/>
          </p:nvPr>
        </p:nvSpPr>
        <p:spPr>
          <a:xfrm>
            <a:off x="838200" y="1412488"/>
            <a:ext cx="2899189" cy="4363844"/>
          </a:xfrm>
        </p:spPr>
        <p:txBody>
          <a:bodyPr vert="horz" lIns="91440" tIns="45720" rIns="91440" bIns="45720" rtlCol="0" anchor="t">
            <a:normAutofit/>
          </a:bodyPr>
          <a:lstStyle/>
          <a:p>
            <a:r>
              <a:rPr lang="en-US" sz="4000" kern="1200" dirty="0">
                <a:solidFill>
                  <a:srgbClr val="FFFFFF"/>
                </a:solidFill>
                <a:latin typeface="+mj-lt"/>
                <a:ea typeface="+mj-ea"/>
                <a:cs typeface="+mj-cs"/>
              </a:rPr>
              <a:t>Definition of a Clinical Question</a:t>
            </a:r>
          </a:p>
        </p:txBody>
      </p:sp>
      <p:sp>
        <p:nvSpPr>
          <p:cNvPr id="3" name="Content Placeholder 2">
            <a:extLst>
              <a:ext uri="{FF2B5EF4-FFF2-40B4-BE49-F238E27FC236}">
                <a16:creationId xmlns:a16="http://schemas.microsoft.com/office/drawing/2014/main" id="{3D80D0F8-A9ED-9C42-BC3E-B79043B41173}"/>
              </a:ext>
            </a:extLst>
          </p:cNvPr>
          <p:cNvSpPr>
            <a:spLocks noGrp="1"/>
          </p:cNvSpPr>
          <p:nvPr>
            <p:ph idx="1"/>
          </p:nvPr>
        </p:nvSpPr>
        <p:spPr>
          <a:xfrm>
            <a:off x="4380855" y="1412489"/>
            <a:ext cx="3427283" cy="4363844"/>
          </a:xfrm>
        </p:spPr>
        <p:txBody>
          <a:bodyPr vert="horz" lIns="91440" tIns="45720" rIns="91440" bIns="45720" rtlCol="0">
            <a:normAutofit/>
          </a:bodyPr>
          <a:lstStyle/>
          <a:p>
            <a:pPr marL="0"/>
            <a:endParaRPr lang="en-US" sz="2000" b="1" i="1" dirty="0"/>
          </a:p>
          <a:p>
            <a:pPr marL="0"/>
            <a:endParaRPr lang="en-US" sz="2000" b="1" i="1" dirty="0"/>
          </a:p>
          <a:p>
            <a:pPr marL="0" indent="0">
              <a:buNone/>
            </a:pPr>
            <a:r>
              <a:rPr lang="en-US" sz="2000" b="1" i="1" dirty="0"/>
              <a:t>An information need that arises as a result of a patient encounter</a:t>
            </a:r>
            <a:r>
              <a:rPr lang="en-US" sz="2000" b="1" i="1" baseline="30000" dirty="0"/>
              <a:t>1</a:t>
            </a:r>
            <a:r>
              <a:rPr lang="en-US" sz="2000" b="1" i="1" dirty="0"/>
              <a:t> </a:t>
            </a:r>
            <a:r>
              <a:rPr lang="en-US" sz="2000" dirty="0"/>
              <a:t>directly pertaining to the diagnosis and/or treatments for a patient condition</a:t>
            </a:r>
          </a:p>
        </p:txBody>
      </p:sp>
      <p:cxnSp>
        <p:nvCxnSpPr>
          <p:cNvPr id="24" name="Straight Connector 23">
            <a:extLst>
              <a:ext uri="{FF2B5EF4-FFF2-40B4-BE49-F238E27FC236}">
                <a16:creationId xmlns:a16="http://schemas.microsoft.com/office/drawing/2014/main" id="{1F16A8D4-FE87-4604-88B2-394B5D1EB43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29871" y="1412488"/>
            <a:ext cx="0" cy="3657600"/>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3EB59CB9-A16E-B543-97FB-B18C8401E013}"/>
              </a:ext>
            </a:extLst>
          </p:cNvPr>
          <p:cNvSpPr txBox="1"/>
          <p:nvPr/>
        </p:nvSpPr>
        <p:spPr>
          <a:xfrm>
            <a:off x="8451604" y="1412489"/>
            <a:ext cx="3197701" cy="4363844"/>
          </a:xfrm>
          <a:prstGeom prst="rect">
            <a:avLst/>
          </a:prstGeom>
        </p:spPr>
        <p:txBody>
          <a:bodyPr vert="horz" lIns="91440" tIns="45720" rIns="91440" bIns="45720" rtlCol="0" anchor="b">
            <a:normAutofit/>
          </a:bodyPr>
          <a:lstStyle/>
          <a:p>
            <a:pPr>
              <a:lnSpc>
                <a:spcPct val="90000"/>
              </a:lnSpc>
              <a:spcAft>
                <a:spcPts val="600"/>
              </a:spcAft>
            </a:pPr>
            <a:r>
              <a:rPr lang="en-US" sz="1400" dirty="0"/>
              <a:t>1. Covell DG, </a:t>
            </a:r>
            <a:r>
              <a:rPr lang="en-US" sz="1400" dirty="0" err="1"/>
              <a:t>Uman</a:t>
            </a:r>
            <a:r>
              <a:rPr lang="en-US" sz="1400" dirty="0"/>
              <a:t> GC, Manning PR. Information needs in office practice: are they being met? Ann Intern Med. 1985;103(4):596–9. </a:t>
            </a:r>
          </a:p>
        </p:txBody>
      </p:sp>
      <p:sp>
        <p:nvSpPr>
          <p:cNvPr id="4" name="Slide Number Placeholder 3">
            <a:extLst>
              <a:ext uri="{FF2B5EF4-FFF2-40B4-BE49-F238E27FC236}">
                <a16:creationId xmlns:a16="http://schemas.microsoft.com/office/drawing/2014/main" id="{26151DEF-483D-F94B-AB55-AAE07D89E48A}"/>
              </a:ext>
            </a:extLst>
          </p:cNvPr>
          <p:cNvSpPr>
            <a:spLocks noGrp="1"/>
          </p:cNvSpPr>
          <p:nvPr>
            <p:ph type="sldNum" sz="quarter" idx="12"/>
          </p:nvPr>
        </p:nvSpPr>
        <p:spPr/>
        <p:txBody>
          <a:bodyPr/>
          <a:lstStyle/>
          <a:p>
            <a:fld id="{253CDD1E-6259-A844-8C68-CA31AA8918D9}" type="slidenum">
              <a:rPr lang="en-US" smtClean="0"/>
              <a:t>4</a:t>
            </a:fld>
            <a:endParaRPr lang="en-US"/>
          </a:p>
        </p:txBody>
      </p:sp>
    </p:spTree>
    <p:extLst>
      <p:ext uri="{BB962C8B-B14F-4D97-AF65-F5344CB8AC3E}">
        <p14:creationId xmlns:p14="http://schemas.microsoft.com/office/powerpoint/2010/main" val="4175025430"/>
      </p:ext>
    </p:extLst>
  </p:cSld>
  <p:clrMapOvr>
    <a:masterClrMapping/>
  </p:clrMapOvr>
  <mc:AlternateContent xmlns:mc="http://schemas.openxmlformats.org/markup-compatibility/2006" xmlns:p14="http://schemas.microsoft.com/office/powerpoint/2010/main">
    <mc:Choice Requires="p14">
      <p:transition spd="slow" p14:dur="2000" advTm="13796"/>
    </mc:Choice>
    <mc:Fallback xmlns="">
      <p:transition spd="slow" advTm="13796"/>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463354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7133302-3C82-CD45-915E-A7AD2A268C26}"/>
              </a:ext>
            </a:extLst>
          </p:cNvPr>
          <p:cNvSpPr>
            <a:spLocks noGrp="1"/>
          </p:cNvSpPr>
          <p:nvPr>
            <p:ph type="title"/>
          </p:nvPr>
        </p:nvSpPr>
        <p:spPr>
          <a:xfrm>
            <a:off x="526073" y="4756638"/>
            <a:ext cx="11139854" cy="930447"/>
          </a:xfrm>
        </p:spPr>
        <p:txBody>
          <a:bodyPr vert="horz" lIns="91440" tIns="45720" rIns="91440" bIns="45720" rtlCol="0" anchor="b">
            <a:normAutofit/>
          </a:bodyPr>
          <a:lstStyle/>
          <a:p>
            <a:pPr algn="ctr"/>
            <a:r>
              <a:rPr lang="en-US" sz="5400" kern="1200" dirty="0">
                <a:solidFill>
                  <a:srgbClr val="FFFFFF"/>
                </a:solidFill>
                <a:latin typeface="+mj-lt"/>
                <a:ea typeface="+mj-ea"/>
                <a:cs typeface="+mj-cs"/>
              </a:rPr>
              <a:t>Right after using search system</a:t>
            </a:r>
          </a:p>
        </p:txBody>
      </p:sp>
      <p:sp>
        <p:nvSpPr>
          <p:cNvPr id="9" name="Content Placeholder 8">
            <a:extLst>
              <a:ext uri="{FF2B5EF4-FFF2-40B4-BE49-F238E27FC236}">
                <a16:creationId xmlns:a16="http://schemas.microsoft.com/office/drawing/2014/main" id="{6C919937-9F15-4170-973D-7079EFACFD71}"/>
              </a:ext>
            </a:extLst>
          </p:cNvPr>
          <p:cNvSpPr>
            <a:spLocks noGrp="1"/>
          </p:cNvSpPr>
          <p:nvPr>
            <p:ph idx="1"/>
          </p:nvPr>
        </p:nvSpPr>
        <p:spPr>
          <a:xfrm>
            <a:off x="1524000" y="5815698"/>
            <a:ext cx="9144000" cy="420001"/>
          </a:xfrm>
        </p:spPr>
        <p:txBody>
          <a:bodyPr vert="horz" lIns="91440" tIns="45720" rIns="91440" bIns="45720" rtlCol="0">
            <a:normAutofit/>
          </a:bodyPr>
          <a:lstStyle/>
          <a:p>
            <a:pPr marL="0" indent="0" algn="ctr">
              <a:buNone/>
            </a:pPr>
            <a:r>
              <a:rPr lang="en-US" sz="2000" kern="1200" dirty="0">
                <a:solidFill>
                  <a:srgbClr val="E7E6E6"/>
                </a:solidFill>
                <a:latin typeface="+mn-lt"/>
                <a:ea typeface="+mn-ea"/>
                <a:cs typeface="+mn-cs"/>
              </a:rPr>
              <a:t>Decreases with increased time pressure</a:t>
            </a:r>
          </a:p>
        </p:txBody>
      </p:sp>
      <p:pic>
        <p:nvPicPr>
          <p:cNvPr id="5" name="Content Placeholder 4">
            <a:extLst>
              <a:ext uri="{FF2B5EF4-FFF2-40B4-BE49-F238E27FC236}">
                <a16:creationId xmlns:a16="http://schemas.microsoft.com/office/drawing/2014/main" id="{C55C742D-8DF8-2C45-8EED-2E20ED1AEEF6}"/>
              </a:ext>
            </a:extLst>
          </p:cNvPr>
          <p:cNvPicPr>
            <a:picLocks noChangeAspect="1"/>
          </p:cNvPicPr>
          <p:nvPr/>
        </p:nvPicPr>
        <p:blipFill rotWithShape="1">
          <a:blip r:embed="rId4"/>
          <a:srcRect r="12223"/>
          <a:stretch/>
        </p:blipFill>
        <p:spPr>
          <a:xfrm>
            <a:off x="526073" y="393805"/>
            <a:ext cx="9776785" cy="3997637"/>
          </a:xfrm>
          <a:prstGeom prst="rect">
            <a:avLst/>
          </a:prstGeom>
        </p:spPr>
      </p:pic>
      <p:cxnSp>
        <p:nvCxnSpPr>
          <p:cNvPr id="21" name="Straight Connector 20">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573869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A4429346-8BC0-174E-A653-31B659FA6E45}"/>
              </a:ext>
            </a:extLst>
          </p:cNvPr>
          <p:cNvSpPr>
            <a:spLocks noGrp="1"/>
          </p:cNvSpPr>
          <p:nvPr>
            <p:ph type="sldNum" sz="quarter" idx="12"/>
          </p:nvPr>
        </p:nvSpPr>
        <p:spPr>
          <a:xfrm>
            <a:off x="8610600" y="6522430"/>
            <a:ext cx="2743200" cy="347472"/>
          </a:xfrm>
        </p:spPr>
        <p:txBody>
          <a:bodyPr vert="horz" lIns="91440" tIns="45720" rIns="91440" bIns="45720" rtlCol="0" anchor="ctr">
            <a:normAutofit/>
          </a:bodyPr>
          <a:lstStyle/>
          <a:p>
            <a:pPr>
              <a:spcAft>
                <a:spcPts val="600"/>
              </a:spcAft>
            </a:pPr>
            <a:fld id="{253CDD1E-6259-A844-8C68-CA31AA8918D9}" type="slidenum">
              <a:rPr lang="en-US">
                <a:solidFill>
                  <a:srgbClr val="898989"/>
                </a:solidFill>
              </a:rPr>
              <a:pPr>
                <a:spcAft>
                  <a:spcPts val="600"/>
                </a:spcAft>
              </a:pPr>
              <a:t>40</a:t>
            </a:fld>
            <a:endParaRPr lang="en-US">
              <a:solidFill>
                <a:srgbClr val="898989"/>
              </a:solidFill>
            </a:endParaRPr>
          </a:p>
        </p:txBody>
      </p:sp>
      <p:sp>
        <p:nvSpPr>
          <p:cNvPr id="8" name="Rounded Rectangle 7">
            <a:extLst>
              <a:ext uri="{FF2B5EF4-FFF2-40B4-BE49-F238E27FC236}">
                <a16:creationId xmlns:a16="http://schemas.microsoft.com/office/drawing/2014/main" id="{3447D6A6-B5D5-864C-ADB4-E484BBE763A7}"/>
              </a:ext>
            </a:extLst>
          </p:cNvPr>
          <p:cNvSpPr/>
          <p:nvPr/>
        </p:nvSpPr>
        <p:spPr>
          <a:xfrm>
            <a:off x="1524000" y="1509485"/>
            <a:ext cx="5950858" cy="2881957"/>
          </a:xfrm>
          <a:prstGeom prst="roundRect">
            <a:avLst/>
          </a:prstGeom>
          <a:solidFill>
            <a:schemeClr val="bg1">
              <a:alpha val="83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grpSp>
        <p:nvGrpSpPr>
          <p:cNvPr id="44" name="Group 43">
            <a:extLst>
              <a:ext uri="{FF2B5EF4-FFF2-40B4-BE49-F238E27FC236}">
                <a16:creationId xmlns:a16="http://schemas.microsoft.com/office/drawing/2014/main" id="{5174954A-EAAF-FF41-8BCC-247257AFCE37}"/>
              </a:ext>
            </a:extLst>
          </p:cNvPr>
          <p:cNvGrpSpPr/>
          <p:nvPr/>
        </p:nvGrpSpPr>
        <p:grpSpPr>
          <a:xfrm>
            <a:off x="7854840" y="1270494"/>
            <a:ext cx="4186100" cy="2529209"/>
            <a:chOff x="7854840" y="1270494"/>
            <a:chExt cx="4186100" cy="2529209"/>
          </a:xfrm>
        </p:grpSpPr>
        <p:sp>
          <p:nvSpPr>
            <p:cNvPr id="26" name="Horizontal Scroll 25">
              <a:extLst>
                <a:ext uri="{FF2B5EF4-FFF2-40B4-BE49-F238E27FC236}">
                  <a16:creationId xmlns:a16="http://schemas.microsoft.com/office/drawing/2014/main" id="{5997D6EF-A059-5A4E-AC3E-D32A64C33DC5}"/>
                </a:ext>
              </a:extLst>
            </p:cNvPr>
            <p:cNvSpPr/>
            <p:nvPr/>
          </p:nvSpPr>
          <p:spPr>
            <a:xfrm>
              <a:off x="10389258" y="1270494"/>
              <a:ext cx="1651682" cy="2529209"/>
            </a:xfrm>
            <a:prstGeom prst="horizontalScroll">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n w="0"/>
                  <a:solidFill>
                    <a:schemeClr val="tx1"/>
                  </a:solidFill>
                  <a:effectLst>
                    <a:outerShdw blurRad="38100" dist="19050" dir="2700000" algn="tl" rotWithShape="0">
                      <a:schemeClr val="dk1">
                        <a:alpha val="40000"/>
                      </a:schemeClr>
                    </a:outerShdw>
                  </a:effectLst>
                </a:rPr>
                <a:t>Benefits of document retrieval is significantly eroded by time-pressure</a:t>
              </a:r>
            </a:p>
          </p:txBody>
        </p:sp>
        <mc:AlternateContent xmlns:mc="http://schemas.openxmlformats.org/markup-compatibility/2006">
          <mc:Choice xmlns:p14="http://schemas.microsoft.com/office/powerpoint/2010/main" Requires="p14">
            <p:contentPart p14:bwMode="auto" r:id="rId5">
              <p14:nvContentPartPr>
                <p14:cNvPr id="28" name="Ink 27">
                  <a:extLst>
                    <a:ext uri="{FF2B5EF4-FFF2-40B4-BE49-F238E27FC236}">
                      <a16:creationId xmlns:a16="http://schemas.microsoft.com/office/drawing/2014/main" id="{145CDA7B-72B6-824C-91E5-B2ECCAB6516B}"/>
                    </a:ext>
                  </a:extLst>
                </p14:cNvPr>
                <p14:cNvContentPartPr/>
                <p14:nvPr/>
              </p14:nvContentPartPr>
              <p14:xfrm>
                <a:off x="7854840" y="2405034"/>
                <a:ext cx="2715480" cy="53280"/>
              </p14:xfrm>
            </p:contentPart>
          </mc:Choice>
          <mc:Fallback>
            <p:pic>
              <p:nvPicPr>
                <p:cNvPr id="28" name="Ink 27">
                  <a:extLst>
                    <a:ext uri="{FF2B5EF4-FFF2-40B4-BE49-F238E27FC236}">
                      <a16:creationId xmlns:a16="http://schemas.microsoft.com/office/drawing/2014/main" id="{145CDA7B-72B6-824C-91E5-B2ECCAB6516B}"/>
                    </a:ext>
                  </a:extLst>
                </p:cNvPr>
                <p:cNvPicPr/>
                <p:nvPr/>
              </p:nvPicPr>
              <p:blipFill>
                <a:blip r:embed="rId6"/>
                <a:stretch>
                  <a:fillRect/>
                </a:stretch>
              </p:blipFill>
              <p:spPr>
                <a:xfrm>
                  <a:off x="7836840" y="2387394"/>
                  <a:ext cx="2751120" cy="889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7">
              <p14:nvContentPartPr>
                <p14:cNvPr id="29" name="Ink 28">
                  <a:extLst>
                    <a:ext uri="{FF2B5EF4-FFF2-40B4-BE49-F238E27FC236}">
                      <a16:creationId xmlns:a16="http://schemas.microsoft.com/office/drawing/2014/main" id="{67E8523B-4927-5F4E-8931-C7A6111E0C52}"/>
                    </a:ext>
                  </a:extLst>
                </p14:cNvPr>
                <p14:cNvContentPartPr/>
                <p14:nvPr/>
              </p14:nvContentPartPr>
              <p14:xfrm>
                <a:off x="9271080" y="2198394"/>
                <a:ext cx="26280" cy="271800"/>
              </p14:xfrm>
            </p:contentPart>
          </mc:Choice>
          <mc:Fallback>
            <p:pic>
              <p:nvPicPr>
                <p:cNvPr id="29" name="Ink 28">
                  <a:extLst>
                    <a:ext uri="{FF2B5EF4-FFF2-40B4-BE49-F238E27FC236}">
                      <a16:creationId xmlns:a16="http://schemas.microsoft.com/office/drawing/2014/main" id="{67E8523B-4927-5F4E-8931-C7A6111E0C52}"/>
                    </a:ext>
                  </a:extLst>
                </p:cNvPr>
                <p:cNvPicPr/>
                <p:nvPr/>
              </p:nvPicPr>
              <p:blipFill>
                <a:blip r:embed="rId8"/>
                <a:stretch>
                  <a:fillRect/>
                </a:stretch>
              </p:blipFill>
              <p:spPr>
                <a:xfrm>
                  <a:off x="9253440" y="2090394"/>
                  <a:ext cx="61920" cy="48744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36" name="Ink 35">
                  <a:extLst>
                    <a:ext uri="{FF2B5EF4-FFF2-40B4-BE49-F238E27FC236}">
                      <a16:creationId xmlns:a16="http://schemas.microsoft.com/office/drawing/2014/main" id="{FC2077AE-0770-F548-9CEE-4EFD464A3C8A}"/>
                    </a:ext>
                  </a:extLst>
                </p14:cNvPr>
                <p14:cNvContentPartPr/>
                <p14:nvPr/>
              </p14:nvContentPartPr>
              <p14:xfrm>
                <a:off x="9840600" y="1373634"/>
                <a:ext cx="257400" cy="1040400"/>
              </p14:xfrm>
            </p:contentPart>
          </mc:Choice>
          <mc:Fallback>
            <p:pic>
              <p:nvPicPr>
                <p:cNvPr id="36" name="Ink 35">
                  <a:extLst>
                    <a:ext uri="{FF2B5EF4-FFF2-40B4-BE49-F238E27FC236}">
                      <a16:creationId xmlns:a16="http://schemas.microsoft.com/office/drawing/2014/main" id="{FC2077AE-0770-F548-9CEE-4EFD464A3C8A}"/>
                    </a:ext>
                  </a:extLst>
                </p:cNvPr>
                <p:cNvPicPr/>
                <p:nvPr/>
              </p:nvPicPr>
              <p:blipFill>
                <a:blip r:embed="rId10"/>
                <a:stretch>
                  <a:fillRect/>
                </a:stretch>
              </p:blipFill>
              <p:spPr>
                <a:xfrm>
                  <a:off x="9822600" y="1355634"/>
                  <a:ext cx="293040" cy="107604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39" name="Ink 38">
                  <a:extLst>
                    <a:ext uri="{FF2B5EF4-FFF2-40B4-BE49-F238E27FC236}">
                      <a16:creationId xmlns:a16="http://schemas.microsoft.com/office/drawing/2014/main" id="{513C3873-A3E4-7648-A35B-4B698B4FA566}"/>
                    </a:ext>
                  </a:extLst>
                </p14:cNvPr>
                <p14:cNvContentPartPr/>
                <p14:nvPr/>
              </p14:nvContentPartPr>
              <p14:xfrm>
                <a:off x="9237960" y="2196594"/>
                <a:ext cx="135000" cy="200520"/>
              </p14:xfrm>
            </p:contentPart>
          </mc:Choice>
          <mc:Fallback>
            <p:pic>
              <p:nvPicPr>
                <p:cNvPr id="39" name="Ink 38">
                  <a:extLst>
                    <a:ext uri="{FF2B5EF4-FFF2-40B4-BE49-F238E27FC236}">
                      <a16:creationId xmlns:a16="http://schemas.microsoft.com/office/drawing/2014/main" id="{513C3873-A3E4-7648-A35B-4B698B4FA566}"/>
                    </a:ext>
                  </a:extLst>
                </p:cNvPr>
                <p:cNvPicPr/>
                <p:nvPr/>
              </p:nvPicPr>
              <p:blipFill>
                <a:blip r:embed="rId12"/>
                <a:stretch>
                  <a:fillRect/>
                </a:stretch>
              </p:blipFill>
              <p:spPr>
                <a:xfrm>
                  <a:off x="9220273" y="2178594"/>
                  <a:ext cx="170735" cy="23616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42" name="Ink 41">
                  <a:extLst>
                    <a:ext uri="{FF2B5EF4-FFF2-40B4-BE49-F238E27FC236}">
                      <a16:creationId xmlns:a16="http://schemas.microsoft.com/office/drawing/2014/main" id="{220FA010-E49D-A247-835A-D506573133B6}"/>
                    </a:ext>
                  </a:extLst>
                </p14:cNvPr>
                <p14:cNvContentPartPr/>
                <p14:nvPr/>
              </p14:nvContentPartPr>
              <p14:xfrm>
                <a:off x="9245880" y="2195514"/>
                <a:ext cx="138240" cy="37080"/>
              </p14:xfrm>
            </p:contentPart>
          </mc:Choice>
          <mc:Fallback>
            <p:pic>
              <p:nvPicPr>
                <p:cNvPr id="42" name="Ink 41">
                  <a:extLst>
                    <a:ext uri="{FF2B5EF4-FFF2-40B4-BE49-F238E27FC236}">
                      <a16:creationId xmlns:a16="http://schemas.microsoft.com/office/drawing/2014/main" id="{220FA010-E49D-A247-835A-D506573133B6}"/>
                    </a:ext>
                  </a:extLst>
                </p:cNvPr>
                <p:cNvPicPr/>
                <p:nvPr/>
              </p:nvPicPr>
              <p:blipFill>
                <a:blip r:embed="rId14"/>
                <a:stretch>
                  <a:fillRect/>
                </a:stretch>
              </p:blipFill>
              <p:spPr>
                <a:xfrm>
                  <a:off x="9228240" y="2177874"/>
                  <a:ext cx="173880" cy="72720"/>
                </a:xfrm>
                <a:prstGeom prst="rect">
                  <a:avLst/>
                </a:prstGeom>
              </p:spPr>
            </p:pic>
          </mc:Fallback>
        </mc:AlternateContent>
      </p:grpSp>
      <p:sp>
        <p:nvSpPr>
          <p:cNvPr id="43" name="Rounded Rectangle 42">
            <a:extLst>
              <a:ext uri="{FF2B5EF4-FFF2-40B4-BE49-F238E27FC236}">
                <a16:creationId xmlns:a16="http://schemas.microsoft.com/office/drawing/2014/main" id="{620AE80F-B264-154D-821B-BA387C61BF46}"/>
              </a:ext>
            </a:extLst>
          </p:cNvPr>
          <p:cNvSpPr/>
          <p:nvPr/>
        </p:nvSpPr>
        <p:spPr>
          <a:xfrm>
            <a:off x="7561257" y="783771"/>
            <a:ext cx="1471845" cy="3521597"/>
          </a:xfrm>
          <a:prstGeom prst="roundRect">
            <a:avLst/>
          </a:prstGeom>
          <a:solidFill>
            <a:schemeClr val="bg1">
              <a:alpha val="83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24" name="TextBox 23">
            <a:extLst>
              <a:ext uri="{FF2B5EF4-FFF2-40B4-BE49-F238E27FC236}">
                <a16:creationId xmlns:a16="http://schemas.microsoft.com/office/drawing/2014/main" id="{CF2E7B68-1C94-FC49-A382-830FCCE7625F}"/>
              </a:ext>
            </a:extLst>
          </p:cNvPr>
          <p:cNvSpPr txBox="1"/>
          <p:nvPr/>
        </p:nvSpPr>
        <p:spPr>
          <a:xfrm>
            <a:off x="5572956" y="958835"/>
            <a:ext cx="2299884" cy="923330"/>
          </a:xfrm>
          <a:prstGeom prst="rect">
            <a:avLst/>
          </a:prstGeom>
          <a:solidFill>
            <a:schemeClr val="bg1"/>
          </a:solidFill>
        </p:spPr>
        <p:txBody>
          <a:bodyPr wrap="square" rtlCol="0">
            <a:spAutoFit/>
          </a:bodyPr>
          <a:lstStyle/>
          <a:p>
            <a:r>
              <a:rPr lang="en-US" b="1" dirty="0">
                <a:solidFill>
                  <a:schemeClr val="accent1">
                    <a:lumMod val="75000"/>
                  </a:schemeClr>
                </a:solidFill>
                <a:latin typeface="Bradley Hand" pitchFamily="2" charset="77"/>
              </a:rPr>
              <a:t>Significantly less questions answered correctly</a:t>
            </a:r>
          </a:p>
        </p:txBody>
      </p:sp>
      <mc:AlternateContent xmlns:mc="http://schemas.openxmlformats.org/markup-compatibility/2006">
        <mc:Choice xmlns:p14="http://schemas.microsoft.com/office/powerpoint/2010/main" Requires="p14">
          <p:contentPart p14:bwMode="auto" r:id="rId15">
            <p14:nvContentPartPr>
              <p14:cNvPr id="23" name="Ink 22">
                <a:extLst>
                  <a:ext uri="{FF2B5EF4-FFF2-40B4-BE49-F238E27FC236}">
                    <a16:creationId xmlns:a16="http://schemas.microsoft.com/office/drawing/2014/main" id="{610515C6-C0E0-644C-B6AF-F50B616F212D}"/>
                  </a:ext>
                </a:extLst>
              </p14:cNvPr>
              <p14:cNvContentPartPr/>
              <p14:nvPr/>
            </p14:nvContentPartPr>
            <p14:xfrm>
              <a:off x="8971200" y="878634"/>
              <a:ext cx="581040" cy="783720"/>
            </p14:xfrm>
          </p:contentPart>
        </mc:Choice>
        <mc:Fallback>
          <p:pic>
            <p:nvPicPr>
              <p:cNvPr id="23" name="Ink 22">
                <a:extLst>
                  <a:ext uri="{FF2B5EF4-FFF2-40B4-BE49-F238E27FC236}">
                    <a16:creationId xmlns:a16="http://schemas.microsoft.com/office/drawing/2014/main" id="{610515C6-C0E0-644C-B6AF-F50B616F212D}"/>
                  </a:ext>
                </a:extLst>
              </p:cNvPr>
              <p:cNvPicPr/>
              <p:nvPr/>
            </p:nvPicPr>
            <p:blipFill>
              <a:blip r:embed="rId16"/>
              <a:stretch>
                <a:fillRect/>
              </a:stretch>
            </p:blipFill>
            <p:spPr>
              <a:xfrm>
                <a:off x="8953200" y="860634"/>
                <a:ext cx="616680" cy="81936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25" name="Ink 24">
                <a:extLst>
                  <a:ext uri="{FF2B5EF4-FFF2-40B4-BE49-F238E27FC236}">
                    <a16:creationId xmlns:a16="http://schemas.microsoft.com/office/drawing/2014/main" id="{0FC2AA0E-E448-2949-8CCC-972EF8C5AAFD}"/>
                  </a:ext>
                </a:extLst>
              </p14:cNvPr>
              <p14:cNvContentPartPr/>
              <p14:nvPr/>
            </p14:nvContentPartPr>
            <p14:xfrm>
              <a:off x="7872840" y="1159794"/>
              <a:ext cx="1011960" cy="171720"/>
            </p14:xfrm>
          </p:contentPart>
        </mc:Choice>
        <mc:Fallback>
          <p:pic>
            <p:nvPicPr>
              <p:cNvPr id="25" name="Ink 24">
                <a:extLst>
                  <a:ext uri="{FF2B5EF4-FFF2-40B4-BE49-F238E27FC236}">
                    <a16:creationId xmlns:a16="http://schemas.microsoft.com/office/drawing/2014/main" id="{0FC2AA0E-E448-2949-8CCC-972EF8C5AAFD}"/>
                  </a:ext>
                </a:extLst>
              </p:cNvPr>
              <p:cNvPicPr/>
              <p:nvPr/>
            </p:nvPicPr>
            <p:blipFill>
              <a:blip r:embed="rId18"/>
              <a:stretch>
                <a:fillRect/>
              </a:stretch>
            </p:blipFill>
            <p:spPr>
              <a:xfrm>
                <a:off x="7854840" y="1142154"/>
                <a:ext cx="1047600" cy="207360"/>
              </a:xfrm>
              <a:prstGeom prst="rect">
                <a:avLst/>
              </a:prstGeom>
            </p:spPr>
          </p:pic>
        </mc:Fallback>
      </mc:AlternateContent>
      <p:sp>
        <p:nvSpPr>
          <p:cNvPr id="45" name="TextBox 44">
            <a:extLst>
              <a:ext uri="{FF2B5EF4-FFF2-40B4-BE49-F238E27FC236}">
                <a16:creationId xmlns:a16="http://schemas.microsoft.com/office/drawing/2014/main" id="{9E9A64E4-5F47-A848-8F52-4604FB2F102B}"/>
              </a:ext>
            </a:extLst>
          </p:cNvPr>
          <p:cNvSpPr txBox="1"/>
          <p:nvPr/>
        </p:nvSpPr>
        <p:spPr>
          <a:xfrm rot="16200000">
            <a:off x="-849854" y="2242867"/>
            <a:ext cx="3351481" cy="369332"/>
          </a:xfrm>
          <a:prstGeom prst="rect">
            <a:avLst/>
          </a:prstGeom>
          <a:solidFill>
            <a:schemeClr val="bg1"/>
          </a:solidFill>
        </p:spPr>
        <p:txBody>
          <a:bodyPr wrap="square" rtlCol="0">
            <a:spAutoFit/>
          </a:bodyPr>
          <a:lstStyle/>
          <a:p>
            <a:pPr algn="ctr"/>
            <a:r>
              <a:rPr lang="en-US" dirty="0"/>
              <a:t>Percent of Participants</a:t>
            </a:r>
          </a:p>
        </p:txBody>
      </p:sp>
    </p:spTree>
    <p:custDataLst>
      <p:tags r:id="rId1"/>
    </p:custDataLst>
    <p:extLst>
      <p:ext uri="{BB962C8B-B14F-4D97-AF65-F5344CB8AC3E}">
        <p14:creationId xmlns:p14="http://schemas.microsoft.com/office/powerpoint/2010/main" val="2282180547"/>
      </p:ext>
    </p:extLst>
  </p:cSld>
  <p:clrMapOvr>
    <a:masterClrMapping/>
  </p:clrMapOvr>
  <mc:AlternateContent xmlns:mc="http://schemas.openxmlformats.org/markup-compatibility/2006" xmlns:p14="http://schemas.microsoft.com/office/powerpoint/2010/main">
    <mc:Choice Requires="p14">
      <p:transition spd="slow" p14:dur="2000" advTm="134868"/>
    </mc:Choice>
    <mc:Fallback xmlns="">
      <p:transition spd="slow" advTm="13486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43"/>
                                        </p:tgtEl>
                                      </p:cBhvr>
                                    </p:animEffect>
                                    <p:set>
                                      <p:cBhvr>
                                        <p:cTn id="7" dur="1" fill="hold">
                                          <p:stCondLst>
                                            <p:cond delay="499"/>
                                          </p:stCondLst>
                                        </p:cTn>
                                        <p:tgtEl>
                                          <p:spTgt spid="43"/>
                                        </p:tgtEl>
                                        <p:attrNameLst>
                                          <p:attrName>style.visibility</p:attrName>
                                        </p:attrNameLst>
                                      </p:cBhvr>
                                      <p:to>
                                        <p:strVal val="hidden"/>
                                      </p:to>
                                    </p:set>
                                  </p:childTnLst>
                                </p:cTn>
                              </p:par>
                              <p:par>
                                <p:cTn id="8" presetID="9" presetClass="entr" presetSubtype="0" fill="hold" nodeType="withEffect">
                                  <p:stCondLst>
                                    <p:cond delay="0"/>
                                  </p:stCondLst>
                                  <p:childTnLst>
                                    <p:set>
                                      <p:cBhvr>
                                        <p:cTn id="9" dur="1" fill="hold">
                                          <p:stCondLst>
                                            <p:cond delay="0"/>
                                          </p:stCondLst>
                                        </p:cTn>
                                        <p:tgtEl>
                                          <p:spTgt spid="44"/>
                                        </p:tgtEl>
                                        <p:attrNameLst>
                                          <p:attrName>style.visibility</p:attrName>
                                        </p:attrNameLst>
                                      </p:cBhvr>
                                      <p:to>
                                        <p:strVal val="visible"/>
                                      </p:to>
                                    </p:set>
                                    <p:animEffect transition="in" filter="dissolve">
                                      <p:cBhvr>
                                        <p:cTn id="10"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Lst>
  </p:timing>
</p:sld>
</file>

<file path=ppt/slides/slide41.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463354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7133302-3C82-CD45-915E-A7AD2A268C26}"/>
              </a:ext>
            </a:extLst>
          </p:cNvPr>
          <p:cNvSpPr>
            <a:spLocks noGrp="1"/>
          </p:cNvSpPr>
          <p:nvPr>
            <p:ph type="title"/>
          </p:nvPr>
        </p:nvSpPr>
        <p:spPr>
          <a:xfrm>
            <a:off x="526073" y="4756638"/>
            <a:ext cx="11139854" cy="930447"/>
          </a:xfrm>
        </p:spPr>
        <p:txBody>
          <a:bodyPr vert="horz" lIns="91440" tIns="45720" rIns="91440" bIns="45720" rtlCol="0" anchor="b">
            <a:normAutofit/>
          </a:bodyPr>
          <a:lstStyle/>
          <a:p>
            <a:pPr algn="ctr"/>
            <a:r>
              <a:rPr lang="en-US" sz="5400" kern="1200" dirty="0">
                <a:solidFill>
                  <a:srgbClr val="FFFFFF"/>
                </a:solidFill>
                <a:latin typeface="+mj-lt"/>
                <a:ea typeface="+mj-ea"/>
                <a:cs typeface="+mj-cs"/>
              </a:rPr>
              <a:t>Impact of time pressure</a:t>
            </a:r>
          </a:p>
        </p:txBody>
      </p:sp>
      <p:sp>
        <p:nvSpPr>
          <p:cNvPr id="9" name="Content Placeholder 8">
            <a:extLst>
              <a:ext uri="{FF2B5EF4-FFF2-40B4-BE49-F238E27FC236}">
                <a16:creationId xmlns:a16="http://schemas.microsoft.com/office/drawing/2014/main" id="{6C919937-9F15-4170-973D-7079EFACFD71}"/>
              </a:ext>
            </a:extLst>
          </p:cNvPr>
          <p:cNvSpPr>
            <a:spLocks noGrp="1"/>
          </p:cNvSpPr>
          <p:nvPr>
            <p:ph idx="1"/>
          </p:nvPr>
        </p:nvSpPr>
        <p:spPr>
          <a:xfrm>
            <a:off x="1524000" y="5815698"/>
            <a:ext cx="9144000" cy="420001"/>
          </a:xfrm>
        </p:spPr>
        <p:txBody>
          <a:bodyPr vert="horz" lIns="91440" tIns="45720" rIns="91440" bIns="45720" rtlCol="0">
            <a:normAutofit/>
          </a:bodyPr>
          <a:lstStyle/>
          <a:p>
            <a:pPr marL="0" indent="0" algn="ctr">
              <a:buNone/>
            </a:pPr>
            <a:r>
              <a:rPr lang="en-US" sz="2000" kern="1200" dirty="0">
                <a:solidFill>
                  <a:srgbClr val="E7E6E6"/>
                </a:solidFill>
                <a:latin typeface="+mn-lt"/>
                <a:ea typeface="+mn-ea"/>
                <a:cs typeface="+mn-cs"/>
              </a:rPr>
              <a:t>Significantly erodes the benefit from the search system </a:t>
            </a:r>
          </a:p>
        </p:txBody>
      </p:sp>
      <p:pic>
        <p:nvPicPr>
          <p:cNvPr id="5" name="Content Placeholder 4">
            <a:extLst>
              <a:ext uri="{FF2B5EF4-FFF2-40B4-BE49-F238E27FC236}">
                <a16:creationId xmlns:a16="http://schemas.microsoft.com/office/drawing/2014/main" id="{C55C742D-8DF8-2C45-8EED-2E20ED1AEEF6}"/>
              </a:ext>
            </a:extLst>
          </p:cNvPr>
          <p:cNvPicPr>
            <a:picLocks noChangeAspect="1"/>
          </p:cNvPicPr>
          <p:nvPr/>
        </p:nvPicPr>
        <p:blipFill>
          <a:blip r:embed="rId4"/>
          <a:stretch>
            <a:fillRect/>
          </a:stretch>
        </p:blipFill>
        <p:spPr>
          <a:xfrm>
            <a:off x="499329" y="307731"/>
            <a:ext cx="11138242" cy="3997637"/>
          </a:xfrm>
          <a:prstGeom prst="rect">
            <a:avLst/>
          </a:prstGeom>
        </p:spPr>
      </p:pic>
      <p:cxnSp>
        <p:nvCxnSpPr>
          <p:cNvPr id="21" name="Straight Connector 20">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573869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A4429346-8BC0-174E-A653-31B659FA6E45}"/>
              </a:ext>
            </a:extLst>
          </p:cNvPr>
          <p:cNvSpPr>
            <a:spLocks noGrp="1"/>
          </p:cNvSpPr>
          <p:nvPr>
            <p:ph type="sldNum" sz="quarter" idx="12"/>
          </p:nvPr>
        </p:nvSpPr>
        <p:spPr>
          <a:xfrm>
            <a:off x="8610600" y="6522430"/>
            <a:ext cx="2743200" cy="347472"/>
          </a:xfrm>
        </p:spPr>
        <p:txBody>
          <a:bodyPr vert="horz" lIns="91440" tIns="45720" rIns="91440" bIns="45720" rtlCol="0" anchor="ctr">
            <a:normAutofit/>
          </a:bodyPr>
          <a:lstStyle/>
          <a:p>
            <a:pPr>
              <a:spcAft>
                <a:spcPts val="600"/>
              </a:spcAft>
            </a:pPr>
            <a:fld id="{253CDD1E-6259-A844-8C68-CA31AA8918D9}" type="slidenum">
              <a:rPr lang="en-US">
                <a:solidFill>
                  <a:srgbClr val="898989"/>
                </a:solidFill>
              </a:rPr>
              <a:pPr>
                <a:spcAft>
                  <a:spcPts val="600"/>
                </a:spcAft>
              </a:pPr>
              <a:t>41</a:t>
            </a:fld>
            <a:endParaRPr lang="en-US">
              <a:solidFill>
                <a:srgbClr val="898989"/>
              </a:solidFill>
            </a:endParaRPr>
          </a:p>
        </p:txBody>
      </p:sp>
      <p:sp>
        <p:nvSpPr>
          <p:cNvPr id="6" name="Rounded Rectangular Callout 5">
            <a:extLst>
              <a:ext uri="{FF2B5EF4-FFF2-40B4-BE49-F238E27FC236}">
                <a16:creationId xmlns:a16="http://schemas.microsoft.com/office/drawing/2014/main" id="{734117DA-536F-1C4D-90A2-1FF19FB12F07}"/>
              </a:ext>
            </a:extLst>
          </p:cNvPr>
          <p:cNvSpPr/>
          <p:nvPr/>
        </p:nvSpPr>
        <p:spPr>
          <a:xfrm>
            <a:off x="3648529" y="2130772"/>
            <a:ext cx="3136900" cy="736600"/>
          </a:xfrm>
          <a:prstGeom prst="wedgeRoundRectCallout">
            <a:avLst>
              <a:gd name="adj1" fmla="val -24062"/>
              <a:gd name="adj2" fmla="val 146982"/>
              <a:gd name="adj3" fmla="val 16667"/>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rPr>
              <a:t>More people incorrectly changing their answer after search</a:t>
            </a:r>
          </a:p>
        </p:txBody>
      </p:sp>
      <p:sp>
        <p:nvSpPr>
          <p:cNvPr id="13" name="Rounded Rectangular Callout 12">
            <a:extLst>
              <a:ext uri="{FF2B5EF4-FFF2-40B4-BE49-F238E27FC236}">
                <a16:creationId xmlns:a16="http://schemas.microsoft.com/office/drawing/2014/main" id="{D2DFDBE2-2E30-9144-9DDC-4BB315FDCE06}"/>
              </a:ext>
            </a:extLst>
          </p:cNvPr>
          <p:cNvSpPr/>
          <p:nvPr/>
        </p:nvSpPr>
        <p:spPr>
          <a:xfrm>
            <a:off x="4151657" y="2029673"/>
            <a:ext cx="3136900" cy="736600"/>
          </a:xfrm>
          <a:prstGeom prst="wedgeRoundRectCallout">
            <a:avLst>
              <a:gd name="adj1" fmla="val -22037"/>
              <a:gd name="adj2" fmla="val 119396"/>
              <a:gd name="adj3" fmla="val 16667"/>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rPr>
              <a:t>Less participants able to use the search system to change their incorrect pre-search answer</a:t>
            </a:r>
          </a:p>
        </p:txBody>
      </p:sp>
      <p:sp>
        <p:nvSpPr>
          <p:cNvPr id="15" name="Rounded Rectangular Callout 14">
            <a:extLst>
              <a:ext uri="{FF2B5EF4-FFF2-40B4-BE49-F238E27FC236}">
                <a16:creationId xmlns:a16="http://schemas.microsoft.com/office/drawing/2014/main" id="{A1782750-8E87-204C-B033-CDD00DA676A9}"/>
              </a:ext>
            </a:extLst>
          </p:cNvPr>
          <p:cNvSpPr/>
          <p:nvPr/>
        </p:nvSpPr>
        <p:spPr>
          <a:xfrm>
            <a:off x="5320361" y="1174137"/>
            <a:ext cx="3136900" cy="736600"/>
          </a:xfrm>
          <a:prstGeom prst="wedgeRoundRectCallout">
            <a:avLst>
              <a:gd name="adj1" fmla="val 28570"/>
              <a:gd name="adj2" fmla="val 93534"/>
              <a:gd name="adj3" fmla="val 16667"/>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rPr>
              <a:t>Similar pre-search results </a:t>
            </a:r>
            <a:br>
              <a:rPr lang="en-US" sz="1600" dirty="0">
                <a:solidFill>
                  <a:schemeClr val="bg1"/>
                </a:solidFill>
              </a:rPr>
            </a:br>
            <a:r>
              <a:rPr lang="en-US" sz="1600" dirty="0">
                <a:solidFill>
                  <a:schemeClr val="bg1"/>
                </a:solidFill>
              </a:rPr>
              <a:t>(no sig. differences)</a:t>
            </a:r>
          </a:p>
        </p:txBody>
      </p:sp>
      <p:sp>
        <p:nvSpPr>
          <p:cNvPr id="16" name="Rounded Rectangular Callout 15">
            <a:extLst>
              <a:ext uri="{FF2B5EF4-FFF2-40B4-BE49-F238E27FC236}">
                <a16:creationId xmlns:a16="http://schemas.microsoft.com/office/drawing/2014/main" id="{A5EFB22A-30F9-6E43-B488-70240B57ABFF}"/>
              </a:ext>
            </a:extLst>
          </p:cNvPr>
          <p:cNvSpPr/>
          <p:nvPr/>
        </p:nvSpPr>
        <p:spPr>
          <a:xfrm>
            <a:off x="5577400" y="1014387"/>
            <a:ext cx="3136900" cy="736600"/>
          </a:xfrm>
          <a:prstGeom prst="wedgeRoundRectCallout">
            <a:avLst>
              <a:gd name="adj1" fmla="val 60553"/>
              <a:gd name="adj2" fmla="val 46983"/>
              <a:gd name="adj3" fmla="val 16667"/>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rPr>
              <a:t>Significantly less questions answered correctly with the aid of the search system</a:t>
            </a:r>
          </a:p>
        </p:txBody>
      </p:sp>
    </p:spTree>
    <p:custDataLst>
      <p:tags r:id="rId1"/>
    </p:custDataLst>
    <p:extLst>
      <p:ext uri="{BB962C8B-B14F-4D97-AF65-F5344CB8AC3E}">
        <p14:creationId xmlns:p14="http://schemas.microsoft.com/office/powerpoint/2010/main" val="2273058499"/>
      </p:ext>
    </p:extLst>
  </p:cSld>
  <p:clrMapOvr>
    <a:masterClrMapping/>
  </p:clrMapOvr>
  <mc:AlternateContent xmlns:mc="http://schemas.openxmlformats.org/markup-compatibility/2006">
    <mc:Choice xmlns:p14="http://schemas.microsoft.com/office/powerpoint/2010/main" Requires="p14">
      <p:transition spd="slow" p14:dur="2000" advTm="134868"/>
    </mc:Choice>
    <mc:Fallback>
      <p:transition spd="slow" advTm="13486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dissolv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dissolve">
                                      <p:cBhvr>
                                        <p:cTn id="12" dur="500"/>
                                        <p:tgtEl>
                                          <p:spTgt spid="6"/>
                                        </p:tgtEl>
                                      </p:cBhvr>
                                    </p:animEffect>
                                  </p:childTnLst>
                                </p:cTn>
                              </p:par>
                              <p:par>
                                <p:cTn id="13" presetID="9" presetClass="exit" presetSubtype="0" fill="hold" grpId="1" nodeType="withEffect">
                                  <p:stCondLst>
                                    <p:cond delay="0"/>
                                  </p:stCondLst>
                                  <p:childTnLst>
                                    <p:animEffect transition="out" filter="dissolve">
                                      <p:cBhvr>
                                        <p:cTn id="14" dur="500"/>
                                        <p:tgtEl>
                                          <p:spTgt spid="15"/>
                                        </p:tgtEl>
                                      </p:cBhvr>
                                    </p:animEffect>
                                    <p:set>
                                      <p:cBhvr>
                                        <p:cTn id="15" dur="1" fill="hold">
                                          <p:stCondLst>
                                            <p:cond delay="499"/>
                                          </p:stCondLst>
                                        </p:cTn>
                                        <p:tgtEl>
                                          <p:spTgt spid="15"/>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dissolve">
                                      <p:cBhvr>
                                        <p:cTn id="20" dur="500"/>
                                        <p:tgtEl>
                                          <p:spTgt spid="13"/>
                                        </p:tgtEl>
                                      </p:cBhvr>
                                    </p:animEffect>
                                  </p:childTnLst>
                                </p:cTn>
                              </p:par>
                              <p:par>
                                <p:cTn id="21" presetID="9" presetClass="exit" presetSubtype="0" fill="hold" grpId="1" nodeType="withEffect">
                                  <p:stCondLst>
                                    <p:cond delay="0"/>
                                  </p:stCondLst>
                                  <p:childTnLst>
                                    <p:animEffect transition="out" filter="dissolve">
                                      <p:cBhvr>
                                        <p:cTn id="22" dur="500"/>
                                        <p:tgtEl>
                                          <p:spTgt spid="6"/>
                                        </p:tgtEl>
                                      </p:cBhvr>
                                    </p:animEffect>
                                    <p:set>
                                      <p:cBhvr>
                                        <p:cTn id="23" dur="1" fill="hold">
                                          <p:stCondLst>
                                            <p:cond delay="499"/>
                                          </p:stCondLst>
                                        </p:cTn>
                                        <p:tgtEl>
                                          <p:spTgt spid="6"/>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grpId="0" nodeType="click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dissolve">
                                      <p:cBhvr>
                                        <p:cTn id="28" dur="500"/>
                                        <p:tgtEl>
                                          <p:spTgt spid="16"/>
                                        </p:tgtEl>
                                      </p:cBhvr>
                                    </p:animEffect>
                                  </p:childTnLst>
                                </p:cTn>
                              </p:par>
                              <p:par>
                                <p:cTn id="29" presetID="9" presetClass="exit" presetSubtype="0" fill="hold" grpId="1" nodeType="withEffect">
                                  <p:stCondLst>
                                    <p:cond delay="0"/>
                                  </p:stCondLst>
                                  <p:childTnLst>
                                    <p:animEffect transition="out" filter="dissolve">
                                      <p:cBhvr>
                                        <p:cTn id="30" dur="500"/>
                                        <p:tgtEl>
                                          <p:spTgt spid="13"/>
                                        </p:tgtEl>
                                      </p:cBhvr>
                                    </p:animEffect>
                                    <p:set>
                                      <p:cBhvr>
                                        <p:cTn id="31" dur="1" fill="hold">
                                          <p:stCondLst>
                                            <p:cond delay="499"/>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13" grpId="0" animBg="1"/>
      <p:bldP spid="13" grpId="1" animBg="1"/>
      <p:bldP spid="15" grpId="0" animBg="1"/>
      <p:bldP spid="15" grpId="1" animBg="1"/>
      <p:bldP spid="16"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BE95D989-81FA-4BAD-9AD5-E46CEDA91B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3" cy="6858000"/>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4E14F8A-A4C8-A04B-AF09-9E7C560DF115}"/>
              </a:ext>
            </a:extLst>
          </p:cNvPr>
          <p:cNvSpPr>
            <a:spLocks noGrp="1"/>
          </p:cNvSpPr>
          <p:nvPr>
            <p:ph type="title"/>
          </p:nvPr>
        </p:nvSpPr>
        <p:spPr>
          <a:xfrm>
            <a:off x="838200" y="811161"/>
            <a:ext cx="3335594" cy="5403370"/>
          </a:xfrm>
        </p:spPr>
        <p:txBody>
          <a:bodyPr>
            <a:normAutofit/>
          </a:bodyPr>
          <a:lstStyle/>
          <a:p>
            <a:r>
              <a:rPr lang="en-US" sz="4100" dirty="0">
                <a:solidFill>
                  <a:srgbClr val="FFFFFF"/>
                </a:solidFill>
              </a:rPr>
              <a:t>How we measure Impact of Time Pressure on Decision Quality</a:t>
            </a:r>
          </a:p>
        </p:txBody>
      </p:sp>
      <p:sp>
        <p:nvSpPr>
          <p:cNvPr id="13" name="Rectangle 12">
            <a:extLst>
              <a:ext uri="{FF2B5EF4-FFF2-40B4-BE49-F238E27FC236}">
                <a16:creationId xmlns:a16="http://schemas.microsoft.com/office/drawing/2014/main" id="{156189E5-8A3E-4CFD-B71B-CCD0F8495E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3" y="0"/>
            <a:ext cx="142074" cy="6858000"/>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5D965F19-5145-9B41-AEEF-D28F3D452F10}"/>
              </a:ext>
            </a:extLst>
          </p:cNvPr>
          <p:cNvSpPr>
            <a:spLocks noGrp="1"/>
          </p:cNvSpPr>
          <p:nvPr>
            <p:ph type="sldNum" sz="quarter" idx="12"/>
          </p:nvPr>
        </p:nvSpPr>
        <p:spPr>
          <a:xfrm>
            <a:off x="11000232" y="6108192"/>
            <a:ext cx="548640" cy="548640"/>
          </a:xfrm>
          <a:prstGeom prst="ellipse">
            <a:avLst/>
          </a:prstGeom>
          <a:solidFill>
            <a:srgbClr val="898989"/>
          </a:solidFill>
        </p:spPr>
        <p:txBody>
          <a:bodyPr>
            <a:normAutofit/>
          </a:bodyPr>
          <a:lstStyle/>
          <a:p>
            <a:pPr algn="ctr">
              <a:spcAft>
                <a:spcPts val="600"/>
              </a:spcAft>
            </a:pPr>
            <a:fld id="{253CDD1E-6259-A844-8C68-CA31AA8918D9}" type="slidenum">
              <a:rPr lang="en-US" sz="1500">
                <a:solidFill>
                  <a:srgbClr val="FFFFFF">
                    <a:alpha val="80000"/>
                  </a:srgbClr>
                </a:solidFill>
              </a:rPr>
              <a:pPr algn="ctr">
                <a:spcAft>
                  <a:spcPts val="600"/>
                </a:spcAft>
              </a:pPr>
              <a:t>42</a:t>
            </a:fld>
            <a:endParaRPr lang="en-US" sz="1500">
              <a:solidFill>
                <a:srgbClr val="FFFFFF">
                  <a:alpha val="80000"/>
                </a:srgbClr>
              </a:solidFill>
            </a:endParaRPr>
          </a:p>
        </p:txBody>
      </p:sp>
      <p:graphicFrame>
        <p:nvGraphicFramePr>
          <p:cNvPr id="6" name="Content Placeholder 2">
            <a:extLst>
              <a:ext uri="{FF2B5EF4-FFF2-40B4-BE49-F238E27FC236}">
                <a16:creationId xmlns:a16="http://schemas.microsoft.com/office/drawing/2014/main" id="{BE551A3C-680D-47A3-9818-E209EB77C09D}"/>
              </a:ext>
            </a:extLst>
          </p:cNvPr>
          <p:cNvGraphicFramePr>
            <a:graphicFrameLocks noGrp="1"/>
          </p:cNvGraphicFramePr>
          <p:nvPr>
            <p:ph idx="1"/>
          </p:nvPr>
        </p:nvGraphicFramePr>
        <p:xfrm>
          <a:off x="5459413" y="642938"/>
          <a:ext cx="6089650" cy="55721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mc:AlternateContent xmlns:mc="http://schemas.openxmlformats.org/markup-compatibility/2006" xmlns:p14="http://schemas.microsoft.com/office/powerpoint/2010/main">
        <mc:Choice Requires="p14">
          <p:contentPart p14:bwMode="auto" r:id="rId7">
            <p14:nvContentPartPr>
              <p14:cNvPr id="5" name="Ink 4">
                <a:extLst>
                  <a:ext uri="{FF2B5EF4-FFF2-40B4-BE49-F238E27FC236}">
                    <a16:creationId xmlns:a16="http://schemas.microsoft.com/office/drawing/2014/main" id="{364AC54F-B346-0442-93B9-AF5F46AABD4D}"/>
                  </a:ext>
                </a:extLst>
              </p14:cNvPr>
              <p14:cNvContentPartPr/>
              <p14:nvPr/>
            </p14:nvContentPartPr>
            <p14:xfrm>
              <a:off x="5122152" y="3340099"/>
              <a:ext cx="6426720" cy="1587501"/>
            </p14:xfrm>
          </p:contentPart>
        </mc:Choice>
        <mc:Fallback xmlns="">
          <p:pic>
            <p:nvPicPr>
              <p:cNvPr id="5" name="Ink 4">
                <a:extLst>
                  <a:ext uri="{FF2B5EF4-FFF2-40B4-BE49-F238E27FC236}">
                    <a16:creationId xmlns:a16="http://schemas.microsoft.com/office/drawing/2014/main" id="{364AC54F-B346-0442-93B9-AF5F46AABD4D}"/>
                  </a:ext>
                </a:extLst>
              </p:cNvPr>
              <p:cNvPicPr/>
              <p:nvPr/>
            </p:nvPicPr>
            <p:blipFill>
              <a:blip r:embed="rId8"/>
              <a:stretch>
                <a:fillRect/>
              </a:stretch>
            </p:blipFill>
            <p:spPr>
              <a:xfrm>
                <a:off x="5113152" y="3331100"/>
                <a:ext cx="6444360" cy="1605140"/>
              </a:xfrm>
              <a:prstGeom prst="rect">
                <a:avLst/>
              </a:prstGeom>
            </p:spPr>
          </p:pic>
        </mc:Fallback>
      </mc:AlternateContent>
    </p:spTree>
    <p:extLst>
      <p:ext uri="{BB962C8B-B14F-4D97-AF65-F5344CB8AC3E}">
        <p14:creationId xmlns:p14="http://schemas.microsoft.com/office/powerpoint/2010/main" val="2951573470"/>
      </p:ext>
    </p:extLst>
  </p:cSld>
  <p:clrMapOvr>
    <a:masterClrMapping/>
  </p:clrMapOvr>
  <mc:AlternateContent xmlns:mc="http://schemas.openxmlformats.org/markup-compatibility/2006" xmlns:p14="http://schemas.microsoft.com/office/powerpoint/2010/main">
    <mc:Choice Requires="p14">
      <p:transition spd="slow" p14:dur="2000" advTm="2371"/>
    </mc:Choice>
    <mc:Fallback xmlns="">
      <p:transition spd="slow" advTm="2371"/>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B775C06-4DF3-7E43-9056-4071EA30C4BD}"/>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n-US" sz="2800" kern="1200">
                <a:latin typeface="+mj-lt"/>
                <a:ea typeface="+mj-ea"/>
                <a:cs typeface="+mj-cs"/>
              </a:rPr>
              <a:t>Impact of Time Pressure on the Participant</a:t>
            </a:r>
          </a:p>
        </p:txBody>
      </p:sp>
      <p:sp>
        <p:nvSpPr>
          <p:cNvPr id="11" name="Content Placeholder 10">
            <a:extLst>
              <a:ext uri="{FF2B5EF4-FFF2-40B4-BE49-F238E27FC236}">
                <a16:creationId xmlns:a16="http://schemas.microsoft.com/office/drawing/2014/main" id="{D5CD2541-5742-4A28-9258-E5798F3094C9}"/>
              </a:ext>
            </a:extLst>
          </p:cNvPr>
          <p:cNvSpPr>
            <a:spLocks noGrp="1"/>
          </p:cNvSpPr>
          <p:nvPr>
            <p:ph idx="1"/>
          </p:nvPr>
        </p:nvSpPr>
        <p:spPr>
          <a:xfrm>
            <a:off x="643468" y="2638043"/>
            <a:ext cx="3363974" cy="3415623"/>
          </a:xfrm>
        </p:spPr>
        <p:txBody>
          <a:bodyPr vert="horz" lIns="91440" tIns="45720" rIns="91440" bIns="45720" rtlCol="0">
            <a:normAutofit/>
          </a:bodyPr>
          <a:lstStyle/>
          <a:p>
            <a:r>
              <a:rPr lang="en-US" sz="2000" kern="1200" dirty="0">
                <a:latin typeface="+mn-lt"/>
                <a:ea typeface="+mn-ea"/>
                <a:cs typeface="+mn-cs"/>
              </a:rPr>
              <a:t>Decreased answer confidence</a:t>
            </a:r>
          </a:p>
          <a:p>
            <a:r>
              <a:rPr lang="en-US" sz="2000" dirty="0"/>
              <a:t>Increased task difficulty</a:t>
            </a:r>
          </a:p>
          <a:p>
            <a:r>
              <a:rPr lang="en-US" sz="2000" kern="1200" dirty="0">
                <a:latin typeface="+mn-lt"/>
                <a:ea typeface="+mn-ea"/>
                <a:cs typeface="+mn-cs"/>
              </a:rPr>
              <a:t>Increased stress</a:t>
            </a:r>
          </a:p>
        </p:txBody>
      </p:sp>
      <p:pic>
        <p:nvPicPr>
          <p:cNvPr id="7" name="Content Placeholder 6">
            <a:extLst>
              <a:ext uri="{FF2B5EF4-FFF2-40B4-BE49-F238E27FC236}">
                <a16:creationId xmlns:a16="http://schemas.microsoft.com/office/drawing/2014/main" id="{60ADC022-12B5-D44B-B856-6F694F5F4102}"/>
              </a:ext>
            </a:extLst>
          </p:cNvPr>
          <p:cNvPicPr>
            <a:picLocks noChangeAspect="1"/>
          </p:cNvPicPr>
          <p:nvPr/>
        </p:nvPicPr>
        <p:blipFill>
          <a:blip r:embed="rId3"/>
          <a:stretch>
            <a:fillRect/>
          </a:stretch>
        </p:blipFill>
        <p:spPr>
          <a:xfrm>
            <a:off x="4859791" y="1290229"/>
            <a:ext cx="7014709" cy="4183471"/>
          </a:xfrm>
          <a:prstGeom prst="rect">
            <a:avLst/>
          </a:prstGeom>
        </p:spPr>
      </p:pic>
      <p:sp>
        <p:nvSpPr>
          <p:cNvPr id="4" name="Slide Number Placeholder 3">
            <a:extLst>
              <a:ext uri="{FF2B5EF4-FFF2-40B4-BE49-F238E27FC236}">
                <a16:creationId xmlns:a16="http://schemas.microsoft.com/office/drawing/2014/main" id="{C82F08C0-BB74-6144-B672-17D5E00847D3}"/>
              </a:ext>
            </a:extLst>
          </p:cNvPr>
          <p:cNvSpPr>
            <a:spLocks noGrp="1"/>
          </p:cNvSpPr>
          <p:nvPr>
            <p:ph type="sldNum" sz="quarter" idx="12"/>
          </p:nvPr>
        </p:nvSpPr>
        <p:spPr>
          <a:xfrm>
            <a:off x="8610600" y="6356350"/>
            <a:ext cx="2743200" cy="365125"/>
          </a:xfrm>
        </p:spPr>
        <p:txBody>
          <a:bodyPr vert="horz" lIns="91440" tIns="45720" rIns="91440" bIns="45720" rtlCol="0">
            <a:normAutofit/>
          </a:bodyPr>
          <a:lstStyle/>
          <a:p>
            <a:pPr>
              <a:spcAft>
                <a:spcPts val="600"/>
              </a:spcAft>
            </a:pPr>
            <a:fld id="{253CDD1E-6259-A844-8C68-CA31AA8918D9}" type="slidenum">
              <a:rPr lang="en-US"/>
              <a:pPr>
                <a:spcAft>
                  <a:spcPts val="600"/>
                </a:spcAft>
              </a:pPr>
              <a:t>43</a:t>
            </a:fld>
            <a:endParaRPr lang="en-US"/>
          </a:p>
        </p:txBody>
      </p:sp>
      <mc:AlternateContent xmlns:mc="http://schemas.openxmlformats.org/markup-compatibility/2006" xmlns:p14="http://schemas.microsoft.com/office/powerpoint/2010/main">
        <mc:Choice Requires="p14">
          <p:contentPart p14:bwMode="auto" r:id="rId4">
            <p14:nvContentPartPr>
              <p14:cNvPr id="10" name="Ink 9">
                <a:extLst>
                  <a:ext uri="{FF2B5EF4-FFF2-40B4-BE49-F238E27FC236}">
                    <a16:creationId xmlns:a16="http://schemas.microsoft.com/office/drawing/2014/main" id="{DD651538-6277-5744-AE27-34B3D4153301}"/>
                  </a:ext>
                </a:extLst>
              </p14:cNvPr>
              <p14:cNvContentPartPr/>
              <p14:nvPr/>
            </p14:nvContentPartPr>
            <p14:xfrm>
              <a:off x="6150720" y="2361760"/>
              <a:ext cx="824040" cy="775800"/>
            </p14:xfrm>
          </p:contentPart>
        </mc:Choice>
        <mc:Fallback xmlns="">
          <p:pic>
            <p:nvPicPr>
              <p:cNvPr id="10" name="Ink 9">
                <a:extLst>
                  <a:ext uri="{FF2B5EF4-FFF2-40B4-BE49-F238E27FC236}">
                    <a16:creationId xmlns:a16="http://schemas.microsoft.com/office/drawing/2014/main" id="{DD651538-6277-5744-AE27-34B3D4153301}"/>
                  </a:ext>
                </a:extLst>
              </p:cNvPr>
              <p:cNvPicPr/>
              <p:nvPr/>
            </p:nvPicPr>
            <p:blipFill>
              <a:blip r:embed="rId5"/>
              <a:stretch>
                <a:fillRect/>
              </a:stretch>
            </p:blipFill>
            <p:spPr>
              <a:xfrm>
                <a:off x="6141720" y="2353120"/>
                <a:ext cx="841680" cy="7934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8" name="Ink 17">
                <a:extLst>
                  <a:ext uri="{FF2B5EF4-FFF2-40B4-BE49-F238E27FC236}">
                    <a16:creationId xmlns:a16="http://schemas.microsoft.com/office/drawing/2014/main" id="{BFD3D52E-051B-E846-959D-D366356452D6}"/>
                  </a:ext>
                </a:extLst>
              </p14:cNvPr>
              <p14:cNvContentPartPr/>
              <p14:nvPr/>
            </p14:nvContentPartPr>
            <p14:xfrm>
              <a:off x="8640120" y="2416840"/>
              <a:ext cx="817920" cy="729000"/>
            </p14:xfrm>
          </p:contentPart>
        </mc:Choice>
        <mc:Fallback xmlns="">
          <p:pic>
            <p:nvPicPr>
              <p:cNvPr id="18" name="Ink 17">
                <a:extLst>
                  <a:ext uri="{FF2B5EF4-FFF2-40B4-BE49-F238E27FC236}">
                    <a16:creationId xmlns:a16="http://schemas.microsoft.com/office/drawing/2014/main" id="{BFD3D52E-051B-E846-959D-D366356452D6}"/>
                  </a:ext>
                </a:extLst>
              </p:cNvPr>
              <p:cNvPicPr/>
              <p:nvPr/>
            </p:nvPicPr>
            <p:blipFill>
              <a:blip r:embed="rId7"/>
              <a:stretch>
                <a:fillRect/>
              </a:stretch>
            </p:blipFill>
            <p:spPr>
              <a:xfrm>
                <a:off x="8631476" y="2407840"/>
                <a:ext cx="835568" cy="7466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5" name="Ink 24">
                <a:extLst>
                  <a:ext uri="{FF2B5EF4-FFF2-40B4-BE49-F238E27FC236}">
                    <a16:creationId xmlns:a16="http://schemas.microsoft.com/office/drawing/2014/main" id="{3CC1F0F9-04B7-5B4B-A577-0BDA69BD2DDD}"/>
                  </a:ext>
                </a:extLst>
              </p14:cNvPr>
              <p14:cNvContentPartPr/>
              <p14:nvPr/>
            </p14:nvContentPartPr>
            <p14:xfrm>
              <a:off x="10524360" y="3118840"/>
              <a:ext cx="1006200" cy="773640"/>
            </p14:xfrm>
          </p:contentPart>
        </mc:Choice>
        <mc:Fallback xmlns="">
          <p:pic>
            <p:nvPicPr>
              <p:cNvPr id="25" name="Ink 24">
                <a:extLst>
                  <a:ext uri="{FF2B5EF4-FFF2-40B4-BE49-F238E27FC236}">
                    <a16:creationId xmlns:a16="http://schemas.microsoft.com/office/drawing/2014/main" id="{3CC1F0F9-04B7-5B4B-A577-0BDA69BD2DDD}"/>
                  </a:ext>
                </a:extLst>
              </p:cNvPr>
              <p:cNvPicPr/>
              <p:nvPr/>
            </p:nvPicPr>
            <p:blipFill>
              <a:blip r:embed="rId9"/>
              <a:stretch>
                <a:fillRect/>
              </a:stretch>
            </p:blipFill>
            <p:spPr>
              <a:xfrm>
                <a:off x="10515720" y="3109840"/>
                <a:ext cx="1023840" cy="791280"/>
              </a:xfrm>
              <a:prstGeom prst="rect">
                <a:avLst/>
              </a:prstGeom>
            </p:spPr>
          </p:pic>
        </mc:Fallback>
      </mc:AlternateContent>
      <p:sp>
        <p:nvSpPr>
          <p:cNvPr id="32" name="TextBox 31">
            <a:extLst>
              <a:ext uri="{FF2B5EF4-FFF2-40B4-BE49-F238E27FC236}">
                <a16:creationId xmlns:a16="http://schemas.microsoft.com/office/drawing/2014/main" id="{D42355DD-E4B4-E248-B139-32C24A08989C}"/>
              </a:ext>
            </a:extLst>
          </p:cNvPr>
          <p:cNvSpPr txBox="1"/>
          <p:nvPr/>
        </p:nvSpPr>
        <p:spPr>
          <a:xfrm>
            <a:off x="5884334" y="6053666"/>
            <a:ext cx="5452532" cy="646331"/>
          </a:xfrm>
          <a:prstGeom prst="rect">
            <a:avLst/>
          </a:prstGeom>
          <a:noFill/>
        </p:spPr>
        <p:txBody>
          <a:bodyPr wrap="square" rtlCol="0">
            <a:spAutoFit/>
          </a:bodyPr>
          <a:lstStyle/>
          <a:p>
            <a:r>
              <a:rPr lang="en-US" b="1" dirty="0">
                <a:solidFill>
                  <a:schemeClr val="bg1"/>
                </a:solidFill>
                <a:latin typeface="Bradley Hand" pitchFamily="2" charset="77"/>
              </a:rPr>
              <a:t>Note: All differences between time pressure levels are significant (</a:t>
            </a:r>
            <a:r>
              <a:rPr lang="en-US" b="1" dirty="0" err="1">
                <a:solidFill>
                  <a:schemeClr val="bg1"/>
                </a:solidFill>
                <a:latin typeface="Bradley Hand" pitchFamily="2" charset="77"/>
              </a:rPr>
              <a:t>TukeyHSD</a:t>
            </a:r>
            <a:r>
              <a:rPr lang="en-US" b="1" dirty="0">
                <a:solidFill>
                  <a:schemeClr val="bg1"/>
                </a:solidFill>
                <a:latin typeface="Bradley Hand" pitchFamily="2" charset="77"/>
              </a:rPr>
              <a:t> p&lt;.05)</a:t>
            </a:r>
          </a:p>
        </p:txBody>
      </p:sp>
    </p:spTree>
    <p:custDataLst>
      <p:tags r:id="rId1"/>
    </p:custDataLst>
    <p:extLst>
      <p:ext uri="{BB962C8B-B14F-4D97-AF65-F5344CB8AC3E}">
        <p14:creationId xmlns:p14="http://schemas.microsoft.com/office/powerpoint/2010/main" val="39126873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26679"/>
    </mc:Choice>
    <mc:Fallback xmlns="">
      <p:transition spd="slow" advTm="2667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dissolve">
                                      <p:cBhvr>
                                        <p:cTn id="7" dur="500"/>
                                        <p:tgtEl>
                                          <p:spTgt spid="11">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dissolv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11">
                                            <p:txEl>
                                              <p:pRg st="1" end="1"/>
                                            </p:txEl>
                                          </p:spTgt>
                                        </p:tgtEl>
                                        <p:attrNameLst>
                                          <p:attrName>style.visibility</p:attrName>
                                        </p:attrNameLst>
                                      </p:cBhvr>
                                      <p:to>
                                        <p:strVal val="visible"/>
                                      </p:to>
                                    </p:set>
                                    <p:animEffect transition="in" filter="dissolve">
                                      <p:cBhvr>
                                        <p:cTn id="15" dur="500"/>
                                        <p:tgtEl>
                                          <p:spTgt spid="11">
                                            <p:txEl>
                                              <p:pRg st="1" end="1"/>
                                            </p:txEl>
                                          </p:spTgt>
                                        </p:tgtEl>
                                      </p:cBhvr>
                                    </p:animEffect>
                                  </p:childTnLst>
                                </p:cTn>
                              </p:par>
                              <p:par>
                                <p:cTn id="16" presetID="9" presetClass="entr" presetSubtype="0" fill="hold" nodeType="with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dissolve">
                                      <p:cBhvr>
                                        <p:cTn id="18" dur="500"/>
                                        <p:tgtEl>
                                          <p:spTgt spid="18"/>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11">
                                            <p:txEl>
                                              <p:pRg st="2" end="2"/>
                                            </p:txEl>
                                          </p:spTgt>
                                        </p:tgtEl>
                                        <p:attrNameLst>
                                          <p:attrName>style.visibility</p:attrName>
                                        </p:attrNameLst>
                                      </p:cBhvr>
                                      <p:to>
                                        <p:strVal val="visible"/>
                                      </p:to>
                                    </p:set>
                                    <p:animEffect transition="in" filter="dissolve">
                                      <p:cBhvr>
                                        <p:cTn id="23" dur="500"/>
                                        <p:tgtEl>
                                          <p:spTgt spid="11">
                                            <p:txEl>
                                              <p:pRg st="2" end="2"/>
                                            </p:txEl>
                                          </p:spTgt>
                                        </p:tgtEl>
                                      </p:cBhvr>
                                    </p:animEffect>
                                  </p:childTnLst>
                                </p:cTn>
                              </p:par>
                              <p:par>
                                <p:cTn id="24" presetID="9" presetClass="entr" presetSubtype="0" fill="hold" nodeType="withEffect">
                                  <p:stCondLst>
                                    <p:cond delay="0"/>
                                  </p:stCondLst>
                                  <p:childTnLst>
                                    <p:set>
                                      <p:cBhvr>
                                        <p:cTn id="25" dur="1" fill="hold">
                                          <p:stCondLst>
                                            <p:cond delay="0"/>
                                          </p:stCondLst>
                                        </p:cTn>
                                        <p:tgtEl>
                                          <p:spTgt spid="25"/>
                                        </p:tgtEl>
                                        <p:attrNameLst>
                                          <p:attrName>style.visibility</p:attrName>
                                        </p:attrNameLst>
                                      </p:cBhvr>
                                      <p:to>
                                        <p:strVal val="visible"/>
                                      </p:to>
                                    </p:set>
                                    <p:animEffect transition="in" filter="dissolve">
                                      <p:cBhvr>
                                        <p:cTn id="26"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uiExpand="1" build="p"/>
    </p:bld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BE95D989-81FA-4BAD-9AD5-E46CEDA91B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3" cy="6858000"/>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4E14F8A-A4C8-A04B-AF09-9E7C560DF115}"/>
              </a:ext>
            </a:extLst>
          </p:cNvPr>
          <p:cNvSpPr>
            <a:spLocks noGrp="1"/>
          </p:cNvSpPr>
          <p:nvPr>
            <p:ph type="title"/>
          </p:nvPr>
        </p:nvSpPr>
        <p:spPr>
          <a:xfrm>
            <a:off x="838200" y="811161"/>
            <a:ext cx="3335594" cy="5403370"/>
          </a:xfrm>
        </p:spPr>
        <p:txBody>
          <a:bodyPr>
            <a:normAutofit/>
          </a:bodyPr>
          <a:lstStyle/>
          <a:p>
            <a:r>
              <a:rPr lang="en-US" sz="4100" dirty="0">
                <a:solidFill>
                  <a:srgbClr val="FFFFFF"/>
                </a:solidFill>
              </a:rPr>
              <a:t>How we measure Impact of Time Pressure on Decision Quality</a:t>
            </a:r>
          </a:p>
        </p:txBody>
      </p:sp>
      <p:sp>
        <p:nvSpPr>
          <p:cNvPr id="13" name="Rectangle 12">
            <a:extLst>
              <a:ext uri="{FF2B5EF4-FFF2-40B4-BE49-F238E27FC236}">
                <a16:creationId xmlns:a16="http://schemas.microsoft.com/office/drawing/2014/main" id="{156189E5-8A3E-4CFD-B71B-CCD0F8495E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3" y="0"/>
            <a:ext cx="142074" cy="6858000"/>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5D965F19-5145-9B41-AEEF-D28F3D452F10}"/>
              </a:ext>
            </a:extLst>
          </p:cNvPr>
          <p:cNvSpPr>
            <a:spLocks noGrp="1"/>
          </p:cNvSpPr>
          <p:nvPr>
            <p:ph type="sldNum" sz="quarter" idx="12"/>
          </p:nvPr>
        </p:nvSpPr>
        <p:spPr>
          <a:xfrm>
            <a:off x="11000232" y="6108192"/>
            <a:ext cx="548640" cy="548640"/>
          </a:xfrm>
          <a:prstGeom prst="ellipse">
            <a:avLst/>
          </a:prstGeom>
          <a:solidFill>
            <a:srgbClr val="898989"/>
          </a:solidFill>
        </p:spPr>
        <p:txBody>
          <a:bodyPr>
            <a:normAutofit/>
          </a:bodyPr>
          <a:lstStyle/>
          <a:p>
            <a:pPr algn="ctr">
              <a:spcAft>
                <a:spcPts val="600"/>
              </a:spcAft>
            </a:pPr>
            <a:fld id="{253CDD1E-6259-A844-8C68-CA31AA8918D9}" type="slidenum">
              <a:rPr lang="en-US" sz="1500">
                <a:solidFill>
                  <a:srgbClr val="FFFFFF">
                    <a:alpha val="80000"/>
                  </a:srgbClr>
                </a:solidFill>
              </a:rPr>
              <a:pPr algn="ctr">
                <a:spcAft>
                  <a:spcPts val="600"/>
                </a:spcAft>
              </a:pPr>
              <a:t>44</a:t>
            </a:fld>
            <a:endParaRPr lang="en-US" sz="1500">
              <a:solidFill>
                <a:srgbClr val="FFFFFF">
                  <a:alpha val="80000"/>
                </a:srgbClr>
              </a:solidFill>
            </a:endParaRPr>
          </a:p>
        </p:txBody>
      </p:sp>
      <p:graphicFrame>
        <p:nvGraphicFramePr>
          <p:cNvPr id="6" name="Content Placeholder 2">
            <a:extLst>
              <a:ext uri="{FF2B5EF4-FFF2-40B4-BE49-F238E27FC236}">
                <a16:creationId xmlns:a16="http://schemas.microsoft.com/office/drawing/2014/main" id="{BE551A3C-680D-47A3-9818-E209EB77C09D}"/>
              </a:ext>
            </a:extLst>
          </p:cNvPr>
          <p:cNvGraphicFramePr>
            <a:graphicFrameLocks noGrp="1"/>
          </p:cNvGraphicFramePr>
          <p:nvPr>
            <p:ph idx="1"/>
          </p:nvPr>
        </p:nvGraphicFramePr>
        <p:xfrm>
          <a:off x="5459413" y="642938"/>
          <a:ext cx="6089650" cy="55721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7" name="Group 6">
            <a:extLst>
              <a:ext uri="{FF2B5EF4-FFF2-40B4-BE49-F238E27FC236}">
                <a16:creationId xmlns:a16="http://schemas.microsoft.com/office/drawing/2014/main" id="{2358A818-B9BE-2E42-836C-84AC3377A8BE}"/>
              </a:ext>
            </a:extLst>
          </p:cNvPr>
          <p:cNvGrpSpPr/>
          <p:nvPr/>
        </p:nvGrpSpPr>
        <p:grpSpPr>
          <a:xfrm>
            <a:off x="4898280" y="5482240"/>
            <a:ext cx="5959878" cy="1174592"/>
            <a:chOff x="4898280" y="5482240"/>
            <a:chExt cx="5959878" cy="1174592"/>
          </a:xfrm>
        </p:grpSpPr>
        <mc:AlternateContent xmlns:mc="http://schemas.openxmlformats.org/markup-compatibility/2006" xmlns:p14="http://schemas.microsoft.com/office/powerpoint/2010/main">
          <mc:Choice Requires="p14">
            <p:contentPart p14:bwMode="auto" r:id="rId8">
              <p14:nvContentPartPr>
                <p14:cNvPr id="3" name="Ink 2">
                  <a:extLst>
                    <a:ext uri="{FF2B5EF4-FFF2-40B4-BE49-F238E27FC236}">
                      <a16:creationId xmlns:a16="http://schemas.microsoft.com/office/drawing/2014/main" id="{06ABE85D-75CB-6A4C-A5F6-A1289588CAFB}"/>
                    </a:ext>
                  </a:extLst>
                </p14:cNvPr>
                <p14:cNvContentPartPr/>
                <p14:nvPr/>
              </p14:nvContentPartPr>
              <p14:xfrm>
                <a:off x="4898280" y="5482240"/>
                <a:ext cx="934200" cy="1089000"/>
              </p14:xfrm>
            </p:contentPart>
          </mc:Choice>
          <mc:Fallback xmlns="">
            <p:pic>
              <p:nvPicPr>
                <p:cNvPr id="3" name="Ink 2">
                  <a:extLst>
                    <a:ext uri="{FF2B5EF4-FFF2-40B4-BE49-F238E27FC236}">
                      <a16:creationId xmlns:a16="http://schemas.microsoft.com/office/drawing/2014/main" id="{06ABE85D-75CB-6A4C-A5F6-A1289588CAFB}"/>
                    </a:ext>
                  </a:extLst>
                </p:cNvPr>
                <p:cNvPicPr/>
                <p:nvPr/>
              </p:nvPicPr>
              <p:blipFill>
                <a:blip r:embed="rId9"/>
                <a:stretch>
                  <a:fillRect/>
                </a:stretch>
              </p:blipFill>
              <p:spPr>
                <a:xfrm>
                  <a:off x="4889640" y="5473240"/>
                  <a:ext cx="951840" cy="1106640"/>
                </a:xfrm>
                <a:prstGeom prst="rect">
                  <a:avLst/>
                </a:prstGeom>
              </p:spPr>
            </p:pic>
          </mc:Fallback>
        </mc:AlternateContent>
        <p:sp>
          <p:nvSpPr>
            <p:cNvPr id="9" name="TextBox 8">
              <a:extLst>
                <a:ext uri="{FF2B5EF4-FFF2-40B4-BE49-F238E27FC236}">
                  <a16:creationId xmlns:a16="http://schemas.microsoft.com/office/drawing/2014/main" id="{C576D611-DA9E-9942-A9B5-73205CF250A7}"/>
                </a:ext>
              </a:extLst>
            </p:cNvPr>
            <p:cNvSpPr txBox="1"/>
            <p:nvPr/>
          </p:nvSpPr>
          <p:spPr>
            <a:xfrm>
              <a:off x="5317339" y="5733502"/>
              <a:ext cx="5540819" cy="923330"/>
            </a:xfrm>
            <a:prstGeom prst="rect">
              <a:avLst/>
            </a:prstGeom>
            <a:solidFill>
              <a:schemeClr val="bg1"/>
            </a:solidFill>
          </p:spPr>
          <p:txBody>
            <a:bodyPr wrap="square" rtlCol="0">
              <a:spAutoFit/>
            </a:bodyPr>
            <a:lstStyle/>
            <a:p>
              <a:r>
                <a:rPr lang="en-US" b="1" dirty="0">
                  <a:solidFill>
                    <a:srgbClr val="FF0000"/>
                  </a:solidFill>
                  <a:latin typeface="Bradley Hand" pitchFamily="2" charset="77"/>
                </a:rPr>
                <a:t>Time pressure occurs because of increased numbers of searches, documents read, search time, read time and depth of search</a:t>
              </a:r>
            </a:p>
          </p:txBody>
        </p:sp>
      </p:grpSp>
    </p:spTree>
    <p:custDataLst>
      <p:tags r:id="rId1"/>
    </p:custDataLst>
    <p:extLst>
      <p:ext uri="{BB962C8B-B14F-4D97-AF65-F5344CB8AC3E}">
        <p14:creationId xmlns:p14="http://schemas.microsoft.com/office/powerpoint/2010/main" val="2523472114"/>
      </p:ext>
    </p:extLst>
  </p:cSld>
  <p:clrMapOvr>
    <a:masterClrMapping/>
  </p:clrMapOvr>
  <mc:AlternateContent xmlns:mc="http://schemas.openxmlformats.org/markup-compatibility/2006" xmlns:p14="http://schemas.microsoft.com/office/powerpoint/2010/main">
    <mc:Choice Requires="p14">
      <p:transition spd="slow" p14:dur="2000" advTm="24509"/>
    </mc:Choice>
    <mc:Fallback xmlns="">
      <p:transition spd="slow" advTm="2450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12" name="Content Placeholder 2">
            <a:extLst>
              <a:ext uri="{FF2B5EF4-FFF2-40B4-BE49-F238E27FC236}">
                <a16:creationId xmlns:a16="http://schemas.microsoft.com/office/drawing/2014/main" id="{4D210677-00DC-C84C-B989-FE21B3AB7E08}"/>
              </a:ext>
            </a:extLst>
          </p:cNvPr>
          <p:cNvGraphicFramePr>
            <a:graphicFrameLocks noGrp="1"/>
          </p:cNvGraphicFramePr>
          <p:nvPr>
            <p:ph idx="1"/>
            <p:extLst>
              <p:ext uri="{D42A27DB-BD31-4B8C-83A1-F6EECF244321}">
                <p14:modId xmlns:p14="http://schemas.microsoft.com/office/powerpoint/2010/main" val="1530599907"/>
              </p:ext>
            </p:extLst>
          </p:nvPr>
        </p:nvGraphicFramePr>
        <p:xfrm>
          <a:off x="5459413" y="642938"/>
          <a:ext cx="6089650" cy="557212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1" name="Rectangle 10">
            <a:extLst>
              <a:ext uri="{FF2B5EF4-FFF2-40B4-BE49-F238E27FC236}">
                <a16:creationId xmlns:a16="http://schemas.microsoft.com/office/drawing/2014/main" id="{BE95D989-81FA-4BAD-9AD5-E46CEDA91B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3" cy="6858000"/>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3379595-EB09-3348-8A62-E6ECB0AA52F3}"/>
              </a:ext>
            </a:extLst>
          </p:cNvPr>
          <p:cNvSpPr>
            <a:spLocks noGrp="1"/>
          </p:cNvSpPr>
          <p:nvPr>
            <p:ph type="title"/>
          </p:nvPr>
        </p:nvSpPr>
        <p:spPr>
          <a:xfrm>
            <a:off x="838200" y="811161"/>
            <a:ext cx="3335594" cy="5403370"/>
          </a:xfrm>
        </p:spPr>
        <p:txBody>
          <a:bodyPr>
            <a:normAutofit/>
          </a:bodyPr>
          <a:lstStyle/>
          <a:p>
            <a:r>
              <a:rPr lang="en-US" dirty="0">
                <a:solidFill>
                  <a:srgbClr val="FFFFFF"/>
                </a:solidFill>
              </a:rPr>
              <a:t>Conclusions</a:t>
            </a:r>
          </a:p>
        </p:txBody>
      </p:sp>
      <p:sp>
        <p:nvSpPr>
          <p:cNvPr id="13" name="Rectangle 12">
            <a:extLst>
              <a:ext uri="{FF2B5EF4-FFF2-40B4-BE49-F238E27FC236}">
                <a16:creationId xmlns:a16="http://schemas.microsoft.com/office/drawing/2014/main" id="{156189E5-8A3E-4CFD-B71B-CCD0F8495E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3" y="0"/>
            <a:ext cx="142074" cy="6858000"/>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694767D2-DAF1-F148-9D8F-4A0BA8616095}"/>
              </a:ext>
            </a:extLst>
          </p:cNvPr>
          <p:cNvSpPr>
            <a:spLocks noGrp="1"/>
          </p:cNvSpPr>
          <p:nvPr>
            <p:ph type="sldNum" sz="quarter" idx="12"/>
          </p:nvPr>
        </p:nvSpPr>
        <p:spPr>
          <a:xfrm>
            <a:off x="11000232" y="6108192"/>
            <a:ext cx="548640" cy="548640"/>
          </a:xfrm>
          <a:prstGeom prst="ellipse">
            <a:avLst/>
          </a:prstGeom>
          <a:solidFill>
            <a:srgbClr val="898989"/>
          </a:solidFill>
        </p:spPr>
        <p:txBody>
          <a:bodyPr>
            <a:normAutofit/>
          </a:bodyPr>
          <a:lstStyle/>
          <a:p>
            <a:pPr algn="ctr">
              <a:spcAft>
                <a:spcPts val="600"/>
              </a:spcAft>
            </a:pPr>
            <a:fld id="{253CDD1E-6259-A844-8C68-CA31AA8918D9}" type="slidenum">
              <a:rPr lang="en-US" sz="1500">
                <a:solidFill>
                  <a:srgbClr val="FFFFFF">
                    <a:alpha val="80000"/>
                  </a:srgbClr>
                </a:solidFill>
              </a:rPr>
              <a:pPr algn="ctr">
                <a:spcAft>
                  <a:spcPts val="600"/>
                </a:spcAft>
              </a:pPr>
              <a:t>45</a:t>
            </a:fld>
            <a:endParaRPr lang="en-US" sz="1500">
              <a:solidFill>
                <a:srgbClr val="FFFFFF">
                  <a:alpha val="80000"/>
                </a:srgbClr>
              </a:solidFill>
            </a:endParaRPr>
          </a:p>
        </p:txBody>
      </p:sp>
      <p:sp>
        <p:nvSpPr>
          <p:cNvPr id="7" name="Horizontal Scroll 6">
            <a:extLst>
              <a:ext uri="{FF2B5EF4-FFF2-40B4-BE49-F238E27FC236}">
                <a16:creationId xmlns:a16="http://schemas.microsoft.com/office/drawing/2014/main" id="{2DB87C1E-ADAD-0345-AD53-B1AB935C91F9}"/>
              </a:ext>
            </a:extLst>
          </p:cNvPr>
          <p:cNvSpPr/>
          <p:nvPr/>
        </p:nvSpPr>
        <p:spPr>
          <a:xfrm>
            <a:off x="5588000" y="1723949"/>
            <a:ext cx="1625600" cy="707886"/>
          </a:xfrm>
          <a:prstGeom prst="horizontalScroll">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dirty="0">
                <a:ln w="0"/>
                <a:solidFill>
                  <a:schemeClr val="tx1"/>
                </a:solidFill>
                <a:effectLst>
                  <a:outerShdw blurRad="38100" dist="19050" dir="2700000" algn="tl" rotWithShape="0">
                    <a:schemeClr val="dk1">
                      <a:alpha val="40000"/>
                    </a:schemeClr>
                  </a:outerShdw>
                </a:effectLst>
              </a:rPr>
              <a:t>Yes</a:t>
            </a:r>
          </a:p>
        </p:txBody>
      </p:sp>
      <p:sp>
        <p:nvSpPr>
          <p:cNvPr id="8" name="Horizontal Scroll 7">
            <a:extLst>
              <a:ext uri="{FF2B5EF4-FFF2-40B4-BE49-F238E27FC236}">
                <a16:creationId xmlns:a16="http://schemas.microsoft.com/office/drawing/2014/main" id="{DDD12EA6-0A3F-B842-B523-F9D36A1E1F42}"/>
              </a:ext>
            </a:extLst>
          </p:cNvPr>
          <p:cNvSpPr/>
          <p:nvPr/>
        </p:nvSpPr>
        <p:spPr>
          <a:xfrm>
            <a:off x="5588000" y="3345344"/>
            <a:ext cx="5960872" cy="707886"/>
          </a:xfrm>
          <a:prstGeom prst="horizontalScroll">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dirty="0">
                <a:ln w="0"/>
                <a:solidFill>
                  <a:schemeClr val="tx1"/>
                </a:solidFill>
                <a:effectLst>
                  <a:outerShdw blurRad="38100" dist="19050" dir="2700000" algn="tl" rotWithShape="0">
                    <a:schemeClr val="dk1">
                      <a:alpha val="40000"/>
                    </a:schemeClr>
                  </a:outerShdw>
                </a:effectLst>
              </a:rPr>
              <a:t>Significantly erodes the benefits of a doc. retrieval system</a:t>
            </a:r>
          </a:p>
        </p:txBody>
      </p:sp>
      <p:sp>
        <p:nvSpPr>
          <p:cNvPr id="9" name="Horizontal Scroll 8">
            <a:extLst>
              <a:ext uri="{FF2B5EF4-FFF2-40B4-BE49-F238E27FC236}">
                <a16:creationId xmlns:a16="http://schemas.microsoft.com/office/drawing/2014/main" id="{08815554-BEFC-3C4D-B5F3-F016B7C4E4CD}"/>
              </a:ext>
            </a:extLst>
          </p:cNvPr>
          <p:cNvSpPr/>
          <p:nvPr/>
        </p:nvSpPr>
        <p:spPr>
          <a:xfrm>
            <a:off x="5588000" y="6047750"/>
            <a:ext cx="2362200" cy="707886"/>
          </a:xfrm>
          <a:prstGeom prst="horizontalScroll">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dirty="0">
                <a:ln w="0"/>
                <a:solidFill>
                  <a:schemeClr val="tx1"/>
                </a:solidFill>
                <a:effectLst>
                  <a:outerShdw blurRad="38100" dist="19050" dir="2700000" algn="tl" rotWithShape="0">
                    <a:schemeClr val="dk1">
                      <a:alpha val="40000"/>
                    </a:schemeClr>
                  </a:outerShdw>
                </a:effectLst>
              </a:rPr>
              <a:t>No/Minimal Impact</a:t>
            </a:r>
          </a:p>
        </p:txBody>
      </p:sp>
      <p:sp>
        <p:nvSpPr>
          <p:cNvPr id="10" name="TextBox 9">
            <a:extLst>
              <a:ext uri="{FF2B5EF4-FFF2-40B4-BE49-F238E27FC236}">
                <a16:creationId xmlns:a16="http://schemas.microsoft.com/office/drawing/2014/main" id="{99554796-D39D-974C-BC0B-475027CCE39E}"/>
              </a:ext>
            </a:extLst>
          </p:cNvPr>
          <p:cNvSpPr txBox="1"/>
          <p:nvPr/>
        </p:nvSpPr>
        <p:spPr>
          <a:xfrm>
            <a:off x="6769100" y="5055991"/>
            <a:ext cx="5647674" cy="1077218"/>
          </a:xfrm>
          <a:prstGeom prst="rect">
            <a:avLst/>
          </a:prstGeom>
          <a:noFill/>
        </p:spPr>
        <p:txBody>
          <a:bodyPr wrap="square" rtlCol="0">
            <a:spAutoFit/>
          </a:bodyPr>
          <a:lstStyle/>
          <a:p>
            <a:pPr marL="342900" indent="-342900">
              <a:buFont typeface="Arial" panose="020B0604020202020204" pitchFamily="34" charset="0"/>
              <a:buChar char="•"/>
            </a:pPr>
            <a:r>
              <a:rPr lang="en-US" sz="1600" b="1" dirty="0">
                <a:latin typeface="Bradley Hand" pitchFamily="2" charset="77"/>
              </a:rPr>
              <a:t>Compared 2 systems: BM25 retrieval &amp; state-of-art medical doc. retrieval for similar task</a:t>
            </a:r>
          </a:p>
          <a:p>
            <a:pPr marL="342900" indent="-342900">
              <a:buFont typeface="Arial" panose="020B0604020202020204" pitchFamily="34" charset="0"/>
              <a:buChar char="•"/>
            </a:pPr>
            <a:r>
              <a:rPr lang="en-US" sz="1600" b="1" dirty="0">
                <a:latin typeface="Bradley Hand" pitchFamily="2" charset="77"/>
              </a:rPr>
              <a:t>Sig. difference in off-line traditional IR performance, e.g., +73% MAP </a:t>
            </a:r>
          </a:p>
        </p:txBody>
      </p:sp>
    </p:spTree>
    <p:custDataLst>
      <p:tags r:id="rId1"/>
    </p:custDataLst>
    <p:extLst>
      <p:ext uri="{BB962C8B-B14F-4D97-AF65-F5344CB8AC3E}">
        <p14:creationId xmlns:p14="http://schemas.microsoft.com/office/powerpoint/2010/main" val="2291317546"/>
      </p:ext>
    </p:extLst>
  </p:cSld>
  <p:clrMapOvr>
    <a:masterClrMapping/>
  </p:clrMapOvr>
  <mc:AlternateContent xmlns:mc="http://schemas.openxmlformats.org/markup-compatibility/2006" xmlns:p14="http://schemas.microsoft.com/office/powerpoint/2010/main">
    <mc:Choice Requires="p14">
      <p:transition spd="slow" p14:dur="2000" advTm="24856"/>
    </mc:Choice>
    <mc:Fallback xmlns="">
      <p:transition spd="slow" advTm="2485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2">
                                            <p:graphicEl>
                                              <a:dgm id="{23BD35AA-8FDC-2E4E-A455-85AEAD6EEF75}"/>
                                            </p:graphicEl>
                                          </p:spTgt>
                                        </p:tgtEl>
                                        <p:attrNameLst>
                                          <p:attrName>style.visibility</p:attrName>
                                        </p:attrNameLst>
                                      </p:cBhvr>
                                      <p:to>
                                        <p:strVal val="visible"/>
                                      </p:to>
                                    </p:set>
                                    <p:animEffect transition="in" filter="dissolve">
                                      <p:cBhvr>
                                        <p:cTn id="7" dur="500"/>
                                        <p:tgtEl>
                                          <p:spTgt spid="12">
                                            <p:graphicEl>
                                              <a:dgm id="{23BD35AA-8FDC-2E4E-A455-85AEAD6EEF75}"/>
                                            </p:graphic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2">
                                            <p:graphicEl>
                                              <a:dgm id="{9C2FEA1B-64D6-964C-BE57-EFFF384CA1CB}"/>
                                            </p:graphicEl>
                                          </p:spTgt>
                                        </p:tgtEl>
                                        <p:attrNameLst>
                                          <p:attrName>style.visibility</p:attrName>
                                        </p:attrNameLst>
                                      </p:cBhvr>
                                      <p:to>
                                        <p:strVal val="visible"/>
                                      </p:to>
                                    </p:set>
                                    <p:animEffect transition="in" filter="dissolve">
                                      <p:cBhvr>
                                        <p:cTn id="10" dur="500"/>
                                        <p:tgtEl>
                                          <p:spTgt spid="12">
                                            <p:graphicEl>
                                              <a:dgm id="{9C2FEA1B-64D6-964C-BE57-EFFF384CA1CB}"/>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dissolve">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12">
                                            <p:graphicEl>
                                              <a:dgm id="{2AD4F67C-9237-764F-85B8-5DB4FA5E432B}"/>
                                            </p:graphicEl>
                                          </p:spTgt>
                                        </p:tgtEl>
                                        <p:attrNameLst>
                                          <p:attrName>style.visibility</p:attrName>
                                        </p:attrNameLst>
                                      </p:cBhvr>
                                      <p:to>
                                        <p:strVal val="visible"/>
                                      </p:to>
                                    </p:set>
                                    <p:animEffect transition="in" filter="dissolve">
                                      <p:cBhvr>
                                        <p:cTn id="20" dur="500"/>
                                        <p:tgtEl>
                                          <p:spTgt spid="12">
                                            <p:graphicEl>
                                              <a:dgm id="{2AD4F67C-9237-764F-85B8-5DB4FA5E432B}"/>
                                            </p:graphicEl>
                                          </p:spTgt>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12">
                                            <p:graphicEl>
                                              <a:dgm id="{5D106135-DCED-874F-887C-F07280AFD47E}"/>
                                            </p:graphicEl>
                                          </p:spTgt>
                                        </p:tgtEl>
                                        <p:attrNameLst>
                                          <p:attrName>style.visibility</p:attrName>
                                        </p:attrNameLst>
                                      </p:cBhvr>
                                      <p:to>
                                        <p:strVal val="visible"/>
                                      </p:to>
                                    </p:set>
                                    <p:animEffect transition="in" filter="dissolve">
                                      <p:cBhvr>
                                        <p:cTn id="23" dur="500"/>
                                        <p:tgtEl>
                                          <p:spTgt spid="12">
                                            <p:graphicEl>
                                              <a:dgm id="{5D106135-DCED-874F-887C-F07280AFD47E}"/>
                                            </p:graphicEl>
                                          </p:spTgt>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grpId="0" nodeType="click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dissolve">
                                      <p:cBhvr>
                                        <p:cTn id="28" dur="500"/>
                                        <p:tgtEl>
                                          <p:spTgt spid="8"/>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grpId="0" nodeType="clickEffect">
                                  <p:stCondLst>
                                    <p:cond delay="0"/>
                                  </p:stCondLst>
                                  <p:childTnLst>
                                    <p:set>
                                      <p:cBhvr>
                                        <p:cTn id="32" dur="1" fill="hold">
                                          <p:stCondLst>
                                            <p:cond delay="0"/>
                                          </p:stCondLst>
                                        </p:cTn>
                                        <p:tgtEl>
                                          <p:spTgt spid="12">
                                            <p:graphicEl>
                                              <a:dgm id="{9DD02615-F570-A644-86FB-D2D0783C4455}"/>
                                            </p:graphicEl>
                                          </p:spTgt>
                                        </p:tgtEl>
                                        <p:attrNameLst>
                                          <p:attrName>style.visibility</p:attrName>
                                        </p:attrNameLst>
                                      </p:cBhvr>
                                      <p:to>
                                        <p:strVal val="visible"/>
                                      </p:to>
                                    </p:set>
                                    <p:animEffect transition="in" filter="dissolve">
                                      <p:cBhvr>
                                        <p:cTn id="33" dur="500"/>
                                        <p:tgtEl>
                                          <p:spTgt spid="12">
                                            <p:graphicEl>
                                              <a:dgm id="{9DD02615-F570-A644-86FB-D2D0783C4455}"/>
                                            </p:graphicEl>
                                          </p:spTgt>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12">
                                            <p:graphicEl>
                                              <a:dgm id="{1FD88A82-1C9D-B347-B08B-88F99FD8A737}"/>
                                            </p:graphicEl>
                                          </p:spTgt>
                                        </p:tgtEl>
                                        <p:attrNameLst>
                                          <p:attrName>style.visibility</p:attrName>
                                        </p:attrNameLst>
                                      </p:cBhvr>
                                      <p:to>
                                        <p:strVal val="visible"/>
                                      </p:to>
                                    </p:set>
                                    <p:animEffect transition="in" filter="dissolve">
                                      <p:cBhvr>
                                        <p:cTn id="36" dur="500"/>
                                        <p:tgtEl>
                                          <p:spTgt spid="12">
                                            <p:graphicEl>
                                              <a:dgm id="{1FD88A82-1C9D-B347-B08B-88F99FD8A737}"/>
                                            </p:graphicEl>
                                          </p:spTgt>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ntr" presetSubtype="0" fill="hold" grpId="0" nodeType="clickEffect">
                                  <p:stCondLst>
                                    <p:cond delay="0"/>
                                  </p:stCondLst>
                                  <p:childTnLst>
                                    <p:set>
                                      <p:cBhvr>
                                        <p:cTn id="40" dur="1" fill="hold">
                                          <p:stCondLst>
                                            <p:cond delay="0"/>
                                          </p:stCondLst>
                                        </p:cTn>
                                        <p:tgtEl>
                                          <p:spTgt spid="10"/>
                                        </p:tgtEl>
                                        <p:attrNameLst>
                                          <p:attrName>style.visibility</p:attrName>
                                        </p:attrNameLst>
                                      </p:cBhvr>
                                      <p:to>
                                        <p:strVal val="visible"/>
                                      </p:to>
                                    </p:set>
                                    <p:animEffect transition="in" filter="dissolve">
                                      <p:cBhvr>
                                        <p:cTn id="41" dur="500"/>
                                        <p:tgtEl>
                                          <p:spTgt spid="10"/>
                                        </p:tgtEl>
                                      </p:cBhvr>
                                    </p:animEffect>
                                  </p:childTnLst>
                                </p:cTn>
                              </p:par>
                            </p:childTnLst>
                          </p:cTn>
                        </p:par>
                      </p:childTnLst>
                    </p:cTn>
                  </p:par>
                  <p:par>
                    <p:cTn id="42" fill="hold">
                      <p:stCondLst>
                        <p:cond delay="indefinite"/>
                      </p:stCondLst>
                      <p:childTnLst>
                        <p:par>
                          <p:cTn id="43" fill="hold">
                            <p:stCondLst>
                              <p:cond delay="0"/>
                            </p:stCondLst>
                            <p:childTnLst>
                              <p:par>
                                <p:cTn id="44" presetID="9" presetClass="entr" presetSubtype="0" fill="hold" grpId="0" nodeType="clickEffect">
                                  <p:stCondLst>
                                    <p:cond delay="0"/>
                                  </p:stCondLst>
                                  <p:childTnLst>
                                    <p:set>
                                      <p:cBhvr>
                                        <p:cTn id="45" dur="1" fill="hold">
                                          <p:stCondLst>
                                            <p:cond delay="0"/>
                                          </p:stCondLst>
                                        </p:cTn>
                                        <p:tgtEl>
                                          <p:spTgt spid="9"/>
                                        </p:tgtEl>
                                        <p:attrNameLst>
                                          <p:attrName>style.visibility</p:attrName>
                                        </p:attrNameLst>
                                      </p:cBhvr>
                                      <p:to>
                                        <p:strVal val="visible"/>
                                      </p:to>
                                    </p:set>
                                    <p:animEffect transition="in" filter="dissolve">
                                      <p:cBhvr>
                                        <p:cTn id="4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2" grpId="0" uiExpand="1">
        <p:bldSub>
          <a:bldDgm bld="lvlOne"/>
        </p:bldSub>
      </p:bldGraphic>
      <p:bldP spid="7" grpId="0" animBg="1"/>
      <p:bldP spid="8" grpId="0" animBg="1"/>
      <p:bldP spid="9" grpId="0" animBg="1"/>
      <p:bldP spid="10" grpId="0"/>
    </p:bld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8" name="Rectangle 47">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7" name="Title 6">
            <a:extLst>
              <a:ext uri="{FF2B5EF4-FFF2-40B4-BE49-F238E27FC236}">
                <a16:creationId xmlns:a16="http://schemas.microsoft.com/office/drawing/2014/main" id="{A1F6EDFC-398B-9646-BC4E-A02912263BF6}"/>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fontScale="90000"/>
          </a:bodyPr>
          <a:lstStyle/>
          <a:p>
            <a:pPr algn="ctr"/>
            <a:r>
              <a:rPr lang="en-US" sz="2800" b="1" kern="1200" dirty="0">
                <a:solidFill>
                  <a:schemeClr val="tx1"/>
                </a:solidFill>
                <a:latin typeface="+mj-lt"/>
                <a:ea typeface="+mj-ea"/>
                <a:cs typeface="+mj-cs"/>
              </a:rPr>
              <a:t>Why do clinicians fail to correctly answer around half the questions?</a:t>
            </a:r>
            <a:endParaRPr lang="en-US" sz="2800" kern="1200" dirty="0">
              <a:solidFill>
                <a:schemeClr val="tx1"/>
              </a:solidFill>
              <a:latin typeface="+mj-lt"/>
              <a:ea typeface="+mj-ea"/>
              <a:cs typeface="+mj-cs"/>
            </a:endParaRPr>
          </a:p>
        </p:txBody>
      </p:sp>
      <p:sp>
        <p:nvSpPr>
          <p:cNvPr id="40" name="Content Placeholder 39">
            <a:extLst>
              <a:ext uri="{FF2B5EF4-FFF2-40B4-BE49-F238E27FC236}">
                <a16:creationId xmlns:a16="http://schemas.microsoft.com/office/drawing/2014/main" id="{6E48286A-EB90-4918-B62F-BA4D9C9E4F6B}"/>
              </a:ext>
            </a:extLst>
          </p:cNvPr>
          <p:cNvSpPr>
            <a:spLocks noGrp="1"/>
          </p:cNvSpPr>
          <p:nvPr>
            <p:ph sz="half" idx="1"/>
          </p:nvPr>
        </p:nvSpPr>
        <p:spPr>
          <a:xfrm>
            <a:off x="643467" y="2853844"/>
            <a:ext cx="3769319" cy="3199822"/>
          </a:xfrm>
        </p:spPr>
        <p:txBody>
          <a:bodyPr vert="horz" lIns="91440" tIns="45720" rIns="91440" bIns="45720" rtlCol="0">
            <a:normAutofit/>
          </a:bodyPr>
          <a:lstStyle/>
          <a:p>
            <a:pPr marL="0" indent="0">
              <a:buNone/>
            </a:pPr>
            <a:r>
              <a:rPr lang="en-US" sz="2000" dirty="0"/>
              <a:t>Is it because of: </a:t>
            </a:r>
          </a:p>
          <a:p>
            <a:r>
              <a:rPr lang="en-US" sz="2000" dirty="0"/>
              <a:t>the corpus?</a:t>
            </a:r>
          </a:p>
          <a:p>
            <a:r>
              <a:rPr lang="en-US" sz="2000" dirty="0"/>
              <a:t>the search system?</a:t>
            </a:r>
          </a:p>
          <a:p>
            <a:r>
              <a:rPr lang="en-US" sz="2000" dirty="0"/>
              <a:t>the participant?</a:t>
            </a:r>
          </a:p>
        </p:txBody>
      </p:sp>
      <p:graphicFrame>
        <p:nvGraphicFramePr>
          <p:cNvPr id="6" name="Content Placeholder 16">
            <a:extLst>
              <a:ext uri="{FF2B5EF4-FFF2-40B4-BE49-F238E27FC236}">
                <a16:creationId xmlns:a16="http://schemas.microsoft.com/office/drawing/2014/main" id="{EA28D92F-A976-A34E-A08C-B3420A90BE9F}"/>
              </a:ext>
            </a:extLst>
          </p:cNvPr>
          <p:cNvGraphicFramePr>
            <a:graphicFrameLocks/>
          </p:cNvGraphicFramePr>
          <p:nvPr/>
        </p:nvGraphicFramePr>
        <p:xfrm>
          <a:off x="5297763" y="643467"/>
          <a:ext cx="6250769" cy="5410199"/>
        </p:xfrm>
        <a:graphic>
          <a:graphicData uri="http://schemas.openxmlformats.org/drawingml/2006/chart">
            <c:chart xmlns:c="http://schemas.openxmlformats.org/drawingml/2006/chart" xmlns:r="http://schemas.openxmlformats.org/officeDocument/2006/relationships" r:id="rId4"/>
          </a:graphicData>
        </a:graphic>
      </p:graphicFrame>
      <p:grpSp>
        <p:nvGrpSpPr>
          <p:cNvPr id="15" name="Group 14">
            <a:extLst>
              <a:ext uri="{FF2B5EF4-FFF2-40B4-BE49-F238E27FC236}">
                <a16:creationId xmlns:a16="http://schemas.microsoft.com/office/drawing/2014/main" id="{643BCB19-5A7D-DC48-95A1-4040F3A104D6}"/>
              </a:ext>
            </a:extLst>
          </p:cNvPr>
          <p:cNvGrpSpPr/>
          <p:nvPr/>
        </p:nvGrpSpPr>
        <p:grpSpPr>
          <a:xfrm>
            <a:off x="5541600" y="857320"/>
            <a:ext cx="5926680" cy="2565360"/>
            <a:chOff x="5541600" y="857320"/>
            <a:chExt cx="5926680" cy="2565360"/>
          </a:xfrm>
        </p:grpSpPr>
        <mc:AlternateContent xmlns:mc="http://schemas.openxmlformats.org/markup-compatibility/2006" xmlns:p14="http://schemas.microsoft.com/office/powerpoint/2010/main">
          <mc:Choice Requires="p14">
            <p:contentPart p14:bwMode="auto" r:id="rId5">
              <p14:nvContentPartPr>
                <p14:cNvPr id="2" name="Ink 1">
                  <a:extLst>
                    <a:ext uri="{FF2B5EF4-FFF2-40B4-BE49-F238E27FC236}">
                      <a16:creationId xmlns:a16="http://schemas.microsoft.com/office/drawing/2014/main" id="{4929038A-9D63-2041-9F8C-564669F60035}"/>
                    </a:ext>
                  </a:extLst>
                </p14:cNvPr>
                <p14:cNvContentPartPr/>
                <p14:nvPr/>
              </p14:nvContentPartPr>
              <p14:xfrm>
                <a:off x="5541600" y="2912200"/>
                <a:ext cx="558360" cy="510480"/>
              </p14:xfrm>
            </p:contentPart>
          </mc:Choice>
          <mc:Fallback xmlns="">
            <p:pic>
              <p:nvPicPr>
                <p:cNvPr id="2" name="Ink 1">
                  <a:extLst>
                    <a:ext uri="{FF2B5EF4-FFF2-40B4-BE49-F238E27FC236}">
                      <a16:creationId xmlns:a16="http://schemas.microsoft.com/office/drawing/2014/main" id="{4929038A-9D63-2041-9F8C-564669F60035}"/>
                    </a:ext>
                  </a:extLst>
                </p:cNvPr>
                <p:cNvPicPr/>
                <p:nvPr/>
              </p:nvPicPr>
              <p:blipFill>
                <a:blip r:embed="rId6"/>
                <a:stretch>
                  <a:fillRect/>
                </a:stretch>
              </p:blipFill>
              <p:spPr>
                <a:xfrm>
                  <a:off x="5532960" y="2903560"/>
                  <a:ext cx="576000" cy="5281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3" name="Ink 2">
                  <a:extLst>
                    <a:ext uri="{FF2B5EF4-FFF2-40B4-BE49-F238E27FC236}">
                      <a16:creationId xmlns:a16="http://schemas.microsoft.com/office/drawing/2014/main" id="{98646923-F981-7040-AD5A-77DD92671D2B}"/>
                    </a:ext>
                  </a:extLst>
                </p14:cNvPr>
                <p14:cNvContentPartPr/>
                <p14:nvPr/>
              </p14:nvContentPartPr>
              <p14:xfrm>
                <a:off x="6173760" y="3136840"/>
                <a:ext cx="5294520" cy="90360"/>
              </p14:xfrm>
            </p:contentPart>
          </mc:Choice>
          <mc:Fallback xmlns="">
            <p:pic>
              <p:nvPicPr>
                <p:cNvPr id="3" name="Ink 2">
                  <a:extLst>
                    <a:ext uri="{FF2B5EF4-FFF2-40B4-BE49-F238E27FC236}">
                      <a16:creationId xmlns:a16="http://schemas.microsoft.com/office/drawing/2014/main" id="{98646923-F981-7040-AD5A-77DD92671D2B}"/>
                    </a:ext>
                  </a:extLst>
                </p:cNvPr>
                <p:cNvPicPr/>
                <p:nvPr/>
              </p:nvPicPr>
              <p:blipFill>
                <a:blip r:embed="rId8"/>
                <a:stretch>
                  <a:fillRect/>
                </a:stretch>
              </p:blipFill>
              <p:spPr>
                <a:xfrm>
                  <a:off x="6164760" y="3128200"/>
                  <a:ext cx="5312160" cy="108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3" name="Ink 12">
                  <a:extLst>
                    <a:ext uri="{FF2B5EF4-FFF2-40B4-BE49-F238E27FC236}">
                      <a16:creationId xmlns:a16="http://schemas.microsoft.com/office/drawing/2014/main" id="{96E449A4-9960-4B46-BF27-86280E252FDF}"/>
                    </a:ext>
                  </a:extLst>
                </p14:cNvPr>
                <p14:cNvContentPartPr/>
                <p14:nvPr/>
              </p14:nvContentPartPr>
              <p14:xfrm>
                <a:off x="6934440" y="857320"/>
                <a:ext cx="477720" cy="2197800"/>
              </p14:xfrm>
            </p:contentPart>
          </mc:Choice>
          <mc:Fallback xmlns="">
            <p:pic>
              <p:nvPicPr>
                <p:cNvPr id="13" name="Ink 12">
                  <a:extLst>
                    <a:ext uri="{FF2B5EF4-FFF2-40B4-BE49-F238E27FC236}">
                      <a16:creationId xmlns:a16="http://schemas.microsoft.com/office/drawing/2014/main" id="{96E449A4-9960-4B46-BF27-86280E252FDF}"/>
                    </a:ext>
                  </a:extLst>
                </p:cNvPr>
                <p:cNvPicPr/>
                <p:nvPr/>
              </p:nvPicPr>
              <p:blipFill>
                <a:blip r:embed="rId10"/>
                <a:stretch>
                  <a:fillRect/>
                </a:stretch>
              </p:blipFill>
              <p:spPr>
                <a:xfrm>
                  <a:off x="6925447" y="848680"/>
                  <a:ext cx="495347" cy="2215440"/>
                </a:xfrm>
                <a:prstGeom prst="rect">
                  <a:avLst/>
                </a:prstGeom>
              </p:spPr>
            </p:pic>
          </mc:Fallback>
        </mc:AlternateContent>
        <p:sp>
          <p:nvSpPr>
            <p:cNvPr id="14" name="TextBox 13">
              <a:extLst>
                <a:ext uri="{FF2B5EF4-FFF2-40B4-BE49-F238E27FC236}">
                  <a16:creationId xmlns:a16="http://schemas.microsoft.com/office/drawing/2014/main" id="{692B1FB1-E206-1247-99B6-5FDF8F1A8DDD}"/>
                </a:ext>
              </a:extLst>
            </p:cNvPr>
            <p:cNvSpPr txBox="1"/>
            <p:nvPr/>
          </p:nvSpPr>
          <p:spPr>
            <a:xfrm>
              <a:off x="7297020" y="1633054"/>
              <a:ext cx="2819400" cy="1015663"/>
            </a:xfrm>
            <a:prstGeom prst="rect">
              <a:avLst/>
            </a:prstGeom>
            <a:noFill/>
          </p:spPr>
          <p:txBody>
            <a:bodyPr wrap="square" rtlCol="0">
              <a:spAutoFit/>
            </a:bodyPr>
            <a:lstStyle/>
            <a:p>
              <a:r>
                <a:rPr lang="en-US" sz="2000" b="1" dirty="0">
                  <a:solidFill>
                    <a:srgbClr val="FF0000"/>
                  </a:solidFill>
                  <a:latin typeface="Bradley Hand" pitchFamily="2" charset="77"/>
                </a:rPr>
                <a:t>Around half the questions answered incorrectly</a:t>
              </a:r>
            </a:p>
          </p:txBody>
        </p:sp>
      </p:grpSp>
      <p:sp>
        <p:nvSpPr>
          <p:cNvPr id="20" name="TextBox 19">
            <a:extLst>
              <a:ext uri="{FF2B5EF4-FFF2-40B4-BE49-F238E27FC236}">
                <a16:creationId xmlns:a16="http://schemas.microsoft.com/office/drawing/2014/main" id="{5A0BFA8E-02C1-5C40-B3BC-AA71614D45DB}"/>
              </a:ext>
            </a:extLst>
          </p:cNvPr>
          <p:cNvSpPr txBox="1"/>
          <p:nvPr/>
        </p:nvSpPr>
        <p:spPr>
          <a:xfrm>
            <a:off x="5820780" y="6267519"/>
            <a:ext cx="5452532" cy="523220"/>
          </a:xfrm>
          <a:prstGeom prst="rect">
            <a:avLst/>
          </a:prstGeom>
          <a:noFill/>
        </p:spPr>
        <p:txBody>
          <a:bodyPr wrap="square" rtlCol="0">
            <a:spAutoFit/>
          </a:bodyPr>
          <a:lstStyle/>
          <a:p>
            <a:r>
              <a:rPr lang="en-US" sz="1400" b="1" dirty="0">
                <a:solidFill>
                  <a:schemeClr val="bg1"/>
                </a:solidFill>
                <a:latin typeface="Bradley Hand" pitchFamily="2" charset="77"/>
              </a:rPr>
              <a:t>Note: All differences between pre-search and post-search answers are significant (﻿</a:t>
            </a:r>
            <a:r>
              <a:rPr lang="en-US" sz="1400" b="1" dirty="0" err="1">
                <a:solidFill>
                  <a:schemeClr val="bg1"/>
                </a:solidFill>
                <a:latin typeface="Bradley Hand" pitchFamily="2" charset="77"/>
              </a:rPr>
              <a:t>McNemar's</a:t>
            </a:r>
            <a:r>
              <a:rPr lang="en-US" sz="1400" b="1" dirty="0">
                <a:solidFill>
                  <a:schemeClr val="bg1"/>
                </a:solidFill>
                <a:latin typeface="Bradley Hand" pitchFamily="2" charset="77"/>
              </a:rPr>
              <a:t> Chi-squared Test for symmetry)</a:t>
            </a:r>
          </a:p>
        </p:txBody>
      </p:sp>
      <p:sp>
        <p:nvSpPr>
          <p:cNvPr id="16" name="Horizontal Scroll 15">
            <a:extLst>
              <a:ext uri="{FF2B5EF4-FFF2-40B4-BE49-F238E27FC236}">
                <a16:creationId xmlns:a16="http://schemas.microsoft.com/office/drawing/2014/main" id="{75A9661F-05AE-B84A-B3E9-B35C2E1FA4D3}"/>
              </a:ext>
            </a:extLst>
          </p:cNvPr>
          <p:cNvSpPr/>
          <p:nvPr/>
        </p:nvSpPr>
        <p:spPr>
          <a:xfrm>
            <a:off x="238122" y="6121800"/>
            <a:ext cx="4174665" cy="707886"/>
          </a:xfrm>
          <a:prstGeom prst="horizontalScroll">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n w="0"/>
                <a:solidFill>
                  <a:schemeClr val="bg1"/>
                </a:solidFill>
                <a:effectLst>
                  <a:outerShdw blurRad="38100" dist="19050" dir="2700000" algn="tl" rotWithShape="0">
                    <a:schemeClr val="dk1">
                      <a:alpha val="40000"/>
                    </a:schemeClr>
                  </a:outerShdw>
                </a:effectLst>
              </a:rPr>
              <a:t>Factor analysis of Failures</a:t>
            </a:r>
          </a:p>
        </p:txBody>
      </p:sp>
    </p:spTree>
    <p:custDataLst>
      <p:tags r:id="rId1"/>
    </p:custDataLst>
    <p:extLst>
      <p:ext uri="{BB962C8B-B14F-4D97-AF65-F5344CB8AC3E}">
        <p14:creationId xmlns:p14="http://schemas.microsoft.com/office/powerpoint/2010/main" val="3822256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30494"/>
    </mc:Choice>
    <mc:Fallback xmlns="">
      <p:transition spd="slow" advTm="3049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dissolve">
                                      <p:cBhvr>
                                        <p:cTn id="7" dur="500"/>
                                        <p:tgtEl>
                                          <p:spTgt spid="4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dissolve">
                                      <p:cBhvr>
                                        <p:cTn id="1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16"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8" name="Rectangle 47">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7" name="Title 6">
            <a:extLst>
              <a:ext uri="{FF2B5EF4-FFF2-40B4-BE49-F238E27FC236}">
                <a16:creationId xmlns:a16="http://schemas.microsoft.com/office/drawing/2014/main" id="{A1F6EDFC-398B-9646-BC4E-A02912263BF6}"/>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n-US" sz="2800" b="1" kern="1200" dirty="0">
                <a:solidFill>
                  <a:schemeClr val="tx1"/>
                </a:solidFill>
                <a:latin typeface="+mj-lt"/>
                <a:ea typeface="+mj-ea"/>
                <a:cs typeface="+mj-cs"/>
              </a:rPr>
              <a:t>Success Factor Model: Key Assumption</a:t>
            </a:r>
            <a:endParaRPr lang="en-US" sz="2800" kern="1200" dirty="0">
              <a:solidFill>
                <a:schemeClr val="tx1"/>
              </a:solidFill>
              <a:latin typeface="+mj-lt"/>
              <a:ea typeface="+mj-ea"/>
              <a:cs typeface="+mj-cs"/>
            </a:endParaRPr>
          </a:p>
        </p:txBody>
      </p:sp>
      <p:sp>
        <p:nvSpPr>
          <p:cNvPr id="40" name="Content Placeholder 39">
            <a:extLst>
              <a:ext uri="{FF2B5EF4-FFF2-40B4-BE49-F238E27FC236}">
                <a16:creationId xmlns:a16="http://schemas.microsoft.com/office/drawing/2014/main" id="{6E48286A-EB90-4918-B62F-BA4D9C9E4F6B}"/>
              </a:ext>
            </a:extLst>
          </p:cNvPr>
          <p:cNvSpPr>
            <a:spLocks noGrp="1"/>
          </p:cNvSpPr>
          <p:nvPr>
            <p:ph sz="half" idx="1"/>
          </p:nvPr>
        </p:nvSpPr>
        <p:spPr>
          <a:xfrm>
            <a:off x="643467" y="2853844"/>
            <a:ext cx="3769319" cy="3199822"/>
          </a:xfrm>
        </p:spPr>
        <p:txBody>
          <a:bodyPr vert="horz" lIns="91440" tIns="45720" rIns="91440" bIns="45720" rtlCol="0">
            <a:normAutofit/>
          </a:bodyPr>
          <a:lstStyle/>
          <a:p>
            <a:pPr marL="0" indent="0">
              <a:buNone/>
            </a:pPr>
            <a:r>
              <a:rPr lang="en-US" sz="2000" dirty="0"/>
              <a:t>Define 2 types of documents:</a:t>
            </a:r>
          </a:p>
          <a:p>
            <a:r>
              <a:rPr lang="en-US" sz="2000" dirty="0"/>
              <a:t>Turning Point</a:t>
            </a:r>
          </a:p>
          <a:p>
            <a:r>
              <a:rPr lang="en-US" sz="2000" dirty="0"/>
              <a:t>Derailing</a:t>
            </a:r>
          </a:p>
        </p:txBody>
      </p:sp>
      <p:sp>
        <p:nvSpPr>
          <p:cNvPr id="16" name="Horizontal Scroll 15">
            <a:extLst>
              <a:ext uri="{FF2B5EF4-FFF2-40B4-BE49-F238E27FC236}">
                <a16:creationId xmlns:a16="http://schemas.microsoft.com/office/drawing/2014/main" id="{75A9661F-05AE-B84A-B3E9-B35C2E1FA4D3}"/>
              </a:ext>
            </a:extLst>
          </p:cNvPr>
          <p:cNvSpPr/>
          <p:nvPr/>
        </p:nvSpPr>
        <p:spPr>
          <a:xfrm>
            <a:off x="238122" y="6121800"/>
            <a:ext cx="4174665" cy="707886"/>
          </a:xfrm>
          <a:prstGeom prst="horizontalScroll">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n w="0"/>
                <a:solidFill>
                  <a:schemeClr val="bg1"/>
                </a:solidFill>
                <a:effectLst>
                  <a:outerShdw blurRad="38100" dist="19050" dir="2700000" algn="tl" rotWithShape="0">
                    <a:schemeClr val="dk1">
                      <a:alpha val="40000"/>
                    </a:schemeClr>
                  </a:outerShdw>
                </a:effectLst>
              </a:rPr>
              <a:t>Define factors based on these docs.</a:t>
            </a:r>
          </a:p>
        </p:txBody>
      </p:sp>
      <p:grpSp>
        <p:nvGrpSpPr>
          <p:cNvPr id="17" name="Group 16">
            <a:extLst>
              <a:ext uri="{FF2B5EF4-FFF2-40B4-BE49-F238E27FC236}">
                <a16:creationId xmlns:a16="http://schemas.microsoft.com/office/drawing/2014/main" id="{94EED27A-3854-A642-8185-9AC569035C32}"/>
              </a:ext>
            </a:extLst>
          </p:cNvPr>
          <p:cNvGrpSpPr/>
          <p:nvPr/>
        </p:nvGrpSpPr>
        <p:grpSpPr>
          <a:xfrm>
            <a:off x="5056253" y="343300"/>
            <a:ext cx="6655593" cy="5778500"/>
            <a:chOff x="5268911" y="1079500"/>
            <a:chExt cx="6655593" cy="5778500"/>
          </a:xfrm>
        </p:grpSpPr>
        <p:sp>
          <p:nvSpPr>
            <p:cNvPr id="18" name="Oval 17">
              <a:extLst>
                <a:ext uri="{FF2B5EF4-FFF2-40B4-BE49-F238E27FC236}">
                  <a16:creationId xmlns:a16="http://schemas.microsoft.com/office/drawing/2014/main" id="{76E6607D-0CE5-7946-94E2-F7B39A991802}"/>
                </a:ext>
              </a:extLst>
            </p:cNvPr>
            <p:cNvSpPr/>
            <p:nvPr/>
          </p:nvSpPr>
          <p:spPr>
            <a:xfrm>
              <a:off x="5268912" y="1079500"/>
              <a:ext cx="6655592" cy="5778500"/>
            </a:xfrm>
            <a:prstGeom prst="ellipse">
              <a:avLst/>
            </a:prstGeom>
            <a:solidFill>
              <a:schemeClr val="bg2">
                <a:lumMod val="90000"/>
              </a:schemeClr>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856C77A5-E5F5-DC47-B387-1728FFD09903}"/>
                </a:ext>
              </a:extLst>
            </p:cNvPr>
            <p:cNvSpPr txBox="1"/>
            <p:nvPr/>
          </p:nvSpPr>
          <p:spPr>
            <a:xfrm>
              <a:off x="7200106" y="1526648"/>
              <a:ext cx="2959100" cy="646331"/>
            </a:xfrm>
            <a:prstGeom prst="rect">
              <a:avLst/>
            </a:prstGeom>
            <a:noFill/>
          </p:spPr>
          <p:txBody>
            <a:bodyPr wrap="square" rtlCol="0">
              <a:spAutoFit/>
            </a:bodyPr>
            <a:lstStyle/>
            <a:p>
              <a:pPr algn="ctr"/>
              <a:r>
                <a:rPr lang="en-US" dirty="0"/>
                <a:t>Clinician viewed document and set relevance = </a:t>
              </a:r>
              <a:r>
                <a:rPr lang="en-US" b="1" i="1" dirty="0"/>
                <a:t>Essential</a:t>
              </a:r>
            </a:p>
          </p:txBody>
        </p:sp>
        <p:sp>
          <p:nvSpPr>
            <p:cNvPr id="21" name="Oval 20">
              <a:extLst>
                <a:ext uri="{FF2B5EF4-FFF2-40B4-BE49-F238E27FC236}">
                  <a16:creationId xmlns:a16="http://schemas.microsoft.com/office/drawing/2014/main" id="{ED74E4BB-7DEB-7D45-A557-22A68238183A}"/>
                </a:ext>
              </a:extLst>
            </p:cNvPr>
            <p:cNvSpPr/>
            <p:nvPr/>
          </p:nvSpPr>
          <p:spPr>
            <a:xfrm>
              <a:off x="5268911" y="2679547"/>
              <a:ext cx="3321051" cy="3098953"/>
            </a:xfrm>
            <a:prstGeom prst="ellipse">
              <a:avLst/>
            </a:prstGeom>
            <a:solidFill>
              <a:srgbClr val="00B0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Clinician got Wrong-Right Answer</a:t>
              </a:r>
            </a:p>
            <a:p>
              <a:pPr algn="ctr"/>
              <a:r>
                <a:rPr lang="en-US" sz="2400" dirty="0">
                  <a:solidFill>
                    <a:schemeClr val="bg1"/>
                  </a:solidFill>
                </a:rPr>
                <a:t>=</a:t>
              </a:r>
            </a:p>
            <a:p>
              <a:pPr algn="ctr"/>
              <a:r>
                <a:rPr lang="en-US" sz="2400" b="1" i="1" dirty="0">
                  <a:solidFill>
                    <a:schemeClr val="bg1"/>
                  </a:solidFill>
                </a:rPr>
                <a:t>Turning Point </a:t>
              </a:r>
              <a:r>
                <a:rPr lang="en-US" sz="2400" dirty="0">
                  <a:solidFill>
                    <a:schemeClr val="bg1"/>
                  </a:solidFill>
                </a:rPr>
                <a:t>Documents</a:t>
              </a:r>
            </a:p>
          </p:txBody>
        </p:sp>
        <p:sp>
          <p:nvSpPr>
            <p:cNvPr id="22" name="Oval 21">
              <a:extLst>
                <a:ext uri="{FF2B5EF4-FFF2-40B4-BE49-F238E27FC236}">
                  <a16:creationId xmlns:a16="http://schemas.microsoft.com/office/drawing/2014/main" id="{0C43BDB1-D80E-CF4D-B5A2-CF6EA4DC2B55}"/>
                </a:ext>
              </a:extLst>
            </p:cNvPr>
            <p:cNvSpPr/>
            <p:nvPr/>
          </p:nvSpPr>
          <p:spPr>
            <a:xfrm>
              <a:off x="8589962" y="2570771"/>
              <a:ext cx="3334542" cy="3098953"/>
            </a:xfrm>
            <a:prstGeom prst="ellipse">
              <a:avLst/>
            </a:prstGeom>
            <a:solidFill>
              <a:srgbClr val="FF0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Clinician got Wrong Post-Search Answer</a:t>
              </a:r>
            </a:p>
            <a:p>
              <a:pPr algn="ctr"/>
              <a:r>
                <a:rPr lang="en-US" sz="2400" dirty="0">
                  <a:solidFill>
                    <a:schemeClr val="bg1"/>
                  </a:solidFill>
                </a:rPr>
                <a:t>=</a:t>
              </a:r>
            </a:p>
            <a:p>
              <a:pPr algn="ctr"/>
              <a:r>
                <a:rPr lang="en-US" sz="2400" b="1" i="1" dirty="0">
                  <a:solidFill>
                    <a:schemeClr val="bg1"/>
                  </a:solidFill>
                </a:rPr>
                <a:t>Derailing</a:t>
              </a:r>
              <a:r>
                <a:rPr lang="en-US" sz="2400" dirty="0">
                  <a:solidFill>
                    <a:schemeClr val="bg1"/>
                  </a:solidFill>
                </a:rPr>
                <a:t> Documents</a:t>
              </a:r>
            </a:p>
          </p:txBody>
        </p:sp>
      </p:grpSp>
    </p:spTree>
    <p:custDataLst>
      <p:tags r:id="rId1"/>
    </p:custDataLst>
    <p:extLst>
      <p:ext uri="{BB962C8B-B14F-4D97-AF65-F5344CB8AC3E}">
        <p14:creationId xmlns:p14="http://schemas.microsoft.com/office/powerpoint/2010/main" val="7238926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81880"/>
    </mc:Choice>
    <mc:Fallback xmlns="">
      <p:transition spd="slow" advTm="8188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dissolve">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3" name="Rectangle 42">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7" name="Title 6">
            <a:extLst>
              <a:ext uri="{FF2B5EF4-FFF2-40B4-BE49-F238E27FC236}">
                <a16:creationId xmlns:a16="http://schemas.microsoft.com/office/drawing/2014/main" id="{A1F6EDFC-398B-9646-BC4E-A02912263BF6}"/>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n-US" sz="2800" kern="1200" dirty="0">
                <a:solidFill>
                  <a:schemeClr val="tx1"/>
                </a:solidFill>
                <a:latin typeface="+mj-lt"/>
                <a:ea typeface="+mj-ea"/>
                <a:cs typeface="+mj-cs"/>
              </a:rPr>
              <a:t>The Success Factors</a:t>
            </a:r>
          </a:p>
        </p:txBody>
      </p:sp>
      <mc:AlternateContent xmlns:mc="http://schemas.openxmlformats.org/markup-compatibility/2006">
        <mc:Choice xmlns:p14="http://schemas.microsoft.com/office/powerpoint/2010/main" Requires="p14">
          <p:contentPart p14:bwMode="auto" r:id="rId2">
            <p14:nvContentPartPr>
              <p14:cNvPr id="3" name="Ink 2">
                <a:extLst>
                  <a:ext uri="{FF2B5EF4-FFF2-40B4-BE49-F238E27FC236}">
                    <a16:creationId xmlns:a16="http://schemas.microsoft.com/office/drawing/2014/main" id="{91A08E82-2206-9448-91CF-78DFDD046BE3}"/>
                  </a:ext>
                </a:extLst>
              </p14:cNvPr>
              <p14:cNvContentPartPr/>
              <p14:nvPr/>
            </p14:nvContentPartPr>
            <p14:xfrm>
              <a:off x="4646160" y="5228331"/>
              <a:ext cx="509040" cy="70560"/>
            </p14:xfrm>
          </p:contentPart>
        </mc:Choice>
        <mc:Fallback>
          <p:pic>
            <p:nvPicPr>
              <p:cNvPr id="3" name="Ink 2">
                <a:extLst>
                  <a:ext uri="{FF2B5EF4-FFF2-40B4-BE49-F238E27FC236}">
                    <a16:creationId xmlns:a16="http://schemas.microsoft.com/office/drawing/2014/main" id="{91A08E82-2206-9448-91CF-78DFDD046BE3}"/>
                  </a:ext>
                </a:extLst>
              </p:cNvPr>
              <p:cNvPicPr/>
              <p:nvPr/>
            </p:nvPicPr>
            <p:blipFill>
              <a:blip r:embed="rId3"/>
              <a:stretch>
                <a:fillRect/>
              </a:stretch>
            </p:blipFill>
            <p:spPr>
              <a:xfrm>
                <a:off x="4637520" y="5219331"/>
                <a:ext cx="526680" cy="8820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5" name="Ink 4">
                <a:extLst>
                  <a:ext uri="{FF2B5EF4-FFF2-40B4-BE49-F238E27FC236}">
                    <a16:creationId xmlns:a16="http://schemas.microsoft.com/office/drawing/2014/main" id="{C9C1BDA8-4146-C142-B77D-5A8736CA56E9}"/>
                  </a:ext>
                </a:extLst>
              </p14:cNvPr>
              <p14:cNvContentPartPr/>
              <p14:nvPr/>
            </p14:nvContentPartPr>
            <p14:xfrm>
              <a:off x="5050800" y="5298891"/>
              <a:ext cx="105480" cy="59040"/>
            </p14:xfrm>
          </p:contentPart>
        </mc:Choice>
        <mc:Fallback>
          <p:pic>
            <p:nvPicPr>
              <p:cNvPr id="5" name="Ink 4">
                <a:extLst>
                  <a:ext uri="{FF2B5EF4-FFF2-40B4-BE49-F238E27FC236}">
                    <a16:creationId xmlns:a16="http://schemas.microsoft.com/office/drawing/2014/main" id="{C9C1BDA8-4146-C142-B77D-5A8736CA56E9}"/>
                  </a:ext>
                </a:extLst>
              </p:cNvPr>
              <p:cNvPicPr/>
              <p:nvPr/>
            </p:nvPicPr>
            <p:blipFill>
              <a:blip r:embed="rId5"/>
              <a:stretch>
                <a:fillRect/>
              </a:stretch>
            </p:blipFill>
            <p:spPr>
              <a:xfrm>
                <a:off x="5041800" y="5290251"/>
                <a:ext cx="123120" cy="76680"/>
              </a:xfrm>
              <a:prstGeom prst="rect">
                <a:avLst/>
              </a:prstGeom>
            </p:spPr>
          </p:pic>
        </mc:Fallback>
      </mc:AlternateContent>
      <p:pic>
        <p:nvPicPr>
          <p:cNvPr id="8" name="Picture 7">
            <a:extLst>
              <a:ext uri="{FF2B5EF4-FFF2-40B4-BE49-F238E27FC236}">
                <a16:creationId xmlns:a16="http://schemas.microsoft.com/office/drawing/2014/main" id="{50EBC753-D1BF-114D-8D63-71AD4F65E07C}"/>
              </a:ext>
            </a:extLst>
          </p:cNvPr>
          <p:cNvPicPr>
            <a:picLocks noChangeAspect="1"/>
          </p:cNvPicPr>
          <p:nvPr/>
        </p:nvPicPr>
        <p:blipFill>
          <a:blip r:embed="rId6"/>
          <a:stretch>
            <a:fillRect/>
          </a:stretch>
        </p:blipFill>
        <p:spPr>
          <a:xfrm>
            <a:off x="4900680" y="247650"/>
            <a:ext cx="7086600" cy="6362700"/>
          </a:xfrm>
          <a:prstGeom prst="rect">
            <a:avLst/>
          </a:prstGeom>
        </p:spPr>
      </p:pic>
    </p:spTree>
    <p:extLst>
      <p:ext uri="{BB962C8B-B14F-4D97-AF65-F5344CB8AC3E}">
        <p14:creationId xmlns:p14="http://schemas.microsoft.com/office/powerpoint/2010/main" val="32050179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96088"/>
    </mc:Choice>
    <mc:Fallback xmlns="">
      <p:transition spd="slow" advTm="96088"/>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3" name="Rectangle 42">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7" name="Title 6">
            <a:extLst>
              <a:ext uri="{FF2B5EF4-FFF2-40B4-BE49-F238E27FC236}">
                <a16:creationId xmlns:a16="http://schemas.microsoft.com/office/drawing/2014/main" id="{A1F6EDFC-398B-9646-BC4E-A02912263BF6}"/>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n-US" sz="2800" kern="1200" dirty="0">
                <a:solidFill>
                  <a:schemeClr val="tx1"/>
                </a:solidFill>
                <a:latin typeface="+mj-lt"/>
                <a:ea typeface="+mj-ea"/>
                <a:cs typeface="+mj-cs"/>
              </a:rPr>
              <a:t>The Success Factors</a:t>
            </a:r>
          </a:p>
        </p:txBody>
      </p:sp>
      <p:pic>
        <p:nvPicPr>
          <p:cNvPr id="2" name="Picture 1">
            <a:extLst>
              <a:ext uri="{FF2B5EF4-FFF2-40B4-BE49-F238E27FC236}">
                <a16:creationId xmlns:a16="http://schemas.microsoft.com/office/drawing/2014/main" id="{5DB3ADDC-5BCA-934C-A6A9-2D66DBE5195A}"/>
              </a:ext>
            </a:extLst>
          </p:cNvPr>
          <p:cNvPicPr>
            <a:picLocks noChangeAspect="1"/>
          </p:cNvPicPr>
          <p:nvPr/>
        </p:nvPicPr>
        <p:blipFill>
          <a:blip r:embed="rId2"/>
          <a:stretch>
            <a:fillRect/>
          </a:stretch>
        </p:blipFill>
        <p:spPr>
          <a:xfrm>
            <a:off x="4900680" y="247650"/>
            <a:ext cx="7086600" cy="6362700"/>
          </a:xfrm>
          <a:prstGeom prst="rect">
            <a:avLst/>
          </a:prstGeom>
        </p:spPr>
      </p:pic>
      <mc:AlternateContent xmlns:mc="http://schemas.openxmlformats.org/markup-compatibility/2006">
        <mc:Choice xmlns:p14="http://schemas.microsoft.com/office/powerpoint/2010/main" Requires="p14">
          <p:contentPart p14:bwMode="auto" r:id="rId3">
            <p14:nvContentPartPr>
              <p14:cNvPr id="4" name="Ink 3">
                <a:extLst>
                  <a:ext uri="{FF2B5EF4-FFF2-40B4-BE49-F238E27FC236}">
                    <a16:creationId xmlns:a16="http://schemas.microsoft.com/office/drawing/2014/main" id="{2DAE2395-488C-B04B-94D3-0B92212C271D}"/>
                  </a:ext>
                </a:extLst>
              </p14:cNvPr>
              <p14:cNvContentPartPr/>
              <p14:nvPr/>
            </p14:nvContentPartPr>
            <p14:xfrm>
              <a:off x="4646160" y="5456932"/>
              <a:ext cx="510120" cy="129600"/>
            </p14:xfrm>
          </p:contentPart>
        </mc:Choice>
        <mc:Fallback>
          <p:pic>
            <p:nvPicPr>
              <p:cNvPr id="4" name="Ink 3">
                <a:extLst>
                  <a:ext uri="{FF2B5EF4-FFF2-40B4-BE49-F238E27FC236}">
                    <a16:creationId xmlns:a16="http://schemas.microsoft.com/office/drawing/2014/main" id="{2DAE2395-488C-B04B-94D3-0B92212C271D}"/>
                  </a:ext>
                </a:extLst>
              </p:cNvPr>
              <p:cNvPicPr/>
              <p:nvPr/>
            </p:nvPicPr>
            <p:blipFill>
              <a:blip r:embed="rId4"/>
              <a:stretch>
                <a:fillRect/>
              </a:stretch>
            </p:blipFill>
            <p:spPr>
              <a:xfrm>
                <a:off x="4637520" y="5447932"/>
                <a:ext cx="527760" cy="147240"/>
              </a:xfrm>
              <a:prstGeom prst="rect">
                <a:avLst/>
              </a:prstGeom>
            </p:spPr>
          </p:pic>
        </mc:Fallback>
      </mc:AlternateContent>
    </p:spTree>
    <p:extLst>
      <p:ext uri="{BB962C8B-B14F-4D97-AF65-F5344CB8AC3E}">
        <p14:creationId xmlns:p14="http://schemas.microsoft.com/office/powerpoint/2010/main" val="14607195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96088"/>
    </mc:Choice>
    <mc:Fallback xmlns="">
      <p:transition spd="slow" advTm="96088"/>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5667EE-038C-D045-84D6-8C9275E112F2}"/>
              </a:ext>
            </a:extLst>
          </p:cNvPr>
          <p:cNvSpPr>
            <a:spLocks noGrp="1"/>
          </p:cNvSpPr>
          <p:nvPr>
            <p:ph type="title"/>
          </p:nvPr>
        </p:nvSpPr>
        <p:spPr/>
        <p:txBody>
          <a:bodyPr/>
          <a:lstStyle/>
          <a:p>
            <a:r>
              <a:rPr lang="en-US" dirty="0"/>
              <a:t>How frequently do clinical questions arise?</a:t>
            </a:r>
          </a:p>
        </p:txBody>
      </p:sp>
      <mc:AlternateContent xmlns:mc="http://schemas.openxmlformats.org/markup-compatibility/2006" xmlns:am3d="http://schemas.microsoft.com/office/drawing/2017/model3d">
        <mc:Choice Requires="am3d">
          <p:graphicFrame>
            <p:nvGraphicFramePr>
              <p:cNvPr id="4" name="3D Model 3" descr="Doctor">
                <a:extLst>
                  <a:ext uri="{FF2B5EF4-FFF2-40B4-BE49-F238E27FC236}">
                    <a16:creationId xmlns:a16="http://schemas.microsoft.com/office/drawing/2014/main" id="{79B1D872-F14D-4D46-AF15-5D63B5762333}"/>
                  </a:ext>
                </a:extLst>
              </p:cNvPr>
              <p:cNvGraphicFramePr>
                <a:graphicFrameLocks noChangeAspect="1"/>
              </p:cNvGraphicFramePr>
              <p:nvPr>
                <p:extLst>
                  <p:ext uri="{D42A27DB-BD31-4B8C-83A1-F6EECF244321}">
                    <p14:modId xmlns:p14="http://schemas.microsoft.com/office/powerpoint/2010/main" val="3835680471"/>
                  </p:ext>
                </p:extLst>
              </p:nvPr>
            </p:nvGraphicFramePr>
            <p:xfrm>
              <a:off x="2840820" y="3214731"/>
              <a:ext cx="1984921" cy="2836819"/>
            </p:xfrm>
            <a:graphic>
              <a:graphicData uri="http://schemas.microsoft.com/office/drawing/2017/model3d">
                <am3d:model3d r:embed="rId4">
                  <am3d:spPr>
                    <a:xfrm>
                      <a:off x="0" y="0"/>
                      <a:ext cx="1984921" cy="2836819"/>
                    </a:xfrm>
                    <a:prstGeom prst="rect">
                      <a:avLst/>
                    </a:prstGeom>
                  </am3d:spPr>
                  <am3d:camera>
                    <am3d:pos x="0" y="0" z="61659942"/>
                    <am3d:up dx="0" dy="36000000" dz="0"/>
                    <am3d:lookAt x="0" y="0" z="0"/>
                    <am3d:perspective fov="2700000"/>
                  </am3d:camera>
                  <am3d:trans>
                    <am3d:meterPerModelUnit n="3894814" d="1000000"/>
                    <am3d:preTrans dx="755319" dy="-18024929" dz="-2804266"/>
                    <am3d:scale>
                      <am3d:sx n="1000000" d="1000000"/>
                      <am3d:sy n="1000000" d="1000000"/>
                      <am3d:sz n="1000000" d="1000000"/>
                    </am3d:scale>
                    <am3d:rot ax="2352877" ay="2582235" az="1746728"/>
                    <am3d:postTrans dx="0" dy="0" dz="0"/>
                  </am3d:trans>
                  <am3d:raster rName="Office3DRenderer" rVer="16.0.8326">
                    <am3d:blip r:embed="rId5"/>
                  </am3d:raster>
                  <am3d:objViewport viewportSz="363760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4" name="3D Model 3" descr="Doctor">
                <a:extLst>
                  <a:ext uri="{FF2B5EF4-FFF2-40B4-BE49-F238E27FC236}">
                    <a16:creationId xmlns:a16="http://schemas.microsoft.com/office/drawing/2014/main" id="{79B1D872-F14D-4D46-AF15-5D63B5762333}"/>
                  </a:ext>
                </a:extLst>
              </p:cNvPr>
              <p:cNvPicPr>
                <a:picLocks noGrp="1" noRot="1" noChangeAspect="1" noMove="1" noResize="1" noEditPoints="1" noAdjustHandles="1" noChangeArrowheads="1" noChangeShapeType="1" noCrop="1"/>
              </p:cNvPicPr>
              <p:nvPr/>
            </p:nvPicPr>
            <p:blipFill>
              <a:blip r:embed="rId6"/>
              <a:stretch>
                <a:fillRect/>
              </a:stretch>
            </p:blipFill>
            <p:spPr>
              <a:xfrm>
                <a:off x="2840820" y="3214731"/>
                <a:ext cx="1984921" cy="2836819"/>
              </a:xfrm>
              <a:prstGeom prst="rect">
                <a:avLst/>
              </a:prstGeom>
            </p:spPr>
          </p:pic>
        </mc:Fallback>
      </mc:AlternateContent>
      <mc:AlternateContent xmlns:mc="http://schemas.openxmlformats.org/markup-compatibility/2006" xmlns:am3d="http://schemas.microsoft.com/office/drawing/2017/model3d">
        <mc:Choice Requires="am3d">
          <p:graphicFrame>
            <p:nvGraphicFramePr>
              <p:cNvPr id="5" name="3D Model 4" descr="Caroler in Blue Jacket">
                <a:extLst>
                  <a:ext uri="{FF2B5EF4-FFF2-40B4-BE49-F238E27FC236}">
                    <a16:creationId xmlns:a16="http://schemas.microsoft.com/office/drawing/2014/main" id="{54CA125E-57AD-F84C-A199-5B1AA06C55F1}"/>
                  </a:ext>
                </a:extLst>
              </p:cNvPr>
              <p:cNvGraphicFramePr>
                <a:graphicFrameLocks noChangeAspect="1"/>
              </p:cNvGraphicFramePr>
              <p:nvPr>
                <p:extLst>
                  <p:ext uri="{D42A27DB-BD31-4B8C-83A1-F6EECF244321}">
                    <p14:modId xmlns:p14="http://schemas.microsoft.com/office/powerpoint/2010/main" val="4216852645"/>
                  </p:ext>
                </p:extLst>
              </p:nvPr>
            </p:nvGraphicFramePr>
            <p:xfrm>
              <a:off x="5649750" y="3144117"/>
              <a:ext cx="1095385" cy="2591521"/>
            </p:xfrm>
            <a:graphic>
              <a:graphicData uri="http://schemas.microsoft.com/office/drawing/2017/model3d">
                <am3d:model3d r:embed="rId7">
                  <am3d:spPr>
                    <a:xfrm>
                      <a:off x="0" y="0"/>
                      <a:ext cx="1095385" cy="2591521"/>
                    </a:xfrm>
                    <a:prstGeom prst="rect">
                      <a:avLst/>
                    </a:prstGeom>
                  </am3d:spPr>
                  <am3d:camera>
                    <am3d:pos x="0" y="0" z="53038953"/>
                    <am3d:up dx="0" dy="36000000" dz="0"/>
                    <am3d:lookAt x="0" y="0" z="0"/>
                    <am3d:perspective fov="2700000"/>
                  </am3d:camera>
                  <am3d:trans>
                    <am3d:meterPerModelUnit n="3809538" d="1000000"/>
                    <am3d:preTrans dx="-124000" dy="-18000000" dz="127018"/>
                    <am3d:scale>
                      <am3d:sx n="1000000" d="1000000"/>
                      <am3d:sy n="1000000" d="1000000"/>
                      <am3d:sz n="1000000" d="1000000"/>
                    </am3d:scale>
                    <am3d:rot ax="2510799" ay="-2364199" az="-1777040"/>
                    <am3d:postTrans dx="0" dy="0" dz="0"/>
                  </am3d:trans>
                  <am3d:raster rName="Office3DRenderer" rVer="16.0.8326">
                    <am3d:blip r:embed="rId8"/>
                  </am3d:raster>
                  <am3d:objViewport viewportSz="291212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5" name="3D Model 4" descr="Caroler in Blue Jacket">
                <a:extLst>
                  <a:ext uri="{FF2B5EF4-FFF2-40B4-BE49-F238E27FC236}">
                    <a16:creationId xmlns:a16="http://schemas.microsoft.com/office/drawing/2014/main" id="{54CA125E-57AD-F84C-A199-5B1AA06C55F1}"/>
                  </a:ext>
                </a:extLst>
              </p:cNvPr>
              <p:cNvPicPr>
                <a:picLocks noGrp="1" noRot="1" noChangeAspect="1" noMove="1" noResize="1" noEditPoints="1" noAdjustHandles="1" noChangeArrowheads="1" noChangeShapeType="1" noCrop="1"/>
              </p:cNvPicPr>
              <p:nvPr/>
            </p:nvPicPr>
            <p:blipFill>
              <a:blip r:embed="rId9"/>
              <a:stretch>
                <a:fillRect/>
              </a:stretch>
            </p:blipFill>
            <p:spPr>
              <a:xfrm>
                <a:off x="5649750" y="3144117"/>
                <a:ext cx="1095385" cy="2591521"/>
              </a:xfrm>
              <a:prstGeom prst="rect">
                <a:avLst/>
              </a:prstGeom>
            </p:spPr>
          </p:pic>
        </mc:Fallback>
      </mc:AlternateContent>
      <p:sp>
        <p:nvSpPr>
          <p:cNvPr id="9" name="Cloud Callout 8">
            <a:extLst>
              <a:ext uri="{FF2B5EF4-FFF2-40B4-BE49-F238E27FC236}">
                <a16:creationId xmlns:a16="http://schemas.microsoft.com/office/drawing/2014/main" id="{86B08172-F20E-0844-8ACC-E01B45E77664}"/>
              </a:ext>
            </a:extLst>
          </p:cNvPr>
          <p:cNvSpPr/>
          <p:nvPr/>
        </p:nvSpPr>
        <p:spPr>
          <a:xfrm>
            <a:off x="2396062" y="1744663"/>
            <a:ext cx="2288651" cy="1107669"/>
          </a:xfrm>
          <a:prstGeom prst="cloudCallout">
            <a:avLst>
              <a:gd name="adj1" fmla="val -7099"/>
              <a:gd name="adj2" fmla="val 71529"/>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Hmm. I’m not sure about this one</a:t>
            </a:r>
          </a:p>
        </p:txBody>
      </p:sp>
      <p:sp>
        <p:nvSpPr>
          <p:cNvPr id="6" name="TextBox 5">
            <a:extLst>
              <a:ext uri="{FF2B5EF4-FFF2-40B4-BE49-F238E27FC236}">
                <a16:creationId xmlns:a16="http://schemas.microsoft.com/office/drawing/2014/main" id="{773712F6-3AA3-2942-A43A-06DB454A2557}"/>
              </a:ext>
            </a:extLst>
          </p:cNvPr>
          <p:cNvSpPr txBox="1"/>
          <p:nvPr/>
        </p:nvSpPr>
        <p:spPr>
          <a:xfrm>
            <a:off x="0" y="6581431"/>
            <a:ext cx="12192000" cy="276999"/>
          </a:xfrm>
          <a:prstGeom prst="rect">
            <a:avLst/>
          </a:prstGeom>
          <a:noFill/>
        </p:spPr>
        <p:txBody>
          <a:bodyPr wrap="square" rtlCol="0">
            <a:spAutoFit/>
          </a:bodyPr>
          <a:lstStyle/>
          <a:p>
            <a:r>
              <a:rPr lang="en-AU" sz="1200" dirty="0"/>
              <a:t>1. Del </a:t>
            </a:r>
            <a:r>
              <a:rPr lang="en-AU" sz="1200" dirty="0" err="1"/>
              <a:t>Fiol</a:t>
            </a:r>
            <a:r>
              <a:rPr lang="en-AU" sz="1200" dirty="0"/>
              <a:t> G, Workman TE, Gorman PN, Workman E, Gorman PN. Clinical Questions Raised by Clinicians at the Point of Care. JAMA Intern Med. 2014;174(4):448–54. </a:t>
            </a:r>
          </a:p>
        </p:txBody>
      </p:sp>
      <mc:AlternateContent xmlns:mc="http://schemas.openxmlformats.org/markup-compatibility/2006" xmlns:am3d="http://schemas.microsoft.com/office/drawing/2017/model3d">
        <mc:Choice Requires="am3d">
          <p:graphicFrame>
            <p:nvGraphicFramePr>
              <p:cNvPr id="10" name="3D Model 9" descr="Caroler in Blue Jacket">
                <a:extLst>
                  <a:ext uri="{FF2B5EF4-FFF2-40B4-BE49-F238E27FC236}">
                    <a16:creationId xmlns:a16="http://schemas.microsoft.com/office/drawing/2014/main" id="{E1AF9F46-D39C-4D47-8F89-5EF9EF6CAEB6}"/>
                  </a:ext>
                </a:extLst>
              </p:cNvPr>
              <p:cNvGraphicFramePr>
                <a:graphicFrameLocks noChangeAspect="1"/>
              </p:cNvGraphicFramePr>
              <p:nvPr>
                <p:extLst>
                  <p:ext uri="{D42A27DB-BD31-4B8C-83A1-F6EECF244321}">
                    <p14:modId xmlns:p14="http://schemas.microsoft.com/office/powerpoint/2010/main" val="4037022288"/>
                  </p:ext>
                </p:extLst>
              </p:nvPr>
            </p:nvGraphicFramePr>
            <p:xfrm>
              <a:off x="6024428" y="3214731"/>
              <a:ext cx="1095385" cy="2591521"/>
            </p:xfrm>
            <a:graphic>
              <a:graphicData uri="http://schemas.microsoft.com/office/drawing/2017/model3d">
                <am3d:model3d r:embed="rId7">
                  <am3d:spPr>
                    <a:xfrm>
                      <a:off x="0" y="0"/>
                      <a:ext cx="1095385" cy="2591521"/>
                    </a:xfrm>
                    <a:prstGeom prst="rect">
                      <a:avLst/>
                    </a:prstGeom>
                  </am3d:spPr>
                  <am3d:camera>
                    <am3d:pos x="0" y="0" z="53038953"/>
                    <am3d:up dx="0" dy="36000000" dz="0"/>
                    <am3d:lookAt x="0" y="0" z="0"/>
                    <am3d:perspective fov="2700000"/>
                  </am3d:camera>
                  <am3d:trans>
                    <am3d:meterPerModelUnit n="3809538" d="1000000"/>
                    <am3d:preTrans dx="-124000" dy="-18000000" dz="127018"/>
                    <am3d:scale>
                      <am3d:sx n="1000000" d="1000000"/>
                      <am3d:sy n="1000000" d="1000000"/>
                      <am3d:sz n="1000000" d="1000000"/>
                    </am3d:scale>
                    <am3d:rot ax="2510799" ay="-2364199" az="-1777040"/>
                    <am3d:postTrans dx="0" dy="0" dz="0"/>
                  </am3d:trans>
                  <am3d:raster rName="Office3DRenderer" rVer="16.0.8326">
                    <am3d:blip r:embed="rId8"/>
                  </am3d:raster>
                  <am3d:objViewport viewportSz="291212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10" name="3D Model 9" descr="Caroler in Blue Jacket">
                <a:extLst>
                  <a:ext uri="{FF2B5EF4-FFF2-40B4-BE49-F238E27FC236}">
                    <a16:creationId xmlns:a16="http://schemas.microsoft.com/office/drawing/2014/main" id="{E1AF9F46-D39C-4D47-8F89-5EF9EF6CAEB6}"/>
                  </a:ext>
                </a:extLst>
              </p:cNvPr>
              <p:cNvPicPr>
                <a:picLocks noGrp="1" noRot="1" noChangeAspect="1" noMove="1" noResize="1" noEditPoints="1" noAdjustHandles="1" noChangeArrowheads="1" noChangeShapeType="1" noCrop="1"/>
              </p:cNvPicPr>
              <p:nvPr/>
            </p:nvPicPr>
            <p:blipFill>
              <a:blip r:embed="rId9"/>
              <a:stretch>
                <a:fillRect/>
              </a:stretch>
            </p:blipFill>
            <p:spPr>
              <a:xfrm>
                <a:off x="6024428" y="3214731"/>
                <a:ext cx="1095385" cy="2591521"/>
              </a:xfrm>
              <a:prstGeom prst="rect">
                <a:avLst/>
              </a:prstGeom>
            </p:spPr>
          </p:pic>
        </mc:Fallback>
      </mc:AlternateContent>
      <p:sp>
        <p:nvSpPr>
          <p:cNvPr id="12" name="Horizontal Scroll 11">
            <a:extLst>
              <a:ext uri="{FF2B5EF4-FFF2-40B4-BE49-F238E27FC236}">
                <a16:creationId xmlns:a16="http://schemas.microsoft.com/office/drawing/2014/main" id="{E047E67D-BB51-1A4F-A23C-4EEB009F5B9B}"/>
              </a:ext>
            </a:extLst>
          </p:cNvPr>
          <p:cNvSpPr/>
          <p:nvPr/>
        </p:nvSpPr>
        <p:spPr>
          <a:xfrm>
            <a:off x="7943822" y="4404952"/>
            <a:ext cx="3905176" cy="806450"/>
          </a:xfrm>
          <a:prstGeom prst="horizontalScroll">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tx1"/>
                </a:solidFill>
              </a:rPr>
              <a:t>1 question every 2 patient visits</a:t>
            </a:r>
            <a:r>
              <a:rPr lang="en-US" baseline="30000" dirty="0">
                <a:solidFill>
                  <a:schemeClr val="tx1"/>
                </a:solidFill>
              </a:rPr>
              <a:t>1</a:t>
            </a:r>
            <a:endParaRPr lang="en-US" b="1" dirty="0">
              <a:ln w="0"/>
              <a:solidFill>
                <a:schemeClr val="tx1"/>
              </a:solidFill>
              <a:effectLst>
                <a:outerShdw blurRad="38100" dist="19050" dir="2700000" algn="tl" rotWithShape="0">
                  <a:schemeClr val="dk1">
                    <a:alpha val="40000"/>
                  </a:schemeClr>
                </a:outerShdw>
              </a:effectLst>
            </a:endParaRPr>
          </a:p>
        </p:txBody>
      </p:sp>
      <p:sp>
        <p:nvSpPr>
          <p:cNvPr id="11" name="Slide Number Placeholder 10">
            <a:extLst>
              <a:ext uri="{FF2B5EF4-FFF2-40B4-BE49-F238E27FC236}">
                <a16:creationId xmlns:a16="http://schemas.microsoft.com/office/drawing/2014/main" id="{1F61E805-75DC-0F40-8889-EF5D41AD1B12}"/>
              </a:ext>
            </a:extLst>
          </p:cNvPr>
          <p:cNvSpPr>
            <a:spLocks noGrp="1"/>
          </p:cNvSpPr>
          <p:nvPr>
            <p:ph type="sldNum" sz="quarter" idx="12"/>
          </p:nvPr>
        </p:nvSpPr>
        <p:spPr/>
        <p:txBody>
          <a:bodyPr/>
          <a:lstStyle/>
          <a:p>
            <a:fld id="{253CDD1E-6259-A844-8C68-CA31AA8918D9}" type="slidenum">
              <a:rPr lang="en-US" smtClean="0"/>
              <a:t>5</a:t>
            </a:fld>
            <a:endParaRPr lang="en-US"/>
          </a:p>
        </p:txBody>
      </p:sp>
    </p:spTree>
    <p:custDataLst>
      <p:tags r:id="rId1"/>
    </p:custDataLst>
    <p:extLst>
      <p:ext uri="{BB962C8B-B14F-4D97-AF65-F5344CB8AC3E}">
        <p14:creationId xmlns:p14="http://schemas.microsoft.com/office/powerpoint/2010/main" val="3546916497"/>
      </p:ext>
    </p:extLst>
  </p:cSld>
  <p:clrMapOvr>
    <a:masterClrMapping/>
  </p:clrMapOvr>
  <mc:AlternateContent xmlns:mc="http://schemas.openxmlformats.org/markup-compatibility/2006" xmlns:p14="http://schemas.microsoft.com/office/powerpoint/2010/main">
    <mc:Choice Requires="p14">
      <p:transition spd="slow" p14:dur="2000" advTm="7288"/>
    </mc:Choice>
    <mc:Fallback xmlns="">
      <p:transition spd="slow" advTm="728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dissolve">
                                      <p:cBhvr>
                                        <p:cTn id="7" dur="500"/>
                                        <p:tgtEl>
                                          <p:spTgt spid="12"/>
                                        </p:tgtEl>
                                      </p:cBhvr>
                                    </p:animEffect>
                                  </p:childTnLst>
                                </p:cTn>
                              </p:par>
                              <p:par>
                                <p:cTn id="8" presetID="1"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3" name="Rectangle 42">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7" name="Title 6">
            <a:extLst>
              <a:ext uri="{FF2B5EF4-FFF2-40B4-BE49-F238E27FC236}">
                <a16:creationId xmlns:a16="http://schemas.microsoft.com/office/drawing/2014/main" id="{A1F6EDFC-398B-9646-BC4E-A02912263BF6}"/>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n-US" sz="2800" kern="1200" dirty="0">
                <a:solidFill>
                  <a:schemeClr val="tx1"/>
                </a:solidFill>
                <a:latin typeface="+mj-lt"/>
                <a:ea typeface="+mj-ea"/>
                <a:cs typeface="+mj-cs"/>
              </a:rPr>
              <a:t>The Success Factors</a:t>
            </a:r>
          </a:p>
        </p:txBody>
      </p:sp>
      <mc:AlternateContent xmlns:mc="http://schemas.openxmlformats.org/markup-compatibility/2006">
        <mc:Choice xmlns:p14="http://schemas.microsoft.com/office/powerpoint/2010/main" Requires="p14">
          <p:contentPart p14:bwMode="auto" r:id="rId2">
            <p14:nvContentPartPr>
              <p14:cNvPr id="4" name="Ink 3">
                <a:extLst>
                  <a:ext uri="{FF2B5EF4-FFF2-40B4-BE49-F238E27FC236}">
                    <a16:creationId xmlns:a16="http://schemas.microsoft.com/office/drawing/2014/main" id="{2DAE2395-488C-B04B-94D3-0B92212C271D}"/>
                  </a:ext>
                </a:extLst>
              </p14:cNvPr>
              <p14:cNvContentPartPr/>
              <p14:nvPr/>
            </p14:nvContentPartPr>
            <p14:xfrm>
              <a:off x="4646160" y="4656829"/>
              <a:ext cx="510120" cy="129600"/>
            </p14:xfrm>
          </p:contentPart>
        </mc:Choice>
        <mc:Fallback>
          <p:pic>
            <p:nvPicPr>
              <p:cNvPr id="4" name="Ink 3">
                <a:extLst>
                  <a:ext uri="{FF2B5EF4-FFF2-40B4-BE49-F238E27FC236}">
                    <a16:creationId xmlns:a16="http://schemas.microsoft.com/office/drawing/2014/main" id="{2DAE2395-488C-B04B-94D3-0B92212C271D}"/>
                  </a:ext>
                </a:extLst>
              </p:cNvPr>
              <p:cNvPicPr/>
              <p:nvPr/>
            </p:nvPicPr>
            <p:blipFill>
              <a:blip r:embed="rId3"/>
              <a:stretch>
                <a:fillRect/>
              </a:stretch>
            </p:blipFill>
            <p:spPr>
              <a:xfrm>
                <a:off x="4637520" y="4647829"/>
                <a:ext cx="527760" cy="147240"/>
              </a:xfrm>
              <a:prstGeom prst="rect">
                <a:avLst/>
              </a:prstGeom>
            </p:spPr>
          </p:pic>
        </mc:Fallback>
      </mc:AlternateContent>
      <p:pic>
        <p:nvPicPr>
          <p:cNvPr id="3" name="Picture 2">
            <a:extLst>
              <a:ext uri="{FF2B5EF4-FFF2-40B4-BE49-F238E27FC236}">
                <a16:creationId xmlns:a16="http://schemas.microsoft.com/office/drawing/2014/main" id="{DCBBA281-8A57-294D-8F94-63C2A46ACED6}"/>
              </a:ext>
            </a:extLst>
          </p:cNvPr>
          <p:cNvPicPr>
            <a:picLocks noChangeAspect="1"/>
          </p:cNvPicPr>
          <p:nvPr/>
        </p:nvPicPr>
        <p:blipFill>
          <a:blip r:embed="rId4"/>
          <a:stretch>
            <a:fillRect/>
          </a:stretch>
        </p:blipFill>
        <p:spPr>
          <a:xfrm>
            <a:off x="4901220" y="247650"/>
            <a:ext cx="7086600" cy="6362700"/>
          </a:xfrm>
          <a:prstGeom prst="rect">
            <a:avLst/>
          </a:prstGeom>
        </p:spPr>
      </p:pic>
    </p:spTree>
    <p:extLst>
      <p:ext uri="{BB962C8B-B14F-4D97-AF65-F5344CB8AC3E}">
        <p14:creationId xmlns:p14="http://schemas.microsoft.com/office/powerpoint/2010/main" val="23223348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96088"/>
    </mc:Choice>
    <mc:Fallback xmlns="">
      <p:transition spd="slow" advTm="96088"/>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3" name="Rectangle 42">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7" name="Title 6">
            <a:extLst>
              <a:ext uri="{FF2B5EF4-FFF2-40B4-BE49-F238E27FC236}">
                <a16:creationId xmlns:a16="http://schemas.microsoft.com/office/drawing/2014/main" id="{A1F6EDFC-398B-9646-BC4E-A02912263BF6}"/>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n-US" sz="2800" kern="1200" dirty="0">
                <a:solidFill>
                  <a:schemeClr val="tx1"/>
                </a:solidFill>
                <a:latin typeface="+mj-lt"/>
                <a:ea typeface="+mj-ea"/>
                <a:cs typeface="+mj-cs"/>
              </a:rPr>
              <a:t>The Success Factors</a:t>
            </a:r>
          </a:p>
        </p:txBody>
      </p:sp>
      <mc:AlternateContent xmlns:mc="http://schemas.openxmlformats.org/markup-compatibility/2006">
        <mc:Choice xmlns:p14="http://schemas.microsoft.com/office/powerpoint/2010/main" Requires="p14">
          <p:contentPart p14:bwMode="auto" r:id="rId2">
            <p14:nvContentPartPr>
              <p14:cNvPr id="4" name="Ink 3">
                <a:extLst>
                  <a:ext uri="{FF2B5EF4-FFF2-40B4-BE49-F238E27FC236}">
                    <a16:creationId xmlns:a16="http://schemas.microsoft.com/office/drawing/2014/main" id="{2DAE2395-488C-B04B-94D3-0B92212C271D}"/>
                  </a:ext>
                </a:extLst>
              </p14:cNvPr>
              <p14:cNvContentPartPr/>
              <p14:nvPr/>
            </p14:nvContentPartPr>
            <p14:xfrm>
              <a:off x="4646160" y="3840397"/>
              <a:ext cx="510120" cy="129600"/>
            </p14:xfrm>
          </p:contentPart>
        </mc:Choice>
        <mc:Fallback>
          <p:pic>
            <p:nvPicPr>
              <p:cNvPr id="4" name="Ink 3">
                <a:extLst>
                  <a:ext uri="{FF2B5EF4-FFF2-40B4-BE49-F238E27FC236}">
                    <a16:creationId xmlns:a16="http://schemas.microsoft.com/office/drawing/2014/main" id="{2DAE2395-488C-B04B-94D3-0B92212C271D}"/>
                  </a:ext>
                </a:extLst>
              </p:cNvPr>
              <p:cNvPicPr/>
              <p:nvPr/>
            </p:nvPicPr>
            <p:blipFill>
              <a:blip r:embed="rId3"/>
              <a:stretch>
                <a:fillRect/>
              </a:stretch>
            </p:blipFill>
            <p:spPr>
              <a:xfrm>
                <a:off x="4637520" y="3831397"/>
                <a:ext cx="527760" cy="147240"/>
              </a:xfrm>
              <a:prstGeom prst="rect">
                <a:avLst/>
              </a:prstGeom>
            </p:spPr>
          </p:pic>
        </mc:Fallback>
      </mc:AlternateContent>
      <p:pic>
        <p:nvPicPr>
          <p:cNvPr id="2" name="Picture 1">
            <a:extLst>
              <a:ext uri="{FF2B5EF4-FFF2-40B4-BE49-F238E27FC236}">
                <a16:creationId xmlns:a16="http://schemas.microsoft.com/office/drawing/2014/main" id="{4060186F-30F2-ED4C-9C06-22799FE9D165}"/>
              </a:ext>
            </a:extLst>
          </p:cNvPr>
          <p:cNvPicPr>
            <a:picLocks noChangeAspect="1"/>
          </p:cNvPicPr>
          <p:nvPr/>
        </p:nvPicPr>
        <p:blipFill>
          <a:blip r:embed="rId4"/>
          <a:stretch>
            <a:fillRect/>
          </a:stretch>
        </p:blipFill>
        <p:spPr>
          <a:xfrm>
            <a:off x="4954151" y="247650"/>
            <a:ext cx="7086600" cy="6362700"/>
          </a:xfrm>
          <a:prstGeom prst="rect">
            <a:avLst/>
          </a:prstGeom>
        </p:spPr>
      </p:pic>
      <mc:AlternateContent xmlns:mc="http://schemas.openxmlformats.org/markup-compatibility/2006">
        <mc:Choice xmlns:p14="http://schemas.microsoft.com/office/powerpoint/2010/main" Requires="p14">
          <p:contentPart p14:bwMode="auto" r:id="rId5">
            <p14:nvContentPartPr>
              <p14:cNvPr id="5" name="Ink 4">
                <a:extLst>
                  <a:ext uri="{FF2B5EF4-FFF2-40B4-BE49-F238E27FC236}">
                    <a16:creationId xmlns:a16="http://schemas.microsoft.com/office/drawing/2014/main" id="{2AE88ADE-7A49-7449-8560-185F226AFC51}"/>
                  </a:ext>
                </a:extLst>
              </p14:cNvPr>
              <p14:cNvContentPartPr/>
              <p14:nvPr/>
            </p14:nvContentPartPr>
            <p14:xfrm>
              <a:off x="5250600" y="3553971"/>
              <a:ext cx="48600" cy="632160"/>
            </p14:xfrm>
          </p:contentPart>
        </mc:Choice>
        <mc:Fallback>
          <p:pic>
            <p:nvPicPr>
              <p:cNvPr id="5" name="Ink 4">
                <a:extLst>
                  <a:ext uri="{FF2B5EF4-FFF2-40B4-BE49-F238E27FC236}">
                    <a16:creationId xmlns:a16="http://schemas.microsoft.com/office/drawing/2014/main" id="{2AE88ADE-7A49-7449-8560-185F226AFC51}"/>
                  </a:ext>
                </a:extLst>
              </p:cNvPr>
              <p:cNvPicPr/>
              <p:nvPr/>
            </p:nvPicPr>
            <p:blipFill>
              <a:blip r:embed="rId6"/>
              <a:stretch>
                <a:fillRect/>
              </a:stretch>
            </p:blipFill>
            <p:spPr>
              <a:xfrm>
                <a:off x="5241600" y="3544971"/>
                <a:ext cx="66240" cy="649800"/>
              </a:xfrm>
              <a:prstGeom prst="rect">
                <a:avLst/>
              </a:prstGeom>
            </p:spPr>
          </p:pic>
        </mc:Fallback>
      </mc:AlternateContent>
    </p:spTree>
    <p:extLst>
      <p:ext uri="{BB962C8B-B14F-4D97-AF65-F5344CB8AC3E}">
        <p14:creationId xmlns:p14="http://schemas.microsoft.com/office/powerpoint/2010/main" val="31252165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96088"/>
    </mc:Choice>
    <mc:Fallback xmlns="">
      <p:transition spd="slow" advTm="96088"/>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0C8D44D-572F-2B4F-902A-2967E5468AD9}"/>
              </a:ext>
            </a:extLst>
          </p:cNvPr>
          <p:cNvPicPr>
            <a:picLocks noChangeAspect="1"/>
          </p:cNvPicPr>
          <p:nvPr/>
        </p:nvPicPr>
        <p:blipFill>
          <a:blip r:embed="rId2"/>
          <a:stretch>
            <a:fillRect/>
          </a:stretch>
        </p:blipFill>
        <p:spPr>
          <a:xfrm>
            <a:off x="4901220" y="247650"/>
            <a:ext cx="7086600" cy="6362700"/>
          </a:xfrm>
          <a:prstGeom prst="rect">
            <a:avLst/>
          </a:prstGeom>
        </p:spPr>
      </p:pic>
      <p:sp>
        <p:nvSpPr>
          <p:cNvPr id="43" name="Rectangle 42">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7" name="Title 6">
            <a:extLst>
              <a:ext uri="{FF2B5EF4-FFF2-40B4-BE49-F238E27FC236}">
                <a16:creationId xmlns:a16="http://schemas.microsoft.com/office/drawing/2014/main" id="{A1F6EDFC-398B-9646-BC4E-A02912263BF6}"/>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n-US" sz="2800" kern="1200" dirty="0">
                <a:solidFill>
                  <a:schemeClr val="tx1"/>
                </a:solidFill>
                <a:latin typeface="+mj-lt"/>
                <a:ea typeface="+mj-ea"/>
                <a:cs typeface="+mj-cs"/>
              </a:rPr>
              <a:t>The Success Factors</a:t>
            </a:r>
          </a:p>
        </p:txBody>
      </p:sp>
      <mc:AlternateContent xmlns:mc="http://schemas.openxmlformats.org/markup-compatibility/2006">
        <mc:Choice xmlns:p14="http://schemas.microsoft.com/office/powerpoint/2010/main" Requires="p14">
          <p:contentPart p14:bwMode="auto" r:id="rId3">
            <p14:nvContentPartPr>
              <p14:cNvPr id="4" name="Ink 3">
                <a:extLst>
                  <a:ext uri="{FF2B5EF4-FFF2-40B4-BE49-F238E27FC236}">
                    <a16:creationId xmlns:a16="http://schemas.microsoft.com/office/drawing/2014/main" id="{2DAE2395-488C-B04B-94D3-0B92212C271D}"/>
                  </a:ext>
                </a:extLst>
              </p14:cNvPr>
              <p14:cNvContentPartPr/>
              <p14:nvPr/>
            </p14:nvContentPartPr>
            <p14:xfrm>
              <a:off x="4646160" y="5881475"/>
              <a:ext cx="510120" cy="129600"/>
            </p14:xfrm>
          </p:contentPart>
        </mc:Choice>
        <mc:Fallback>
          <p:pic>
            <p:nvPicPr>
              <p:cNvPr id="4" name="Ink 3">
                <a:extLst>
                  <a:ext uri="{FF2B5EF4-FFF2-40B4-BE49-F238E27FC236}">
                    <a16:creationId xmlns:a16="http://schemas.microsoft.com/office/drawing/2014/main" id="{2DAE2395-488C-B04B-94D3-0B92212C271D}"/>
                  </a:ext>
                </a:extLst>
              </p:cNvPr>
              <p:cNvPicPr/>
              <p:nvPr/>
            </p:nvPicPr>
            <p:blipFill>
              <a:blip r:embed="rId4"/>
              <a:stretch>
                <a:fillRect/>
              </a:stretch>
            </p:blipFill>
            <p:spPr>
              <a:xfrm>
                <a:off x="4637520" y="5872475"/>
                <a:ext cx="527760" cy="14724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6" name="Ink 5">
                <a:extLst>
                  <a:ext uri="{FF2B5EF4-FFF2-40B4-BE49-F238E27FC236}">
                    <a16:creationId xmlns:a16="http://schemas.microsoft.com/office/drawing/2014/main" id="{6AECCA12-B7E7-5A4B-ABEF-8B3354465FF3}"/>
                  </a:ext>
                </a:extLst>
              </p14:cNvPr>
              <p14:cNvContentPartPr/>
              <p14:nvPr/>
            </p14:nvContentPartPr>
            <p14:xfrm>
              <a:off x="5173560" y="5691291"/>
              <a:ext cx="25920" cy="486720"/>
            </p14:xfrm>
          </p:contentPart>
        </mc:Choice>
        <mc:Fallback>
          <p:pic>
            <p:nvPicPr>
              <p:cNvPr id="6" name="Ink 5">
                <a:extLst>
                  <a:ext uri="{FF2B5EF4-FFF2-40B4-BE49-F238E27FC236}">
                    <a16:creationId xmlns:a16="http://schemas.microsoft.com/office/drawing/2014/main" id="{6AECCA12-B7E7-5A4B-ABEF-8B3354465FF3}"/>
                  </a:ext>
                </a:extLst>
              </p:cNvPr>
              <p:cNvPicPr/>
              <p:nvPr/>
            </p:nvPicPr>
            <p:blipFill>
              <a:blip r:embed="rId6"/>
              <a:stretch>
                <a:fillRect/>
              </a:stretch>
            </p:blipFill>
            <p:spPr>
              <a:xfrm>
                <a:off x="5164920" y="5682291"/>
                <a:ext cx="43560" cy="504360"/>
              </a:xfrm>
              <a:prstGeom prst="rect">
                <a:avLst/>
              </a:prstGeom>
            </p:spPr>
          </p:pic>
        </mc:Fallback>
      </mc:AlternateContent>
    </p:spTree>
    <p:extLst>
      <p:ext uri="{BB962C8B-B14F-4D97-AF65-F5344CB8AC3E}">
        <p14:creationId xmlns:p14="http://schemas.microsoft.com/office/powerpoint/2010/main" val="16025271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96088"/>
    </mc:Choice>
    <mc:Fallback xmlns="">
      <p:transition spd="slow" advTm="96088"/>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E3AD747-6BB2-5B43-9455-3C882EA2417A}"/>
              </a:ext>
            </a:extLst>
          </p:cNvPr>
          <p:cNvPicPr>
            <a:picLocks noChangeAspect="1"/>
          </p:cNvPicPr>
          <p:nvPr/>
        </p:nvPicPr>
        <p:blipFill>
          <a:blip r:embed="rId2"/>
          <a:stretch>
            <a:fillRect/>
          </a:stretch>
        </p:blipFill>
        <p:spPr>
          <a:xfrm>
            <a:off x="4901220" y="247650"/>
            <a:ext cx="7086600" cy="6362700"/>
          </a:xfrm>
          <a:prstGeom prst="rect">
            <a:avLst/>
          </a:prstGeom>
        </p:spPr>
      </p:pic>
      <p:sp>
        <p:nvSpPr>
          <p:cNvPr id="43" name="Rectangle 42">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7" name="Title 6">
            <a:extLst>
              <a:ext uri="{FF2B5EF4-FFF2-40B4-BE49-F238E27FC236}">
                <a16:creationId xmlns:a16="http://schemas.microsoft.com/office/drawing/2014/main" id="{A1F6EDFC-398B-9646-BC4E-A02912263BF6}"/>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n-US" sz="2800" kern="1200" dirty="0">
                <a:solidFill>
                  <a:schemeClr val="tx1"/>
                </a:solidFill>
                <a:latin typeface="+mj-lt"/>
                <a:ea typeface="+mj-ea"/>
                <a:cs typeface="+mj-cs"/>
              </a:rPr>
              <a:t>The Success Factors</a:t>
            </a:r>
          </a:p>
        </p:txBody>
      </p:sp>
      <mc:AlternateContent xmlns:mc="http://schemas.openxmlformats.org/markup-compatibility/2006">
        <mc:Choice xmlns:p14="http://schemas.microsoft.com/office/powerpoint/2010/main" Requires="p14">
          <p:contentPart p14:bwMode="auto" r:id="rId3">
            <p14:nvContentPartPr>
              <p14:cNvPr id="4" name="Ink 3">
                <a:extLst>
                  <a:ext uri="{FF2B5EF4-FFF2-40B4-BE49-F238E27FC236}">
                    <a16:creationId xmlns:a16="http://schemas.microsoft.com/office/drawing/2014/main" id="{2DAE2395-488C-B04B-94D3-0B92212C271D}"/>
                  </a:ext>
                </a:extLst>
              </p14:cNvPr>
              <p14:cNvContentPartPr/>
              <p14:nvPr/>
            </p14:nvContentPartPr>
            <p14:xfrm>
              <a:off x="4695147" y="6257034"/>
              <a:ext cx="510120" cy="129600"/>
            </p14:xfrm>
          </p:contentPart>
        </mc:Choice>
        <mc:Fallback>
          <p:pic>
            <p:nvPicPr>
              <p:cNvPr id="4" name="Ink 3">
                <a:extLst>
                  <a:ext uri="{FF2B5EF4-FFF2-40B4-BE49-F238E27FC236}">
                    <a16:creationId xmlns:a16="http://schemas.microsoft.com/office/drawing/2014/main" id="{2DAE2395-488C-B04B-94D3-0B92212C271D}"/>
                  </a:ext>
                </a:extLst>
              </p:cNvPr>
              <p:cNvPicPr/>
              <p:nvPr/>
            </p:nvPicPr>
            <p:blipFill>
              <a:blip r:embed="rId4"/>
              <a:stretch>
                <a:fillRect/>
              </a:stretch>
            </p:blipFill>
            <p:spPr>
              <a:xfrm>
                <a:off x="4686507" y="6248034"/>
                <a:ext cx="527760" cy="147240"/>
              </a:xfrm>
              <a:prstGeom prst="rect">
                <a:avLst/>
              </a:prstGeom>
            </p:spPr>
          </p:pic>
        </mc:Fallback>
      </mc:AlternateContent>
    </p:spTree>
    <p:extLst>
      <p:ext uri="{BB962C8B-B14F-4D97-AF65-F5344CB8AC3E}">
        <p14:creationId xmlns:p14="http://schemas.microsoft.com/office/powerpoint/2010/main" val="38224138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96088"/>
    </mc:Choice>
    <mc:Fallback xmlns="">
      <p:transition spd="slow" advTm="96088"/>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3" name="Rectangle 42">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7" name="Title 6">
            <a:extLst>
              <a:ext uri="{FF2B5EF4-FFF2-40B4-BE49-F238E27FC236}">
                <a16:creationId xmlns:a16="http://schemas.microsoft.com/office/drawing/2014/main" id="{A1F6EDFC-398B-9646-BC4E-A02912263BF6}"/>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n-US" sz="2800" kern="1200" dirty="0">
                <a:solidFill>
                  <a:schemeClr val="tx1"/>
                </a:solidFill>
                <a:latin typeface="+mj-lt"/>
                <a:ea typeface="+mj-ea"/>
                <a:cs typeface="+mj-cs"/>
              </a:rPr>
              <a:t>The Success Factors</a:t>
            </a:r>
          </a:p>
        </p:txBody>
      </p:sp>
      <p:sp>
        <p:nvSpPr>
          <p:cNvPr id="6" name="Horizontal Scroll 5">
            <a:extLst>
              <a:ext uri="{FF2B5EF4-FFF2-40B4-BE49-F238E27FC236}">
                <a16:creationId xmlns:a16="http://schemas.microsoft.com/office/drawing/2014/main" id="{46ADF149-322B-584A-B72B-B112D2E92E87}"/>
              </a:ext>
            </a:extLst>
          </p:cNvPr>
          <p:cNvSpPr/>
          <p:nvPr/>
        </p:nvSpPr>
        <p:spPr>
          <a:xfrm>
            <a:off x="438934" y="3572516"/>
            <a:ext cx="3773041" cy="1380484"/>
          </a:xfrm>
          <a:prstGeom prst="horizontalScroll">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342900" indent="-342900">
              <a:buFont typeface="Arial" panose="020B0604020202020204" pitchFamily="34" charset="0"/>
              <a:buChar char="•"/>
            </a:pPr>
            <a:r>
              <a:rPr lang="en-US" sz="2000" dirty="0">
                <a:solidFill>
                  <a:schemeClr val="bg1"/>
                </a:solidFill>
              </a:rPr>
              <a:t>Each factor has 3 grades</a:t>
            </a:r>
          </a:p>
          <a:p>
            <a:pPr marL="742950" lvl="1" indent="-285750">
              <a:buFont typeface="Arial" panose="020B0604020202020204" pitchFamily="34" charset="0"/>
              <a:buChar char="•"/>
            </a:pPr>
            <a:r>
              <a:rPr lang="en-US" sz="1600" dirty="0">
                <a:solidFill>
                  <a:schemeClr val="bg1"/>
                </a:solidFill>
              </a:rPr>
              <a:t>Green: Above normal (+1SD)</a:t>
            </a:r>
          </a:p>
          <a:p>
            <a:pPr marL="742950" lvl="1" indent="-285750">
              <a:buFont typeface="Arial" panose="020B0604020202020204" pitchFamily="34" charset="0"/>
              <a:buChar char="•"/>
            </a:pPr>
            <a:r>
              <a:rPr lang="en-US" sz="1600" dirty="0">
                <a:solidFill>
                  <a:schemeClr val="bg1"/>
                </a:solidFill>
              </a:rPr>
              <a:t>Amber: normal</a:t>
            </a:r>
          </a:p>
          <a:p>
            <a:pPr marL="742950" lvl="1" indent="-285750">
              <a:buFont typeface="Arial" panose="020B0604020202020204" pitchFamily="34" charset="0"/>
              <a:buChar char="•"/>
            </a:pPr>
            <a:r>
              <a:rPr lang="en-US" sz="1600" dirty="0">
                <a:solidFill>
                  <a:schemeClr val="bg1"/>
                </a:solidFill>
              </a:rPr>
              <a:t>Red: below normal (-1SD)</a:t>
            </a:r>
            <a:endParaRPr lang="en-US" dirty="0">
              <a:ln w="0"/>
              <a:solidFill>
                <a:schemeClr val="bg1"/>
              </a:solidFill>
              <a:effectLst>
                <a:outerShdw blurRad="38100" dist="19050" dir="2700000" algn="tl" rotWithShape="0">
                  <a:schemeClr val="dk1">
                    <a:alpha val="40000"/>
                  </a:schemeClr>
                </a:outerShdw>
              </a:effectLst>
            </a:endParaRPr>
          </a:p>
        </p:txBody>
      </p:sp>
      <p:pic>
        <p:nvPicPr>
          <p:cNvPr id="2" name="Picture 1">
            <a:extLst>
              <a:ext uri="{FF2B5EF4-FFF2-40B4-BE49-F238E27FC236}">
                <a16:creationId xmlns:a16="http://schemas.microsoft.com/office/drawing/2014/main" id="{4DC55FE0-7931-7048-82E0-F863984F5E36}"/>
              </a:ext>
            </a:extLst>
          </p:cNvPr>
          <p:cNvPicPr>
            <a:picLocks noChangeAspect="1"/>
          </p:cNvPicPr>
          <p:nvPr/>
        </p:nvPicPr>
        <p:blipFill>
          <a:blip r:embed="rId2"/>
          <a:stretch>
            <a:fillRect/>
          </a:stretch>
        </p:blipFill>
        <p:spPr>
          <a:xfrm>
            <a:off x="4855443" y="241300"/>
            <a:ext cx="7086600" cy="6375400"/>
          </a:xfrm>
          <a:prstGeom prst="rect">
            <a:avLst/>
          </a:prstGeom>
        </p:spPr>
      </p:pic>
    </p:spTree>
    <p:extLst>
      <p:ext uri="{BB962C8B-B14F-4D97-AF65-F5344CB8AC3E}">
        <p14:creationId xmlns:p14="http://schemas.microsoft.com/office/powerpoint/2010/main" val="14075461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96088"/>
    </mc:Choice>
    <mc:Fallback xmlns="">
      <p:transition spd="slow" advTm="96088"/>
    </mc:Fallback>
  </mc:AlternateContent>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48477C0-9CA0-2D45-8DFC-261B92357DC7}"/>
              </a:ext>
            </a:extLst>
          </p:cNvPr>
          <p:cNvSpPr/>
          <p:nvPr/>
        </p:nvSpPr>
        <p:spPr>
          <a:xfrm>
            <a:off x="1544422" y="395416"/>
            <a:ext cx="2084862" cy="635222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2A349A32-6B14-D54A-BB95-807572172AD4}"/>
              </a:ext>
            </a:extLst>
          </p:cNvPr>
          <p:cNvSpPr/>
          <p:nvPr/>
        </p:nvSpPr>
        <p:spPr>
          <a:xfrm>
            <a:off x="3618892" y="395415"/>
            <a:ext cx="2440971" cy="6352226"/>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5456596-F93E-0C46-A97C-FBBAA342700A}"/>
              </a:ext>
            </a:extLst>
          </p:cNvPr>
          <p:cNvSpPr/>
          <p:nvPr/>
        </p:nvSpPr>
        <p:spPr>
          <a:xfrm>
            <a:off x="6067979" y="395415"/>
            <a:ext cx="2555065" cy="635222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614D760A-BA51-8A48-9797-DD367BD166BF}"/>
              </a:ext>
            </a:extLst>
          </p:cNvPr>
          <p:cNvSpPr txBox="1"/>
          <p:nvPr/>
        </p:nvSpPr>
        <p:spPr>
          <a:xfrm>
            <a:off x="7064157" y="427105"/>
            <a:ext cx="1486268" cy="369332"/>
          </a:xfrm>
          <a:prstGeom prst="rect">
            <a:avLst/>
          </a:prstGeom>
          <a:noFill/>
        </p:spPr>
        <p:txBody>
          <a:bodyPr wrap="square" rtlCol="0">
            <a:spAutoFit/>
          </a:bodyPr>
          <a:lstStyle/>
          <a:p>
            <a:pPr algn="ctr"/>
            <a:r>
              <a:rPr lang="en-AU" b="1" dirty="0"/>
              <a:t>Participant</a:t>
            </a:r>
            <a:endParaRPr lang="en-US" b="1" dirty="0"/>
          </a:p>
        </p:txBody>
      </p:sp>
      <p:pic>
        <p:nvPicPr>
          <p:cNvPr id="9" name="Picture 8">
            <a:extLst>
              <a:ext uri="{FF2B5EF4-FFF2-40B4-BE49-F238E27FC236}">
                <a16:creationId xmlns:a16="http://schemas.microsoft.com/office/drawing/2014/main" id="{08218D5B-D058-C647-984B-A3B3F1FD792B}"/>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285750" y="5175950"/>
            <a:ext cx="851072" cy="851072"/>
          </a:xfrm>
          <a:prstGeom prst="rect">
            <a:avLst/>
          </a:prstGeom>
        </p:spPr>
      </p:pic>
      <p:pic>
        <p:nvPicPr>
          <p:cNvPr id="12" name="Picture 11">
            <a:extLst>
              <a:ext uri="{FF2B5EF4-FFF2-40B4-BE49-F238E27FC236}">
                <a16:creationId xmlns:a16="http://schemas.microsoft.com/office/drawing/2014/main" id="{96BAC91A-B29F-2C41-B5DC-697C284E4BB8}"/>
              </a:ext>
            </a:extLst>
          </p:cNvPr>
          <p:cNvPicPr>
            <a:picLocks noChangeAspect="1"/>
          </p:cNvPicPr>
          <p:nvPr/>
        </p:nvPicPr>
        <p:blipFill rotWithShape="1">
          <a:blip r:embed="rId3">
            <a:clrChange>
              <a:clrFrom>
                <a:srgbClr val="FFFFFF"/>
              </a:clrFrom>
              <a:clrTo>
                <a:srgbClr val="FFFFFF">
                  <a:alpha val="0"/>
                </a:srgbClr>
              </a:clrTo>
            </a:clrChange>
          </a:blip>
          <a:srcRect t="55651" r="63152"/>
          <a:stretch/>
        </p:blipFill>
        <p:spPr>
          <a:xfrm>
            <a:off x="6498915" y="444497"/>
            <a:ext cx="427402" cy="400990"/>
          </a:xfrm>
          <a:prstGeom prst="rect">
            <a:avLst/>
          </a:prstGeom>
        </p:spPr>
      </p:pic>
      <p:sp>
        <p:nvSpPr>
          <p:cNvPr id="13" name="TextBox 12">
            <a:extLst>
              <a:ext uri="{FF2B5EF4-FFF2-40B4-BE49-F238E27FC236}">
                <a16:creationId xmlns:a16="http://schemas.microsoft.com/office/drawing/2014/main" id="{FA65AD4F-CB6D-6149-8986-63636FAF49CF}"/>
              </a:ext>
            </a:extLst>
          </p:cNvPr>
          <p:cNvSpPr txBox="1"/>
          <p:nvPr/>
        </p:nvSpPr>
        <p:spPr>
          <a:xfrm>
            <a:off x="3691302" y="427105"/>
            <a:ext cx="2363835" cy="369332"/>
          </a:xfrm>
          <a:prstGeom prst="rect">
            <a:avLst/>
          </a:prstGeom>
          <a:noFill/>
        </p:spPr>
        <p:txBody>
          <a:bodyPr wrap="square" rtlCol="0">
            <a:spAutoFit/>
          </a:bodyPr>
          <a:lstStyle/>
          <a:p>
            <a:pPr algn="ctr"/>
            <a:r>
              <a:rPr lang="en-AU" b="1" dirty="0" err="1"/>
              <a:t>Taskiir</a:t>
            </a:r>
            <a:r>
              <a:rPr lang="en-AU" b="1" dirty="0"/>
              <a:t> System</a:t>
            </a:r>
            <a:endParaRPr lang="en-US" b="1" dirty="0"/>
          </a:p>
        </p:txBody>
      </p:sp>
      <p:sp>
        <p:nvSpPr>
          <p:cNvPr id="15" name="TextBox 14">
            <a:extLst>
              <a:ext uri="{FF2B5EF4-FFF2-40B4-BE49-F238E27FC236}">
                <a16:creationId xmlns:a16="http://schemas.microsoft.com/office/drawing/2014/main" id="{986F954D-00D0-8B4E-8E44-6C26EA2A98BF}"/>
              </a:ext>
            </a:extLst>
          </p:cNvPr>
          <p:cNvSpPr txBox="1"/>
          <p:nvPr/>
        </p:nvSpPr>
        <p:spPr>
          <a:xfrm>
            <a:off x="1884535" y="427105"/>
            <a:ext cx="1309816" cy="369332"/>
          </a:xfrm>
          <a:prstGeom prst="rect">
            <a:avLst/>
          </a:prstGeom>
          <a:noFill/>
        </p:spPr>
        <p:txBody>
          <a:bodyPr wrap="square" rtlCol="0">
            <a:spAutoFit/>
          </a:bodyPr>
          <a:lstStyle/>
          <a:p>
            <a:pPr algn="ctr"/>
            <a:r>
              <a:rPr lang="en-AU" b="1" dirty="0"/>
              <a:t>Corpus</a:t>
            </a:r>
            <a:endParaRPr lang="en-US" b="1" dirty="0"/>
          </a:p>
        </p:txBody>
      </p:sp>
      <p:sp>
        <p:nvSpPr>
          <p:cNvPr id="21" name="Rounded Rectangle 20">
            <a:extLst>
              <a:ext uri="{FF2B5EF4-FFF2-40B4-BE49-F238E27FC236}">
                <a16:creationId xmlns:a16="http://schemas.microsoft.com/office/drawing/2014/main" id="{C69A0C1E-2929-8D4F-B54D-C7F23E8F1CFC}"/>
              </a:ext>
            </a:extLst>
          </p:cNvPr>
          <p:cNvSpPr/>
          <p:nvPr/>
        </p:nvSpPr>
        <p:spPr>
          <a:xfrm>
            <a:off x="6648064" y="1560658"/>
            <a:ext cx="1532238" cy="333632"/>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AU" sz="1400" b="1" dirty="0"/>
              <a:t>Read question</a:t>
            </a:r>
            <a:endParaRPr lang="en-US" sz="1400" b="1" dirty="0"/>
          </a:p>
        </p:txBody>
      </p:sp>
      <p:cxnSp>
        <p:nvCxnSpPr>
          <p:cNvPr id="42" name="Straight Arrow Connector 41">
            <a:extLst>
              <a:ext uri="{FF2B5EF4-FFF2-40B4-BE49-F238E27FC236}">
                <a16:creationId xmlns:a16="http://schemas.microsoft.com/office/drawing/2014/main" id="{7AFDC427-2644-8B4A-A288-795825441FBB}"/>
              </a:ext>
            </a:extLst>
          </p:cNvPr>
          <p:cNvCxnSpPr>
            <a:cxnSpLocks/>
            <a:stCxn id="68" idx="4"/>
            <a:endCxn id="21" idx="0"/>
          </p:cNvCxnSpPr>
          <p:nvPr/>
        </p:nvCxnSpPr>
        <p:spPr>
          <a:xfrm>
            <a:off x="7412219" y="1339564"/>
            <a:ext cx="1964" cy="22109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B4E4BC11-31C7-7941-9DAF-4F6094996F4B}"/>
              </a:ext>
            </a:extLst>
          </p:cNvPr>
          <p:cNvCxnSpPr>
            <a:cxnSpLocks/>
            <a:stCxn id="21" idx="2"/>
          </p:cNvCxnSpPr>
          <p:nvPr/>
        </p:nvCxnSpPr>
        <p:spPr>
          <a:xfrm>
            <a:off x="7414183" y="1894290"/>
            <a:ext cx="4125" cy="20263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2" name="TextBox 111">
            <a:extLst>
              <a:ext uri="{FF2B5EF4-FFF2-40B4-BE49-F238E27FC236}">
                <a16:creationId xmlns:a16="http://schemas.microsoft.com/office/drawing/2014/main" id="{379217B0-C4AA-F64F-8065-5257FED764B2}"/>
              </a:ext>
            </a:extLst>
          </p:cNvPr>
          <p:cNvSpPr txBox="1"/>
          <p:nvPr/>
        </p:nvSpPr>
        <p:spPr>
          <a:xfrm>
            <a:off x="-42821" y="2746906"/>
            <a:ext cx="998966" cy="36933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rtlCol="0">
            <a:spAutoFit/>
          </a:bodyPr>
          <a:lstStyle/>
          <a:p>
            <a:pPr algn="ctr"/>
            <a:r>
              <a:rPr lang="en-AU" dirty="0">
                <a:ln w="0"/>
                <a:solidFill>
                  <a:schemeClr val="tx1"/>
                </a:solidFill>
                <a:effectLst>
                  <a:outerShdw blurRad="38100" dist="19050" dir="2700000" algn="tl" rotWithShape="0">
                    <a:schemeClr val="dk1">
                      <a:alpha val="40000"/>
                    </a:schemeClr>
                  </a:outerShdw>
                </a:effectLst>
              </a:rPr>
              <a:t>Stage 2</a:t>
            </a:r>
            <a:endParaRPr lang="en-US" dirty="0">
              <a:ln w="0"/>
              <a:solidFill>
                <a:schemeClr val="tx1"/>
              </a:solidFill>
              <a:effectLst>
                <a:outerShdw blurRad="38100" dist="19050" dir="2700000" algn="tl" rotWithShape="0">
                  <a:schemeClr val="dk1">
                    <a:alpha val="40000"/>
                  </a:schemeClr>
                </a:outerShdw>
              </a:effectLst>
            </a:endParaRPr>
          </a:p>
        </p:txBody>
      </p:sp>
      <p:sp>
        <p:nvSpPr>
          <p:cNvPr id="68" name="Oval 67">
            <a:extLst>
              <a:ext uri="{FF2B5EF4-FFF2-40B4-BE49-F238E27FC236}">
                <a16:creationId xmlns:a16="http://schemas.microsoft.com/office/drawing/2014/main" id="{26F61DFA-D93B-9A4E-B950-4B09D6A34335}"/>
              </a:ext>
            </a:extLst>
          </p:cNvPr>
          <p:cNvSpPr/>
          <p:nvPr/>
        </p:nvSpPr>
        <p:spPr>
          <a:xfrm>
            <a:off x="6669084" y="875490"/>
            <a:ext cx="1486269" cy="464074"/>
          </a:xfrm>
          <a:prstGeom prst="ellipse">
            <a:avLst/>
          </a:prstGeom>
          <a:noFill/>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400" b="1" dirty="0"/>
              <a:t>view Question</a:t>
            </a:r>
          </a:p>
        </p:txBody>
      </p:sp>
      <p:sp>
        <p:nvSpPr>
          <p:cNvPr id="89" name="Rounded Rectangle 88">
            <a:extLst>
              <a:ext uri="{FF2B5EF4-FFF2-40B4-BE49-F238E27FC236}">
                <a16:creationId xmlns:a16="http://schemas.microsoft.com/office/drawing/2014/main" id="{151E4581-AE34-9941-858E-556609A9D147}"/>
              </a:ext>
            </a:extLst>
          </p:cNvPr>
          <p:cNvSpPr/>
          <p:nvPr/>
        </p:nvSpPr>
        <p:spPr>
          <a:xfrm>
            <a:off x="9456348" y="2787444"/>
            <a:ext cx="1532238" cy="333632"/>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AU" sz="1400" b="1" dirty="0"/>
              <a:t>Submit Query</a:t>
            </a:r>
            <a:endParaRPr lang="en-US" sz="1400" b="1" dirty="0"/>
          </a:p>
        </p:txBody>
      </p:sp>
      <p:sp>
        <p:nvSpPr>
          <p:cNvPr id="129" name="TextBox 128">
            <a:extLst>
              <a:ext uri="{FF2B5EF4-FFF2-40B4-BE49-F238E27FC236}">
                <a16:creationId xmlns:a16="http://schemas.microsoft.com/office/drawing/2014/main" id="{3D0F52B5-F92C-7942-BCCF-5016D6A2A3BA}"/>
              </a:ext>
            </a:extLst>
          </p:cNvPr>
          <p:cNvSpPr txBox="1"/>
          <p:nvPr/>
        </p:nvSpPr>
        <p:spPr>
          <a:xfrm>
            <a:off x="7911748" y="969027"/>
            <a:ext cx="373983" cy="276999"/>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pPr algn="ctr"/>
            <a:r>
              <a:rPr lang="en-US" sz="1200" b="1" dirty="0">
                <a:solidFill>
                  <a:schemeClr val="tx1"/>
                </a:solidFill>
              </a:rPr>
              <a:t>P1</a:t>
            </a:r>
          </a:p>
        </p:txBody>
      </p:sp>
      <p:sp>
        <p:nvSpPr>
          <p:cNvPr id="134" name="TextBox 133">
            <a:extLst>
              <a:ext uri="{FF2B5EF4-FFF2-40B4-BE49-F238E27FC236}">
                <a16:creationId xmlns:a16="http://schemas.microsoft.com/office/drawing/2014/main" id="{E2A0EDF8-CA45-FC4E-A317-626253129B2C}"/>
              </a:ext>
            </a:extLst>
          </p:cNvPr>
          <p:cNvSpPr txBox="1"/>
          <p:nvPr/>
        </p:nvSpPr>
        <p:spPr>
          <a:xfrm>
            <a:off x="1902731" y="3333388"/>
            <a:ext cx="3904188" cy="3293209"/>
          </a:xfrm>
          <a:prstGeom prst="rect">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en-US" sz="1300" b="1" dirty="0">
                <a:solidFill>
                  <a:sysClr val="windowText" lastClr="000000"/>
                </a:solidFill>
              </a:rPr>
              <a:t>Corpus Success Factors:</a:t>
            </a:r>
          </a:p>
          <a:p>
            <a:pPr marL="285750" indent="-285750">
              <a:buFont typeface="Arial" panose="020B0604020202020204" pitchFamily="34" charset="0"/>
              <a:buChar char="•"/>
            </a:pPr>
            <a:r>
              <a:rPr lang="en-US" sz="1300" dirty="0">
                <a:solidFill>
                  <a:sysClr val="windowText" lastClr="000000"/>
                </a:solidFill>
              </a:rPr>
              <a:t>C1: </a:t>
            </a:r>
            <a:r>
              <a:rPr lang="en-US" sz="1300" dirty="0" err="1">
                <a:solidFill>
                  <a:sysClr val="windowText" lastClr="000000"/>
                </a:solidFill>
              </a:rPr>
              <a:t>corpTPDoc</a:t>
            </a:r>
            <a:r>
              <a:rPr lang="en-US" sz="1300" dirty="0">
                <a:solidFill>
                  <a:sysClr val="windowText" lastClr="000000"/>
                </a:solidFill>
              </a:rPr>
              <a:t> - # base turning point docs.</a:t>
            </a:r>
          </a:p>
          <a:p>
            <a:pPr marL="285750" indent="-285750">
              <a:buFont typeface="Arial" panose="020B0604020202020204" pitchFamily="34" charset="0"/>
              <a:buChar char="•"/>
            </a:pPr>
            <a:r>
              <a:rPr lang="en-US" sz="1300" dirty="0">
                <a:solidFill>
                  <a:sysClr val="windowText" lastClr="000000"/>
                </a:solidFill>
              </a:rPr>
              <a:t>C2: </a:t>
            </a:r>
            <a:r>
              <a:rPr lang="en-US" sz="1300" dirty="0" err="1">
                <a:solidFill>
                  <a:sysClr val="windowText" lastClr="000000"/>
                </a:solidFill>
              </a:rPr>
              <a:t>corpDRDoc</a:t>
            </a:r>
            <a:r>
              <a:rPr lang="en-US" sz="1300" dirty="0">
                <a:solidFill>
                  <a:sysClr val="windowText" lastClr="000000"/>
                </a:solidFill>
              </a:rPr>
              <a:t> - # derailing docs.</a:t>
            </a:r>
          </a:p>
          <a:p>
            <a:pPr marL="285750" indent="-285750">
              <a:buFont typeface="Arial" panose="020B0604020202020204" pitchFamily="34" charset="0"/>
              <a:buChar char="•"/>
            </a:pPr>
            <a:r>
              <a:rPr lang="en-US" sz="1300" dirty="0">
                <a:solidFill>
                  <a:sysClr val="windowText" lastClr="000000"/>
                </a:solidFill>
              </a:rPr>
              <a:t>C3: </a:t>
            </a:r>
            <a:r>
              <a:rPr lang="en-US" sz="1300" dirty="0" err="1">
                <a:solidFill>
                  <a:sysClr val="windowText" lastClr="000000"/>
                </a:solidFill>
              </a:rPr>
              <a:t>corpPCTDoc</a:t>
            </a:r>
            <a:r>
              <a:rPr lang="en-US" sz="1300" dirty="0">
                <a:solidFill>
                  <a:sysClr val="windowText" lastClr="000000"/>
                </a:solidFill>
              </a:rPr>
              <a:t> - % base turning point docs.</a:t>
            </a:r>
          </a:p>
          <a:p>
            <a:pPr marL="285750" indent="-285750">
              <a:buFont typeface="Arial" panose="020B0604020202020204" pitchFamily="34" charset="0"/>
              <a:buChar char="•"/>
            </a:pPr>
            <a:r>
              <a:rPr lang="en-US" sz="1300" dirty="0">
                <a:solidFill>
                  <a:sysClr val="windowText" lastClr="000000"/>
                </a:solidFill>
              </a:rPr>
              <a:t>C4: </a:t>
            </a:r>
            <a:r>
              <a:rPr lang="en-US" sz="1300" dirty="0" err="1">
                <a:solidFill>
                  <a:sysClr val="windowText" lastClr="000000"/>
                </a:solidFill>
              </a:rPr>
              <a:t>corpAmbDoc</a:t>
            </a:r>
            <a:r>
              <a:rPr lang="en-US" sz="1300" dirty="0">
                <a:solidFill>
                  <a:sysClr val="windowText" lastClr="000000"/>
                </a:solidFill>
              </a:rPr>
              <a:t> - # ambiguous docs. </a:t>
            </a:r>
          </a:p>
          <a:p>
            <a:br>
              <a:rPr lang="en-US" sz="1300" b="1" dirty="0">
                <a:solidFill>
                  <a:sysClr val="windowText" lastClr="000000"/>
                </a:solidFill>
              </a:rPr>
            </a:br>
            <a:r>
              <a:rPr lang="en-US" sz="1300" b="1" dirty="0">
                <a:solidFill>
                  <a:sysClr val="windowText" lastClr="000000"/>
                </a:solidFill>
              </a:rPr>
              <a:t>Search System Success Factor:</a:t>
            </a:r>
            <a:endParaRPr lang="en-US" sz="1300" dirty="0">
              <a:solidFill>
                <a:sysClr val="windowText" lastClr="000000"/>
              </a:solidFill>
            </a:endParaRPr>
          </a:p>
          <a:p>
            <a:pPr marL="285750" indent="-285750">
              <a:buFont typeface="Arial" panose="020B0604020202020204" pitchFamily="34" charset="0"/>
              <a:buChar char="•"/>
            </a:pPr>
            <a:r>
              <a:rPr lang="en-US" sz="1300" dirty="0">
                <a:solidFill>
                  <a:sysClr val="windowText" lastClr="000000"/>
                </a:solidFill>
              </a:rPr>
              <a:t>S1: </a:t>
            </a:r>
            <a:r>
              <a:rPr lang="en-US" sz="1300" dirty="0" err="1">
                <a:solidFill>
                  <a:sysClr val="windowText" lastClr="000000"/>
                </a:solidFill>
              </a:rPr>
              <a:t>searchEff</a:t>
            </a:r>
            <a:r>
              <a:rPr lang="en-US" sz="1300" dirty="0">
                <a:solidFill>
                  <a:sysClr val="windowText" lastClr="000000"/>
                </a:solidFill>
              </a:rPr>
              <a:t> – search system effectiveness</a:t>
            </a:r>
          </a:p>
          <a:p>
            <a:endParaRPr lang="en-US" sz="1300" dirty="0">
              <a:solidFill>
                <a:sysClr val="windowText" lastClr="000000"/>
              </a:solidFill>
            </a:endParaRPr>
          </a:p>
          <a:p>
            <a:r>
              <a:rPr lang="en-US" sz="1300" b="1" dirty="0">
                <a:solidFill>
                  <a:sysClr val="windowText" lastClr="000000"/>
                </a:solidFill>
              </a:rPr>
              <a:t>Participant Success Factors:</a:t>
            </a:r>
            <a:endParaRPr lang="en-US" sz="1300" dirty="0">
              <a:solidFill>
                <a:sysClr val="windowText" lastClr="000000"/>
              </a:solidFill>
            </a:endParaRPr>
          </a:p>
          <a:p>
            <a:pPr marL="285750" indent="-285750">
              <a:buFont typeface="Arial" panose="020B0604020202020204" pitchFamily="34" charset="0"/>
              <a:buChar char="•"/>
            </a:pPr>
            <a:r>
              <a:rPr lang="en-US" sz="1300" dirty="0">
                <a:solidFill>
                  <a:sysClr val="windowText" lastClr="000000"/>
                </a:solidFill>
              </a:rPr>
              <a:t>P1: </a:t>
            </a:r>
            <a:r>
              <a:rPr lang="en-US" sz="1300" dirty="0" err="1">
                <a:solidFill>
                  <a:sysClr val="windowText" lastClr="000000"/>
                </a:solidFill>
              </a:rPr>
              <a:t>partPK</a:t>
            </a:r>
            <a:r>
              <a:rPr lang="en-US" sz="1300" dirty="0">
                <a:solidFill>
                  <a:sysClr val="windowText" lastClr="000000"/>
                </a:solidFill>
              </a:rPr>
              <a:t> - Prior knowledge</a:t>
            </a:r>
          </a:p>
          <a:p>
            <a:pPr marL="285750" indent="-285750">
              <a:buFont typeface="Arial" panose="020B0604020202020204" pitchFamily="34" charset="0"/>
              <a:buChar char="•"/>
            </a:pPr>
            <a:r>
              <a:rPr lang="en-US" sz="1300" dirty="0">
                <a:solidFill>
                  <a:sysClr val="windowText" lastClr="000000"/>
                </a:solidFill>
              </a:rPr>
              <a:t>P2: </a:t>
            </a:r>
            <a:r>
              <a:rPr lang="en-US" sz="1300" dirty="0" err="1">
                <a:solidFill>
                  <a:sysClr val="windowText" lastClr="000000"/>
                </a:solidFill>
              </a:rPr>
              <a:t>partQEff</a:t>
            </a:r>
            <a:r>
              <a:rPr lang="en-US" sz="1300" dirty="0">
                <a:solidFill>
                  <a:sysClr val="windowText" lastClr="000000"/>
                </a:solidFill>
              </a:rPr>
              <a:t> - Query formulation ability</a:t>
            </a:r>
          </a:p>
          <a:p>
            <a:pPr marL="285750" indent="-285750">
              <a:buFont typeface="Arial" panose="020B0604020202020204" pitchFamily="34" charset="0"/>
              <a:buChar char="•"/>
            </a:pPr>
            <a:r>
              <a:rPr lang="en-US" sz="1300" dirty="0">
                <a:solidFill>
                  <a:sysClr val="windowText" lastClr="000000"/>
                </a:solidFill>
              </a:rPr>
              <a:t>P3: </a:t>
            </a:r>
            <a:r>
              <a:rPr lang="en-US" sz="1300" dirty="0" err="1">
                <a:solidFill>
                  <a:sysClr val="windowText" lastClr="000000"/>
                </a:solidFill>
              </a:rPr>
              <a:t>partTPDoc</a:t>
            </a:r>
            <a:r>
              <a:rPr lang="en-US" sz="1300" dirty="0">
                <a:solidFill>
                  <a:sysClr val="windowText" lastClr="000000"/>
                </a:solidFill>
              </a:rPr>
              <a:t> - # turning point docs. selected</a:t>
            </a:r>
          </a:p>
          <a:p>
            <a:pPr marL="285750" indent="-285750">
              <a:buFont typeface="Arial" panose="020B0604020202020204" pitchFamily="34" charset="0"/>
              <a:buChar char="•"/>
            </a:pPr>
            <a:r>
              <a:rPr lang="en-US" sz="1300" dirty="0">
                <a:solidFill>
                  <a:sysClr val="windowText" lastClr="000000"/>
                </a:solidFill>
              </a:rPr>
              <a:t>P4: </a:t>
            </a:r>
            <a:r>
              <a:rPr lang="en-US" sz="1300" dirty="0" err="1">
                <a:solidFill>
                  <a:sysClr val="windowText" lastClr="000000"/>
                </a:solidFill>
              </a:rPr>
              <a:t>partDRDoc</a:t>
            </a:r>
            <a:r>
              <a:rPr lang="en-US" sz="1300" dirty="0">
                <a:solidFill>
                  <a:sysClr val="windowText" lastClr="000000"/>
                </a:solidFill>
              </a:rPr>
              <a:t> - # derailing docs. selected</a:t>
            </a:r>
          </a:p>
          <a:p>
            <a:pPr marL="285750" indent="-285750">
              <a:buFont typeface="Arial" panose="020B0604020202020204" pitchFamily="34" charset="0"/>
              <a:buChar char="•"/>
            </a:pPr>
            <a:r>
              <a:rPr lang="en-US" sz="1300" dirty="0">
                <a:solidFill>
                  <a:sysClr val="windowText" lastClr="000000"/>
                </a:solidFill>
              </a:rPr>
              <a:t>P5: </a:t>
            </a:r>
            <a:r>
              <a:rPr lang="en-US" sz="1300" dirty="0" err="1">
                <a:solidFill>
                  <a:sysClr val="windowText" lastClr="000000"/>
                </a:solidFill>
              </a:rPr>
              <a:t>partPCTDoc</a:t>
            </a:r>
            <a:r>
              <a:rPr lang="en-US" sz="1300" dirty="0">
                <a:solidFill>
                  <a:sysClr val="windowText" lastClr="000000"/>
                </a:solidFill>
              </a:rPr>
              <a:t> - % turning point docs. selected</a:t>
            </a:r>
          </a:p>
          <a:p>
            <a:pPr marL="285750" indent="-285750">
              <a:buFont typeface="Arial" panose="020B0604020202020204" pitchFamily="34" charset="0"/>
              <a:buChar char="•"/>
            </a:pPr>
            <a:r>
              <a:rPr lang="en-US" sz="1300" dirty="0">
                <a:solidFill>
                  <a:sysClr val="windowText" lastClr="000000"/>
                </a:solidFill>
              </a:rPr>
              <a:t>P6: </a:t>
            </a:r>
            <a:r>
              <a:rPr lang="en-US" sz="1300" dirty="0" err="1">
                <a:solidFill>
                  <a:sysClr val="windowText" lastClr="000000"/>
                </a:solidFill>
              </a:rPr>
              <a:t>partDocInt</a:t>
            </a:r>
            <a:r>
              <a:rPr lang="en-US" sz="1300" dirty="0">
                <a:solidFill>
                  <a:sysClr val="windowText" lastClr="000000"/>
                </a:solidFill>
              </a:rPr>
              <a:t> – Doc. interpretation ability</a:t>
            </a:r>
          </a:p>
        </p:txBody>
      </p:sp>
      <p:cxnSp>
        <p:nvCxnSpPr>
          <p:cNvPr id="46" name="Straight Arrow Connector 45">
            <a:extLst>
              <a:ext uri="{FF2B5EF4-FFF2-40B4-BE49-F238E27FC236}">
                <a16:creationId xmlns:a16="http://schemas.microsoft.com/office/drawing/2014/main" id="{658EED40-2D94-F24F-9D46-A70CD68A880B}"/>
              </a:ext>
            </a:extLst>
          </p:cNvPr>
          <p:cNvCxnSpPr>
            <a:cxnSpLocks/>
            <a:endCxn id="47" idx="0"/>
          </p:cNvCxnSpPr>
          <p:nvPr/>
        </p:nvCxnSpPr>
        <p:spPr>
          <a:xfrm>
            <a:off x="7414183" y="1894290"/>
            <a:ext cx="4125" cy="20263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7" name="Rounded Rectangle 46">
            <a:extLst>
              <a:ext uri="{FF2B5EF4-FFF2-40B4-BE49-F238E27FC236}">
                <a16:creationId xmlns:a16="http://schemas.microsoft.com/office/drawing/2014/main" id="{6CA25D13-9B4B-544B-BD80-C89483638F92}"/>
              </a:ext>
            </a:extLst>
          </p:cNvPr>
          <p:cNvSpPr/>
          <p:nvPr/>
        </p:nvSpPr>
        <p:spPr>
          <a:xfrm>
            <a:off x="6652189" y="2096927"/>
            <a:ext cx="1532238" cy="333632"/>
          </a:xfrm>
          <a:prstGeom prst="roundRect">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en-AU" sz="1400" b="1" dirty="0"/>
              <a:t>Submit Query</a:t>
            </a:r>
            <a:endParaRPr lang="en-US" sz="1400" b="1" dirty="0"/>
          </a:p>
        </p:txBody>
      </p:sp>
      <p:sp>
        <p:nvSpPr>
          <p:cNvPr id="48" name="TextBox 47">
            <a:extLst>
              <a:ext uri="{FF2B5EF4-FFF2-40B4-BE49-F238E27FC236}">
                <a16:creationId xmlns:a16="http://schemas.microsoft.com/office/drawing/2014/main" id="{1E154FE0-9462-994B-AEF6-AD260D35FC8B}"/>
              </a:ext>
            </a:extLst>
          </p:cNvPr>
          <p:cNvSpPr txBox="1"/>
          <p:nvPr/>
        </p:nvSpPr>
        <p:spPr>
          <a:xfrm>
            <a:off x="6500227" y="2299443"/>
            <a:ext cx="373983" cy="276999"/>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pPr algn="ctr"/>
            <a:r>
              <a:rPr lang="en-US" sz="1200" b="1" dirty="0">
                <a:solidFill>
                  <a:schemeClr val="tx1"/>
                </a:solidFill>
              </a:rPr>
              <a:t>P2</a:t>
            </a:r>
          </a:p>
        </p:txBody>
      </p:sp>
      <p:sp>
        <p:nvSpPr>
          <p:cNvPr id="50" name="Rounded Rectangle 49">
            <a:extLst>
              <a:ext uri="{FF2B5EF4-FFF2-40B4-BE49-F238E27FC236}">
                <a16:creationId xmlns:a16="http://schemas.microsoft.com/office/drawing/2014/main" id="{4E598533-C141-B14F-BB99-1CF74505C1C1}"/>
              </a:ext>
            </a:extLst>
          </p:cNvPr>
          <p:cNvSpPr/>
          <p:nvPr/>
        </p:nvSpPr>
        <p:spPr>
          <a:xfrm>
            <a:off x="4146350" y="2154426"/>
            <a:ext cx="1532238" cy="333632"/>
          </a:xfrm>
          <a:prstGeom prst="roundRect">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r>
              <a:rPr lang="en-AU" sz="1400" b="1" dirty="0"/>
              <a:t>Search for docs</a:t>
            </a:r>
            <a:endParaRPr lang="en-US" sz="1400" b="1" dirty="0"/>
          </a:p>
        </p:txBody>
      </p:sp>
      <p:cxnSp>
        <p:nvCxnSpPr>
          <p:cNvPr id="51" name="Elbow Connector 50">
            <a:extLst>
              <a:ext uri="{FF2B5EF4-FFF2-40B4-BE49-F238E27FC236}">
                <a16:creationId xmlns:a16="http://schemas.microsoft.com/office/drawing/2014/main" id="{3B94C8BA-E680-A44E-B578-82F18C85D65A}"/>
              </a:ext>
            </a:extLst>
          </p:cNvPr>
          <p:cNvCxnSpPr>
            <a:cxnSpLocks/>
            <a:endCxn id="50" idx="3"/>
          </p:cNvCxnSpPr>
          <p:nvPr/>
        </p:nvCxnSpPr>
        <p:spPr>
          <a:xfrm rot="10800000" flipV="1">
            <a:off x="5678589" y="2263742"/>
            <a:ext cx="973601" cy="57499"/>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1E1F7309-BA96-F148-ACF1-4B9B7E4403EF}"/>
              </a:ext>
            </a:extLst>
          </p:cNvPr>
          <p:cNvSpPr txBox="1"/>
          <p:nvPr/>
        </p:nvSpPr>
        <p:spPr>
          <a:xfrm>
            <a:off x="4026502" y="2401965"/>
            <a:ext cx="373983" cy="276999"/>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pPr algn="ctr"/>
            <a:r>
              <a:rPr lang="en-US" sz="1200" b="1" dirty="0">
                <a:solidFill>
                  <a:schemeClr val="tx1"/>
                </a:solidFill>
              </a:rPr>
              <a:t>S1</a:t>
            </a:r>
          </a:p>
        </p:txBody>
      </p:sp>
      <p:sp>
        <p:nvSpPr>
          <p:cNvPr id="53" name="Can 52">
            <a:extLst>
              <a:ext uri="{FF2B5EF4-FFF2-40B4-BE49-F238E27FC236}">
                <a16:creationId xmlns:a16="http://schemas.microsoft.com/office/drawing/2014/main" id="{7B98243D-3BF0-8D42-B353-5A4B9AA70B8E}"/>
              </a:ext>
            </a:extLst>
          </p:cNvPr>
          <p:cNvSpPr/>
          <p:nvPr/>
        </p:nvSpPr>
        <p:spPr>
          <a:xfrm>
            <a:off x="1896457" y="1685434"/>
            <a:ext cx="1279693" cy="1297294"/>
          </a:xfrm>
          <a:prstGeom prst="can">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Available Documents</a:t>
            </a:r>
          </a:p>
        </p:txBody>
      </p:sp>
      <p:cxnSp>
        <p:nvCxnSpPr>
          <p:cNvPr id="54" name="Straight Arrow Connector 53">
            <a:extLst>
              <a:ext uri="{FF2B5EF4-FFF2-40B4-BE49-F238E27FC236}">
                <a16:creationId xmlns:a16="http://schemas.microsoft.com/office/drawing/2014/main" id="{10411629-0AA8-8F4F-BA51-38F8A50BB2C7}"/>
              </a:ext>
            </a:extLst>
          </p:cNvPr>
          <p:cNvCxnSpPr>
            <a:cxnSpLocks/>
            <a:stCxn id="53" idx="4"/>
          </p:cNvCxnSpPr>
          <p:nvPr/>
        </p:nvCxnSpPr>
        <p:spPr>
          <a:xfrm flipV="1">
            <a:off x="3176150" y="2321242"/>
            <a:ext cx="970200" cy="12839"/>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8C9437A5-99C9-C745-BE58-AB8ACAC1D460}"/>
              </a:ext>
            </a:extLst>
          </p:cNvPr>
          <p:cNvSpPr txBox="1"/>
          <p:nvPr/>
        </p:nvSpPr>
        <p:spPr>
          <a:xfrm>
            <a:off x="2224890" y="2648944"/>
            <a:ext cx="591013" cy="276999"/>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pPr algn="ctr"/>
            <a:r>
              <a:rPr lang="en-US" sz="1200" b="1" dirty="0">
                <a:solidFill>
                  <a:schemeClr val="tx1"/>
                </a:solidFill>
              </a:rPr>
              <a:t>C1-C4</a:t>
            </a:r>
          </a:p>
        </p:txBody>
      </p:sp>
      <p:sp>
        <p:nvSpPr>
          <p:cNvPr id="56" name="Rounded Rectangle 55">
            <a:extLst>
              <a:ext uri="{FF2B5EF4-FFF2-40B4-BE49-F238E27FC236}">
                <a16:creationId xmlns:a16="http://schemas.microsoft.com/office/drawing/2014/main" id="{5F63274A-8449-8B49-9790-549AB1F83ABF}"/>
              </a:ext>
            </a:extLst>
          </p:cNvPr>
          <p:cNvSpPr/>
          <p:nvPr/>
        </p:nvSpPr>
        <p:spPr>
          <a:xfrm>
            <a:off x="4146350" y="2750026"/>
            <a:ext cx="1532238" cy="369332"/>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AU" sz="1400" b="1" dirty="0"/>
              <a:t>Provide SERP</a:t>
            </a:r>
            <a:endParaRPr lang="en-US" sz="1400" b="1" dirty="0"/>
          </a:p>
        </p:txBody>
      </p:sp>
      <p:cxnSp>
        <p:nvCxnSpPr>
          <p:cNvPr id="57" name="Elbow Connector 56">
            <a:extLst>
              <a:ext uri="{FF2B5EF4-FFF2-40B4-BE49-F238E27FC236}">
                <a16:creationId xmlns:a16="http://schemas.microsoft.com/office/drawing/2014/main" id="{E3E0EDC8-7F49-884A-B6B2-16EBE0B2F36B}"/>
              </a:ext>
            </a:extLst>
          </p:cNvPr>
          <p:cNvCxnSpPr>
            <a:cxnSpLocks/>
            <a:stCxn id="56" idx="3"/>
            <a:endCxn id="59" idx="1"/>
          </p:cNvCxnSpPr>
          <p:nvPr/>
        </p:nvCxnSpPr>
        <p:spPr>
          <a:xfrm>
            <a:off x="5678588" y="2934692"/>
            <a:ext cx="917101" cy="231880"/>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EBD085D8-12C6-DD4B-B7D9-FEDC4E798DE2}"/>
              </a:ext>
            </a:extLst>
          </p:cNvPr>
          <p:cNvCxnSpPr>
            <a:cxnSpLocks/>
            <a:endCxn id="56" idx="0"/>
          </p:cNvCxnSpPr>
          <p:nvPr/>
        </p:nvCxnSpPr>
        <p:spPr>
          <a:xfrm>
            <a:off x="4912469" y="2488058"/>
            <a:ext cx="0" cy="26196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9" name="Rounded Rectangle 58">
            <a:extLst>
              <a:ext uri="{FF2B5EF4-FFF2-40B4-BE49-F238E27FC236}">
                <a16:creationId xmlns:a16="http://schemas.microsoft.com/office/drawing/2014/main" id="{08AF253B-0B7C-D743-8C4D-609482C68562}"/>
              </a:ext>
            </a:extLst>
          </p:cNvPr>
          <p:cNvSpPr/>
          <p:nvPr/>
        </p:nvSpPr>
        <p:spPr>
          <a:xfrm>
            <a:off x="6595689" y="2999756"/>
            <a:ext cx="1532238" cy="333632"/>
          </a:xfrm>
          <a:prstGeom prst="roundRect">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en-AU" sz="1400" b="1" dirty="0"/>
              <a:t>Review SERP</a:t>
            </a:r>
            <a:endParaRPr lang="en-US" sz="1400" b="1" dirty="0"/>
          </a:p>
        </p:txBody>
      </p:sp>
      <p:sp>
        <p:nvSpPr>
          <p:cNvPr id="60" name="TextBox 59">
            <a:extLst>
              <a:ext uri="{FF2B5EF4-FFF2-40B4-BE49-F238E27FC236}">
                <a16:creationId xmlns:a16="http://schemas.microsoft.com/office/drawing/2014/main" id="{A5B83514-F189-B24C-A522-8E8F8F26F6F3}"/>
              </a:ext>
            </a:extLst>
          </p:cNvPr>
          <p:cNvSpPr txBox="1"/>
          <p:nvPr/>
        </p:nvSpPr>
        <p:spPr>
          <a:xfrm>
            <a:off x="7536903" y="3232698"/>
            <a:ext cx="643399" cy="276999"/>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pPr algn="ctr"/>
            <a:r>
              <a:rPr lang="en-US" sz="1200" b="1" dirty="0">
                <a:solidFill>
                  <a:schemeClr val="tx1"/>
                </a:solidFill>
              </a:rPr>
              <a:t>P3- P5</a:t>
            </a:r>
          </a:p>
        </p:txBody>
      </p:sp>
      <p:sp>
        <p:nvSpPr>
          <p:cNvPr id="62" name="Rounded Rectangle 61">
            <a:extLst>
              <a:ext uri="{FF2B5EF4-FFF2-40B4-BE49-F238E27FC236}">
                <a16:creationId xmlns:a16="http://schemas.microsoft.com/office/drawing/2014/main" id="{7B39CB41-DCFE-C74E-9C64-56F34C444571}"/>
              </a:ext>
            </a:extLst>
          </p:cNvPr>
          <p:cNvSpPr/>
          <p:nvPr/>
        </p:nvSpPr>
        <p:spPr>
          <a:xfrm>
            <a:off x="6602095" y="4370393"/>
            <a:ext cx="1532238" cy="584224"/>
          </a:xfrm>
          <a:prstGeom prst="roundRect">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en-AU" sz="1400" b="1" dirty="0"/>
              <a:t>Read/View &amp; Assess Doc</a:t>
            </a:r>
            <a:endParaRPr lang="en-US" sz="1400" b="1" dirty="0"/>
          </a:p>
        </p:txBody>
      </p:sp>
      <p:sp>
        <p:nvSpPr>
          <p:cNvPr id="63" name="Decision 62">
            <a:extLst>
              <a:ext uri="{FF2B5EF4-FFF2-40B4-BE49-F238E27FC236}">
                <a16:creationId xmlns:a16="http://schemas.microsoft.com/office/drawing/2014/main" id="{9F0EFF11-3347-AB43-9703-F9E924118383}"/>
              </a:ext>
            </a:extLst>
          </p:cNvPr>
          <p:cNvSpPr/>
          <p:nvPr/>
        </p:nvSpPr>
        <p:spPr>
          <a:xfrm>
            <a:off x="6631972" y="3553207"/>
            <a:ext cx="1470454" cy="536170"/>
          </a:xfrm>
          <a:prstGeom prst="flowChartDecision">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AU" sz="1400" b="1" dirty="0"/>
              <a:t>Open Doc?</a:t>
            </a:r>
            <a:endParaRPr lang="en-US" sz="1400" b="1" dirty="0"/>
          </a:p>
        </p:txBody>
      </p:sp>
      <p:cxnSp>
        <p:nvCxnSpPr>
          <p:cNvPr id="64" name="Straight Arrow Connector 63">
            <a:extLst>
              <a:ext uri="{FF2B5EF4-FFF2-40B4-BE49-F238E27FC236}">
                <a16:creationId xmlns:a16="http://schemas.microsoft.com/office/drawing/2014/main" id="{F42995CB-CA81-234F-839C-856B99E1BD57}"/>
              </a:ext>
            </a:extLst>
          </p:cNvPr>
          <p:cNvCxnSpPr>
            <a:cxnSpLocks/>
            <a:stCxn id="63" idx="2"/>
            <a:endCxn id="62" idx="0"/>
          </p:cNvCxnSpPr>
          <p:nvPr/>
        </p:nvCxnSpPr>
        <p:spPr>
          <a:xfrm>
            <a:off x="7367199" y="4089377"/>
            <a:ext cx="1015" cy="28101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37ADE139-DC37-7043-AE34-4B1B58BEC113}"/>
              </a:ext>
            </a:extLst>
          </p:cNvPr>
          <p:cNvSpPr txBox="1"/>
          <p:nvPr/>
        </p:nvSpPr>
        <p:spPr>
          <a:xfrm>
            <a:off x="6926317" y="4011903"/>
            <a:ext cx="542882" cy="307777"/>
          </a:xfrm>
          <a:prstGeom prst="rect">
            <a:avLst/>
          </a:prstGeom>
          <a:noFill/>
        </p:spPr>
        <p:txBody>
          <a:bodyPr wrap="square" rtlCol="0">
            <a:spAutoFit/>
          </a:bodyPr>
          <a:lstStyle/>
          <a:p>
            <a:pPr algn="ctr"/>
            <a:r>
              <a:rPr lang="en-AU" sz="1400" b="1" dirty="0">
                <a:solidFill>
                  <a:schemeClr val="accent1"/>
                </a:solidFill>
              </a:rPr>
              <a:t>Yes</a:t>
            </a:r>
            <a:endParaRPr lang="en-US" sz="1400" b="1" dirty="0">
              <a:solidFill>
                <a:schemeClr val="accent1"/>
              </a:solidFill>
            </a:endParaRPr>
          </a:p>
        </p:txBody>
      </p:sp>
      <p:sp>
        <p:nvSpPr>
          <p:cNvPr id="66" name="TextBox 65">
            <a:extLst>
              <a:ext uri="{FF2B5EF4-FFF2-40B4-BE49-F238E27FC236}">
                <a16:creationId xmlns:a16="http://schemas.microsoft.com/office/drawing/2014/main" id="{C672C59F-605B-224D-9DEC-387B7292E619}"/>
              </a:ext>
            </a:extLst>
          </p:cNvPr>
          <p:cNvSpPr txBox="1"/>
          <p:nvPr/>
        </p:nvSpPr>
        <p:spPr>
          <a:xfrm>
            <a:off x="6416112" y="3424062"/>
            <a:ext cx="550392" cy="307777"/>
          </a:xfrm>
          <a:prstGeom prst="rect">
            <a:avLst/>
          </a:prstGeom>
          <a:noFill/>
        </p:spPr>
        <p:txBody>
          <a:bodyPr wrap="square" rtlCol="0">
            <a:spAutoFit/>
          </a:bodyPr>
          <a:lstStyle/>
          <a:p>
            <a:pPr algn="ctr"/>
            <a:r>
              <a:rPr lang="en-AU" sz="1400" b="1" dirty="0">
                <a:solidFill>
                  <a:schemeClr val="accent1"/>
                </a:solidFill>
              </a:rPr>
              <a:t>No</a:t>
            </a:r>
            <a:endParaRPr lang="en-US" sz="1400" b="1" dirty="0">
              <a:solidFill>
                <a:schemeClr val="accent1"/>
              </a:solidFill>
            </a:endParaRPr>
          </a:p>
        </p:txBody>
      </p:sp>
      <p:cxnSp>
        <p:nvCxnSpPr>
          <p:cNvPr id="67" name="Straight Arrow Connector 66">
            <a:extLst>
              <a:ext uri="{FF2B5EF4-FFF2-40B4-BE49-F238E27FC236}">
                <a16:creationId xmlns:a16="http://schemas.microsoft.com/office/drawing/2014/main" id="{6BFCC2B8-6953-A64D-AE19-C0A5AFDC2E4E}"/>
              </a:ext>
            </a:extLst>
          </p:cNvPr>
          <p:cNvCxnSpPr>
            <a:cxnSpLocks/>
            <a:endCxn id="63" idx="0"/>
          </p:cNvCxnSpPr>
          <p:nvPr/>
        </p:nvCxnSpPr>
        <p:spPr>
          <a:xfrm>
            <a:off x="7361808" y="3333388"/>
            <a:ext cx="5391" cy="21981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8654F639-0AE6-3749-A5C9-5EBBCAEFC80D}"/>
              </a:ext>
            </a:extLst>
          </p:cNvPr>
          <p:cNvSpPr txBox="1"/>
          <p:nvPr/>
        </p:nvSpPr>
        <p:spPr>
          <a:xfrm>
            <a:off x="7870896" y="4764556"/>
            <a:ext cx="373983" cy="276999"/>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pPr algn="ctr"/>
            <a:r>
              <a:rPr lang="en-US" sz="1200" b="1" dirty="0">
                <a:solidFill>
                  <a:schemeClr val="tx1"/>
                </a:solidFill>
              </a:rPr>
              <a:t>P6</a:t>
            </a:r>
          </a:p>
        </p:txBody>
      </p:sp>
      <p:sp>
        <p:nvSpPr>
          <p:cNvPr id="73" name="Decision 72">
            <a:extLst>
              <a:ext uri="{FF2B5EF4-FFF2-40B4-BE49-F238E27FC236}">
                <a16:creationId xmlns:a16="http://schemas.microsoft.com/office/drawing/2014/main" id="{883F9017-AF50-CE4E-B111-423A34C88C5B}"/>
              </a:ext>
            </a:extLst>
          </p:cNvPr>
          <p:cNvSpPr/>
          <p:nvPr/>
        </p:nvSpPr>
        <p:spPr>
          <a:xfrm>
            <a:off x="6361879" y="5282948"/>
            <a:ext cx="1772454" cy="536170"/>
          </a:xfrm>
          <a:prstGeom prst="flowChartDecision">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AU" sz="1400" b="1" dirty="0"/>
              <a:t>Finished?</a:t>
            </a:r>
            <a:endParaRPr lang="en-US" sz="1400" b="1" dirty="0"/>
          </a:p>
        </p:txBody>
      </p:sp>
      <p:cxnSp>
        <p:nvCxnSpPr>
          <p:cNvPr id="74" name="Elbow Connector 73">
            <a:extLst>
              <a:ext uri="{FF2B5EF4-FFF2-40B4-BE49-F238E27FC236}">
                <a16:creationId xmlns:a16="http://schemas.microsoft.com/office/drawing/2014/main" id="{B6230C34-80B8-F541-8419-002ADBE0D711}"/>
              </a:ext>
            </a:extLst>
          </p:cNvPr>
          <p:cNvCxnSpPr>
            <a:cxnSpLocks/>
          </p:cNvCxnSpPr>
          <p:nvPr/>
        </p:nvCxnSpPr>
        <p:spPr>
          <a:xfrm flipH="1" flipV="1">
            <a:off x="8127927" y="3166572"/>
            <a:ext cx="6406" cy="1495933"/>
          </a:xfrm>
          <a:prstGeom prst="bentConnector3">
            <a:avLst>
              <a:gd name="adj1" fmla="val -356853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B2FF14C3-ABE9-0A4C-A793-4A918C47584F}"/>
              </a:ext>
            </a:extLst>
          </p:cNvPr>
          <p:cNvSpPr txBox="1"/>
          <p:nvPr/>
        </p:nvSpPr>
        <p:spPr>
          <a:xfrm>
            <a:off x="6779119" y="5929684"/>
            <a:ext cx="542882" cy="307777"/>
          </a:xfrm>
          <a:prstGeom prst="rect">
            <a:avLst/>
          </a:prstGeom>
          <a:noFill/>
        </p:spPr>
        <p:txBody>
          <a:bodyPr wrap="square" rtlCol="0">
            <a:spAutoFit/>
          </a:bodyPr>
          <a:lstStyle/>
          <a:p>
            <a:pPr algn="ctr"/>
            <a:r>
              <a:rPr lang="en-AU" sz="1400" b="1" dirty="0">
                <a:solidFill>
                  <a:schemeClr val="accent1"/>
                </a:solidFill>
              </a:rPr>
              <a:t>Yes</a:t>
            </a:r>
            <a:endParaRPr lang="en-US" sz="1400" b="1" dirty="0">
              <a:solidFill>
                <a:schemeClr val="accent1"/>
              </a:solidFill>
            </a:endParaRPr>
          </a:p>
        </p:txBody>
      </p:sp>
      <p:sp>
        <p:nvSpPr>
          <p:cNvPr id="78" name="TextBox 77">
            <a:extLst>
              <a:ext uri="{FF2B5EF4-FFF2-40B4-BE49-F238E27FC236}">
                <a16:creationId xmlns:a16="http://schemas.microsoft.com/office/drawing/2014/main" id="{6E5749A9-33D4-0445-A556-26C598DACEA2}"/>
              </a:ext>
            </a:extLst>
          </p:cNvPr>
          <p:cNvSpPr txBox="1"/>
          <p:nvPr/>
        </p:nvSpPr>
        <p:spPr>
          <a:xfrm>
            <a:off x="8010535" y="5596281"/>
            <a:ext cx="550392" cy="307777"/>
          </a:xfrm>
          <a:prstGeom prst="rect">
            <a:avLst/>
          </a:prstGeom>
          <a:noFill/>
        </p:spPr>
        <p:txBody>
          <a:bodyPr wrap="square" rtlCol="0">
            <a:spAutoFit/>
          </a:bodyPr>
          <a:lstStyle/>
          <a:p>
            <a:pPr algn="ctr"/>
            <a:r>
              <a:rPr lang="en-AU" sz="1400" b="1" dirty="0">
                <a:solidFill>
                  <a:schemeClr val="accent1"/>
                </a:solidFill>
              </a:rPr>
              <a:t>No</a:t>
            </a:r>
            <a:endParaRPr lang="en-US" sz="1400" b="1" dirty="0">
              <a:solidFill>
                <a:schemeClr val="accent1"/>
              </a:solidFill>
            </a:endParaRPr>
          </a:p>
        </p:txBody>
      </p:sp>
      <p:sp>
        <p:nvSpPr>
          <p:cNvPr id="80" name="Oval 79">
            <a:extLst>
              <a:ext uri="{FF2B5EF4-FFF2-40B4-BE49-F238E27FC236}">
                <a16:creationId xmlns:a16="http://schemas.microsoft.com/office/drawing/2014/main" id="{5CAB180E-FB09-844A-9930-66F5C75609CD}"/>
              </a:ext>
            </a:extLst>
          </p:cNvPr>
          <p:cNvSpPr/>
          <p:nvPr/>
        </p:nvSpPr>
        <p:spPr>
          <a:xfrm>
            <a:off x="7507490" y="6368203"/>
            <a:ext cx="1103586" cy="343995"/>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400" b="1" dirty="0"/>
              <a:t>Answer</a:t>
            </a:r>
          </a:p>
        </p:txBody>
      </p:sp>
      <p:cxnSp>
        <p:nvCxnSpPr>
          <p:cNvPr id="81" name="Elbow Connector 80">
            <a:extLst>
              <a:ext uri="{FF2B5EF4-FFF2-40B4-BE49-F238E27FC236}">
                <a16:creationId xmlns:a16="http://schemas.microsoft.com/office/drawing/2014/main" id="{069D58E9-338B-2F40-8338-61F42DCB0BDF}"/>
              </a:ext>
            </a:extLst>
          </p:cNvPr>
          <p:cNvCxnSpPr>
            <a:cxnSpLocks/>
            <a:stCxn id="73" idx="2"/>
            <a:endCxn id="80" idx="2"/>
          </p:cNvCxnSpPr>
          <p:nvPr/>
        </p:nvCxnSpPr>
        <p:spPr>
          <a:xfrm rot="16200000" flipH="1">
            <a:off x="7017257" y="6049967"/>
            <a:ext cx="721083" cy="259384"/>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2" name="Elbow Connector 81">
            <a:extLst>
              <a:ext uri="{FF2B5EF4-FFF2-40B4-BE49-F238E27FC236}">
                <a16:creationId xmlns:a16="http://schemas.microsoft.com/office/drawing/2014/main" id="{4ED12E25-255E-0D4F-BA99-5A3B68B65076}"/>
              </a:ext>
            </a:extLst>
          </p:cNvPr>
          <p:cNvCxnSpPr>
            <a:cxnSpLocks/>
            <a:endCxn id="73" idx="0"/>
          </p:cNvCxnSpPr>
          <p:nvPr/>
        </p:nvCxnSpPr>
        <p:spPr>
          <a:xfrm rot="10800000" flipH="1" flipV="1">
            <a:off x="6631972" y="3821292"/>
            <a:ext cx="616134" cy="1461656"/>
          </a:xfrm>
          <a:prstGeom prst="bentConnector4">
            <a:avLst>
              <a:gd name="adj1" fmla="val -37102"/>
              <a:gd name="adj2" fmla="val 87215"/>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032207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48477C0-9CA0-2D45-8DFC-261B92357DC7}"/>
              </a:ext>
            </a:extLst>
          </p:cNvPr>
          <p:cNvSpPr/>
          <p:nvPr/>
        </p:nvSpPr>
        <p:spPr>
          <a:xfrm>
            <a:off x="1544422" y="395416"/>
            <a:ext cx="2084862" cy="635222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2A349A32-6B14-D54A-BB95-807572172AD4}"/>
              </a:ext>
            </a:extLst>
          </p:cNvPr>
          <p:cNvSpPr/>
          <p:nvPr/>
        </p:nvSpPr>
        <p:spPr>
          <a:xfrm>
            <a:off x="3618892" y="395415"/>
            <a:ext cx="2440971" cy="6352226"/>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5456596-F93E-0C46-A97C-FBBAA342700A}"/>
              </a:ext>
            </a:extLst>
          </p:cNvPr>
          <p:cNvSpPr/>
          <p:nvPr/>
        </p:nvSpPr>
        <p:spPr>
          <a:xfrm>
            <a:off x="6067979" y="395415"/>
            <a:ext cx="2555065" cy="635222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614D760A-BA51-8A48-9797-DD367BD166BF}"/>
              </a:ext>
            </a:extLst>
          </p:cNvPr>
          <p:cNvSpPr txBox="1"/>
          <p:nvPr/>
        </p:nvSpPr>
        <p:spPr>
          <a:xfrm>
            <a:off x="7064157" y="427105"/>
            <a:ext cx="1486268" cy="369332"/>
          </a:xfrm>
          <a:prstGeom prst="rect">
            <a:avLst/>
          </a:prstGeom>
          <a:noFill/>
        </p:spPr>
        <p:txBody>
          <a:bodyPr wrap="square" rtlCol="0">
            <a:spAutoFit/>
          </a:bodyPr>
          <a:lstStyle/>
          <a:p>
            <a:pPr algn="ctr"/>
            <a:r>
              <a:rPr lang="en-AU" b="1" dirty="0"/>
              <a:t>Participant</a:t>
            </a:r>
            <a:endParaRPr lang="en-US" b="1" dirty="0"/>
          </a:p>
        </p:txBody>
      </p:sp>
      <p:pic>
        <p:nvPicPr>
          <p:cNvPr id="9" name="Picture 8">
            <a:extLst>
              <a:ext uri="{FF2B5EF4-FFF2-40B4-BE49-F238E27FC236}">
                <a16:creationId xmlns:a16="http://schemas.microsoft.com/office/drawing/2014/main" id="{08218D5B-D058-C647-984B-A3B3F1FD792B}"/>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285750" y="5175950"/>
            <a:ext cx="851072" cy="851072"/>
          </a:xfrm>
          <a:prstGeom prst="rect">
            <a:avLst/>
          </a:prstGeom>
        </p:spPr>
      </p:pic>
      <p:pic>
        <p:nvPicPr>
          <p:cNvPr id="12" name="Picture 11">
            <a:extLst>
              <a:ext uri="{FF2B5EF4-FFF2-40B4-BE49-F238E27FC236}">
                <a16:creationId xmlns:a16="http://schemas.microsoft.com/office/drawing/2014/main" id="{96BAC91A-B29F-2C41-B5DC-697C284E4BB8}"/>
              </a:ext>
            </a:extLst>
          </p:cNvPr>
          <p:cNvPicPr>
            <a:picLocks noChangeAspect="1"/>
          </p:cNvPicPr>
          <p:nvPr/>
        </p:nvPicPr>
        <p:blipFill rotWithShape="1">
          <a:blip r:embed="rId3">
            <a:clrChange>
              <a:clrFrom>
                <a:srgbClr val="FFFFFF"/>
              </a:clrFrom>
              <a:clrTo>
                <a:srgbClr val="FFFFFF">
                  <a:alpha val="0"/>
                </a:srgbClr>
              </a:clrTo>
            </a:clrChange>
          </a:blip>
          <a:srcRect t="55651" r="63152"/>
          <a:stretch/>
        </p:blipFill>
        <p:spPr>
          <a:xfrm>
            <a:off x="6498915" y="444497"/>
            <a:ext cx="427402" cy="400990"/>
          </a:xfrm>
          <a:prstGeom prst="rect">
            <a:avLst/>
          </a:prstGeom>
        </p:spPr>
      </p:pic>
      <p:sp>
        <p:nvSpPr>
          <p:cNvPr id="13" name="TextBox 12">
            <a:extLst>
              <a:ext uri="{FF2B5EF4-FFF2-40B4-BE49-F238E27FC236}">
                <a16:creationId xmlns:a16="http://schemas.microsoft.com/office/drawing/2014/main" id="{FA65AD4F-CB6D-6149-8986-63636FAF49CF}"/>
              </a:ext>
            </a:extLst>
          </p:cNvPr>
          <p:cNvSpPr txBox="1"/>
          <p:nvPr/>
        </p:nvSpPr>
        <p:spPr>
          <a:xfrm>
            <a:off x="3691302" y="427105"/>
            <a:ext cx="2363835" cy="369332"/>
          </a:xfrm>
          <a:prstGeom prst="rect">
            <a:avLst/>
          </a:prstGeom>
          <a:noFill/>
        </p:spPr>
        <p:txBody>
          <a:bodyPr wrap="square" rtlCol="0">
            <a:spAutoFit/>
          </a:bodyPr>
          <a:lstStyle/>
          <a:p>
            <a:pPr algn="ctr"/>
            <a:r>
              <a:rPr lang="en-AU" b="1" dirty="0" err="1"/>
              <a:t>Taskiir</a:t>
            </a:r>
            <a:r>
              <a:rPr lang="en-AU" b="1" dirty="0"/>
              <a:t> System</a:t>
            </a:r>
            <a:endParaRPr lang="en-US" b="1" dirty="0"/>
          </a:p>
        </p:txBody>
      </p:sp>
      <p:sp>
        <p:nvSpPr>
          <p:cNvPr id="15" name="TextBox 14">
            <a:extLst>
              <a:ext uri="{FF2B5EF4-FFF2-40B4-BE49-F238E27FC236}">
                <a16:creationId xmlns:a16="http://schemas.microsoft.com/office/drawing/2014/main" id="{986F954D-00D0-8B4E-8E44-6C26EA2A98BF}"/>
              </a:ext>
            </a:extLst>
          </p:cNvPr>
          <p:cNvSpPr txBox="1"/>
          <p:nvPr/>
        </p:nvSpPr>
        <p:spPr>
          <a:xfrm>
            <a:off x="1884535" y="427105"/>
            <a:ext cx="1309816" cy="369332"/>
          </a:xfrm>
          <a:prstGeom prst="rect">
            <a:avLst/>
          </a:prstGeom>
          <a:noFill/>
        </p:spPr>
        <p:txBody>
          <a:bodyPr wrap="square" rtlCol="0">
            <a:spAutoFit/>
          </a:bodyPr>
          <a:lstStyle/>
          <a:p>
            <a:pPr algn="ctr"/>
            <a:r>
              <a:rPr lang="en-AU" b="1" dirty="0"/>
              <a:t>Corpus</a:t>
            </a:r>
            <a:endParaRPr lang="en-US" b="1" dirty="0"/>
          </a:p>
        </p:txBody>
      </p:sp>
      <p:sp>
        <p:nvSpPr>
          <p:cNvPr id="21" name="Rounded Rectangle 20">
            <a:extLst>
              <a:ext uri="{FF2B5EF4-FFF2-40B4-BE49-F238E27FC236}">
                <a16:creationId xmlns:a16="http://schemas.microsoft.com/office/drawing/2014/main" id="{C69A0C1E-2929-8D4F-B54D-C7F23E8F1CFC}"/>
              </a:ext>
            </a:extLst>
          </p:cNvPr>
          <p:cNvSpPr/>
          <p:nvPr/>
        </p:nvSpPr>
        <p:spPr>
          <a:xfrm>
            <a:off x="6648064" y="1560658"/>
            <a:ext cx="1532238" cy="333632"/>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AU" sz="1400" b="1" dirty="0"/>
              <a:t>Read question</a:t>
            </a:r>
            <a:endParaRPr lang="en-US" sz="1400" b="1" dirty="0"/>
          </a:p>
        </p:txBody>
      </p:sp>
      <p:sp>
        <p:nvSpPr>
          <p:cNvPr id="22" name="Rounded Rectangle 21">
            <a:extLst>
              <a:ext uri="{FF2B5EF4-FFF2-40B4-BE49-F238E27FC236}">
                <a16:creationId xmlns:a16="http://schemas.microsoft.com/office/drawing/2014/main" id="{B1E5A55D-2A67-5740-A4B9-B7F01B593543}"/>
              </a:ext>
            </a:extLst>
          </p:cNvPr>
          <p:cNvSpPr/>
          <p:nvPr/>
        </p:nvSpPr>
        <p:spPr>
          <a:xfrm>
            <a:off x="6602095" y="4370393"/>
            <a:ext cx="1532238" cy="584224"/>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AU" sz="1400" b="1" dirty="0"/>
              <a:t>Read/View &amp; Assess Doc</a:t>
            </a:r>
            <a:endParaRPr lang="en-US" sz="1400" b="1" dirty="0"/>
          </a:p>
        </p:txBody>
      </p:sp>
      <p:sp>
        <p:nvSpPr>
          <p:cNvPr id="23" name="Rounded Rectangle 22">
            <a:extLst>
              <a:ext uri="{FF2B5EF4-FFF2-40B4-BE49-F238E27FC236}">
                <a16:creationId xmlns:a16="http://schemas.microsoft.com/office/drawing/2014/main" id="{BEA5FD7F-5D88-4E4C-9184-F0AEDF825F81}"/>
              </a:ext>
            </a:extLst>
          </p:cNvPr>
          <p:cNvSpPr/>
          <p:nvPr/>
        </p:nvSpPr>
        <p:spPr>
          <a:xfrm>
            <a:off x="4146350" y="2154426"/>
            <a:ext cx="1532238" cy="333632"/>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AU" sz="1400" b="1" dirty="0"/>
              <a:t>Search for docs</a:t>
            </a:r>
            <a:endParaRPr lang="en-US" sz="1400" b="1" dirty="0"/>
          </a:p>
        </p:txBody>
      </p:sp>
      <p:sp>
        <p:nvSpPr>
          <p:cNvPr id="24" name="Rounded Rectangle 23">
            <a:extLst>
              <a:ext uri="{FF2B5EF4-FFF2-40B4-BE49-F238E27FC236}">
                <a16:creationId xmlns:a16="http://schemas.microsoft.com/office/drawing/2014/main" id="{47D6A246-4909-A44F-88FF-42D1CD4E5D1D}"/>
              </a:ext>
            </a:extLst>
          </p:cNvPr>
          <p:cNvSpPr/>
          <p:nvPr/>
        </p:nvSpPr>
        <p:spPr>
          <a:xfrm>
            <a:off x="4146350" y="2750026"/>
            <a:ext cx="1532238" cy="369332"/>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AU" sz="1400" b="1" dirty="0"/>
              <a:t>Provide SERP</a:t>
            </a:r>
            <a:endParaRPr lang="en-US" sz="1400" b="1" dirty="0"/>
          </a:p>
        </p:txBody>
      </p:sp>
      <p:sp>
        <p:nvSpPr>
          <p:cNvPr id="27" name="Decision 26">
            <a:extLst>
              <a:ext uri="{FF2B5EF4-FFF2-40B4-BE49-F238E27FC236}">
                <a16:creationId xmlns:a16="http://schemas.microsoft.com/office/drawing/2014/main" id="{4A8E3527-F077-2545-A02D-D9AB2E30EBF3}"/>
              </a:ext>
            </a:extLst>
          </p:cNvPr>
          <p:cNvSpPr/>
          <p:nvPr/>
        </p:nvSpPr>
        <p:spPr>
          <a:xfrm>
            <a:off x="6361879" y="5282948"/>
            <a:ext cx="1772454" cy="536170"/>
          </a:xfrm>
          <a:prstGeom prst="flowChartDecision">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AU" sz="1400" b="1" dirty="0"/>
              <a:t>Finished?</a:t>
            </a:r>
            <a:endParaRPr lang="en-US" sz="1400" b="1" dirty="0"/>
          </a:p>
        </p:txBody>
      </p:sp>
      <p:cxnSp>
        <p:nvCxnSpPr>
          <p:cNvPr id="42" name="Straight Arrow Connector 41">
            <a:extLst>
              <a:ext uri="{FF2B5EF4-FFF2-40B4-BE49-F238E27FC236}">
                <a16:creationId xmlns:a16="http://schemas.microsoft.com/office/drawing/2014/main" id="{7AFDC427-2644-8B4A-A288-795825441FBB}"/>
              </a:ext>
            </a:extLst>
          </p:cNvPr>
          <p:cNvCxnSpPr>
            <a:cxnSpLocks/>
            <a:stCxn id="68" idx="4"/>
            <a:endCxn id="21" idx="0"/>
          </p:cNvCxnSpPr>
          <p:nvPr/>
        </p:nvCxnSpPr>
        <p:spPr>
          <a:xfrm>
            <a:off x="7412219" y="1339564"/>
            <a:ext cx="1964" cy="22109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Elbow Connector 42">
            <a:extLst>
              <a:ext uri="{FF2B5EF4-FFF2-40B4-BE49-F238E27FC236}">
                <a16:creationId xmlns:a16="http://schemas.microsoft.com/office/drawing/2014/main" id="{505B8880-D873-5F43-BAEF-D78FAB41700C}"/>
              </a:ext>
            </a:extLst>
          </p:cNvPr>
          <p:cNvCxnSpPr>
            <a:cxnSpLocks/>
            <a:stCxn id="69" idx="1"/>
            <a:endCxn id="23" idx="3"/>
          </p:cNvCxnSpPr>
          <p:nvPr/>
        </p:nvCxnSpPr>
        <p:spPr>
          <a:xfrm rot="10800000" flipV="1">
            <a:off x="5678589" y="2263742"/>
            <a:ext cx="973601" cy="57499"/>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Elbow Connector 60">
            <a:extLst>
              <a:ext uri="{FF2B5EF4-FFF2-40B4-BE49-F238E27FC236}">
                <a16:creationId xmlns:a16="http://schemas.microsoft.com/office/drawing/2014/main" id="{DD31FE74-737B-E44F-868E-56DB076D403C}"/>
              </a:ext>
            </a:extLst>
          </p:cNvPr>
          <p:cNvCxnSpPr>
            <a:cxnSpLocks/>
            <a:stCxn id="24" idx="3"/>
            <a:endCxn id="88" idx="1"/>
          </p:cNvCxnSpPr>
          <p:nvPr/>
        </p:nvCxnSpPr>
        <p:spPr>
          <a:xfrm>
            <a:off x="5678588" y="2934692"/>
            <a:ext cx="917101" cy="231880"/>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Elbow Connector 69">
            <a:extLst>
              <a:ext uri="{FF2B5EF4-FFF2-40B4-BE49-F238E27FC236}">
                <a16:creationId xmlns:a16="http://schemas.microsoft.com/office/drawing/2014/main" id="{5747DA21-7AD7-2948-81EE-FFA54788D875}"/>
              </a:ext>
            </a:extLst>
          </p:cNvPr>
          <p:cNvCxnSpPr>
            <a:cxnSpLocks/>
            <a:stCxn id="27" idx="3"/>
            <a:endCxn id="69" idx="3"/>
          </p:cNvCxnSpPr>
          <p:nvPr/>
        </p:nvCxnSpPr>
        <p:spPr>
          <a:xfrm flipV="1">
            <a:off x="8134333" y="2263743"/>
            <a:ext cx="50094" cy="3287290"/>
          </a:xfrm>
          <a:prstGeom prst="bentConnector3">
            <a:avLst>
              <a:gd name="adj1" fmla="val 55634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B4E4BC11-31C7-7941-9DAF-4F6094996F4B}"/>
              </a:ext>
            </a:extLst>
          </p:cNvPr>
          <p:cNvCxnSpPr>
            <a:cxnSpLocks/>
            <a:stCxn id="21" idx="2"/>
            <a:endCxn id="69" idx="0"/>
          </p:cNvCxnSpPr>
          <p:nvPr/>
        </p:nvCxnSpPr>
        <p:spPr>
          <a:xfrm>
            <a:off x="7414183" y="1894290"/>
            <a:ext cx="4125" cy="20263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9" name="Elbow Connector 78">
            <a:extLst>
              <a:ext uri="{FF2B5EF4-FFF2-40B4-BE49-F238E27FC236}">
                <a16:creationId xmlns:a16="http://schemas.microsoft.com/office/drawing/2014/main" id="{C605B575-5812-774E-A5BF-BF91161AA197}"/>
              </a:ext>
            </a:extLst>
          </p:cNvPr>
          <p:cNvCxnSpPr>
            <a:cxnSpLocks/>
            <a:stCxn id="22" idx="3"/>
            <a:endCxn id="88" idx="3"/>
          </p:cNvCxnSpPr>
          <p:nvPr/>
        </p:nvCxnSpPr>
        <p:spPr>
          <a:xfrm flipH="1" flipV="1">
            <a:off x="8127927" y="3166572"/>
            <a:ext cx="6406" cy="1495933"/>
          </a:xfrm>
          <a:prstGeom prst="bentConnector3">
            <a:avLst>
              <a:gd name="adj1" fmla="val -356853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6" name="TextBox 85">
            <a:extLst>
              <a:ext uri="{FF2B5EF4-FFF2-40B4-BE49-F238E27FC236}">
                <a16:creationId xmlns:a16="http://schemas.microsoft.com/office/drawing/2014/main" id="{A007FBC2-EB7D-2344-AEF7-6274F04BF9DD}"/>
              </a:ext>
            </a:extLst>
          </p:cNvPr>
          <p:cNvSpPr txBox="1"/>
          <p:nvPr/>
        </p:nvSpPr>
        <p:spPr>
          <a:xfrm>
            <a:off x="6779119" y="5929684"/>
            <a:ext cx="542882" cy="307777"/>
          </a:xfrm>
          <a:prstGeom prst="rect">
            <a:avLst/>
          </a:prstGeom>
          <a:noFill/>
        </p:spPr>
        <p:txBody>
          <a:bodyPr wrap="square" rtlCol="0">
            <a:spAutoFit/>
          </a:bodyPr>
          <a:lstStyle/>
          <a:p>
            <a:pPr algn="ctr"/>
            <a:r>
              <a:rPr lang="en-AU" sz="1400" b="1" dirty="0">
                <a:solidFill>
                  <a:schemeClr val="accent1"/>
                </a:solidFill>
              </a:rPr>
              <a:t>Yes</a:t>
            </a:r>
            <a:endParaRPr lang="en-US" sz="1400" b="1" dirty="0">
              <a:solidFill>
                <a:schemeClr val="accent1"/>
              </a:solidFill>
            </a:endParaRPr>
          </a:p>
        </p:txBody>
      </p:sp>
      <p:sp>
        <p:nvSpPr>
          <p:cNvPr id="92" name="TextBox 91">
            <a:extLst>
              <a:ext uri="{FF2B5EF4-FFF2-40B4-BE49-F238E27FC236}">
                <a16:creationId xmlns:a16="http://schemas.microsoft.com/office/drawing/2014/main" id="{07F60CF6-390C-FE49-8383-03709996D2E9}"/>
              </a:ext>
            </a:extLst>
          </p:cNvPr>
          <p:cNvSpPr txBox="1"/>
          <p:nvPr/>
        </p:nvSpPr>
        <p:spPr>
          <a:xfrm>
            <a:off x="8010535" y="5596281"/>
            <a:ext cx="550392" cy="307777"/>
          </a:xfrm>
          <a:prstGeom prst="rect">
            <a:avLst/>
          </a:prstGeom>
          <a:noFill/>
        </p:spPr>
        <p:txBody>
          <a:bodyPr wrap="square" rtlCol="0">
            <a:spAutoFit/>
          </a:bodyPr>
          <a:lstStyle/>
          <a:p>
            <a:pPr algn="ctr"/>
            <a:r>
              <a:rPr lang="en-AU" sz="1400" b="1" dirty="0">
                <a:solidFill>
                  <a:schemeClr val="accent1"/>
                </a:solidFill>
              </a:rPr>
              <a:t>No</a:t>
            </a:r>
            <a:endParaRPr lang="en-US" sz="1400" b="1" dirty="0">
              <a:solidFill>
                <a:schemeClr val="accent1"/>
              </a:solidFill>
            </a:endParaRPr>
          </a:p>
        </p:txBody>
      </p:sp>
      <p:sp>
        <p:nvSpPr>
          <p:cNvPr id="112" name="TextBox 111">
            <a:extLst>
              <a:ext uri="{FF2B5EF4-FFF2-40B4-BE49-F238E27FC236}">
                <a16:creationId xmlns:a16="http://schemas.microsoft.com/office/drawing/2014/main" id="{379217B0-C4AA-F64F-8065-5257FED764B2}"/>
              </a:ext>
            </a:extLst>
          </p:cNvPr>
          <p:cNvSpPr txBox="1"/>
          <p:nvPr/>
        </p:nvSpPr>
        <p:spPr>
          <a:xfrm>
            <a:off x="-42821" y="2746906"/>
            <a:ext cx="998966" cy="36933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rtlCol="0">
            <a:spAutoFit/>
          </a:bodyPr>
          <a:lstStyle/>
          <a:p>
            <a:pPr algn="ctr"/>
            <a:r>
              <a:rPr lang="en-AU" dirty="0">
                <a:ln w="0"/>
                <a:solidFill>
                  <a:schemeClr val="tx1"/>
                </a:solidFill>
                <a:effectLst>
                  <a:outerShdw blurRad="38100" dist="19050" dir="2700000" algn="tl" rotWithShape="0">
                    <a:schemeClr val="dk1">
                      <a:alpha val="40000"/>
                    </a:schemeClr>
                  </a:outerShdw>
                </a:effectLst>
              </a:rPr>
              <a:t>Stage 2</a:t>
            </a:r>
            <a:endParaRPr lang="en-US" dirty="0">
              <a:ln w="0"/>
              <a:solidFill>
                <a:schemeClr val="tx1"/>
              </a:solidFill>
              <a:effectLst>
                <a:outerShdw blurRad="38100" dist="19050" dir="2700000" algn="tl" rotWithShape="0">
                  <a:schemeClr val="dk1">
                    <a:alpha val="40000"/>
                  </a:schemeClr>
                </a:outerShdw>
              </a:effectLst>
            </a:endParaRPr>
          </a:p>
        </p:txBody>
      </p:sp>
      <p:sp>
        <p:nvSpPr>
          <p:cNvPr id="71" name="Oval 70">
            <a:extLst>
              <a:ext uri="{FF2B5EF4-FFF2-40B4-BE49-F238E27FC236}">
                <a16:creationId xmlns:a16="http://schemas.microsoft.com/office/drawing/2014/main" id="{EB81AC9E-F7D6-8B44-A658-B1130B2FEAAC}"/>
              </a:ext>
            </a:extLst>
          </p:cNvPr>
          <p:cNvSpPr/>
          <p:nvPr/>
        </p:nvSpPr>
        <p:spPr>
          <a:xfrm>
            <a:off x="7507490" y="6368203"/>
            <a:ext cx="1103586" cy="343995"/>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400" b="1" dirty="0"/>
              <a:t>Answer</a:t>
            </a:r>
          </a:p>
        </p:txBody>
      </p:sp>
      <p:cxnSp>
        <p:nvCxnSpPr>
          <p:cNvPr id="77" name="Elbow Connector 76">
            <a:extLst>
              <a:ext uri="{FF2B5EF4-FFF2-40B4-BE49-F238E27FC236}">
                <a16:creationId xmlns:a16="http://schemas.microsoft.com/office/drawing/2014/main" id="{A45825A7-9BEB-A146-936C-69C927DA1D6A}"/>
              </a:ext>
            </a:extLst>
          </p:cNvPr>
          <p:cNvCxnSpPr>
            <a:cxnSpLocks/>
            <a:stCxn id="27" idx="2"/>
            <a:endCxn id="71" idx="2"/>
          </p:cNvCxnSpPr>
          <p:nvPr/>
        </p:nvCxnSpPr>
        <p:spPr>
          <a:xfrm rot="16200000" flipH="1">
            <a:off x="7017257" y="6049967"/>
            <a:ext cx="721083" cy="259384"/>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003F3E0A-03C0-454B-8C35-9231CBE42662}"/>
              </a:ext>
            </a:extLst>
          </p:cNvPr>
          <p:cNvCxnSpPr>
            <a:cxnSpLocks/>
            <a:stCxn id="23" idx="2"/>
            <a:endCxn id="24" idx="0"/>
          </p:cNvCxnSpPr>
          <p:nvPr/>
        </p:nvCxnSpPr>
        <p:spPr>
          <a:xfrm>
            <a:off x="4912469" y="2488058"/>
            <a:ext cx="0" cy="26196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8" name="Oval 67">
            <a:extLst>
              <a:ext uri="{FF2B5EF4-FFF2-40B4-BE49-F238E27FC236}">
                <a16:creationId xmlns:a16="http://schemas.microsoft.com/office/drawing/2014/main" id="{26F61DFA-D93B-9A4E-B950-4B09D6A34335}"/>
              </a:ext>
            </a:extLst>
          </p:cNvPr>
          <p:cNvSpPr/>
          <p:nvPr/>
        </p:nvSpPr>
        <p:spPr>
          <a:xfrm>
            <a:off x="6669084" y="875490"/>
            <a:ext cx="1486269" cy="464074"/>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400" b="1" dirty="0"/>
              <a:t>view Question</a:t>
            </a:r>
          </a:p>
        </p:txBody>
      </p:sp>
      <p:sp>
        <p:nvSpPr>
          <p:cNvPr id="69" name="Rounded Rectangle 68">
            <a:extLst>
              <a:ext uri="{FF2B5EF4-FFF2-40B4-BE49-F238E27FC236}">
                <a16:creationId xmlns:a16="http://schemas.microsoft.com/office/drawing/2014/main" id="{2B7BB9DD-2926-CC42-AC8A-E8D59F7DD7AB}"/>
              </a:ext>
            </a:extLst>
          </p:cNvPr>
          <p:cNvSpPr/>
          <p:nvPr/>
        </p:nvSpPr>
        <p:spPr>
          <a:xfrm>
            <a:off x="6652189" y="2096927"/>
            <a:ext cx="1532238" cy="333632"/>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AU" sz="1400" b="1" dirty="0"/>
              <a:t>Submit Query</a:t>
            </a:r>
            <a:endParaRPr lang="en-US" sz="1400" b="1" dirty="0"/>
          </a:p>
        </p:txBody>
      </p:sp>
      <p:sp>
        <p:nvSpPr>
          <p:cNvPr id="49" name="Can 48">
            <a:extLst>
              <a:ext uri="{FF2B5EF4-FFF2-40B4-BE49-F238E27FC236}">
                <a16:creationId xmlns:a16="http://schemas.microsoft.com/office/drawing/2014/main" id="{2987DFD8-8B6A-FE4D-B198-7DE3CB24CA98}"/>
              </a:ext>
            </a:extLst>
          </p:cNvPr>
          <p:cNvSpPr/>
          <p:nvPr/>
        </p:nvSpPr>
        <p:spPr>
          <a:xfrm>
            <a:off x="1896457" y="1685434"/>
            <a:ext cx="1279693" cy="1297294"/>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Available Documents</a:t>
            </a:r>
          </a:p>
        </p:txBody>
      </p:sp>
      <p:cxnSp>
        <p:nvCxnSpPr>
          <p:cNvPr id="83" name="Straight Arrow Connector 82">
            <a:extLst>
              <a:ext uri="{FF2B5EF4-FFF2-40B4-BE49-F238E27FC236}">
                <a16:creationId xmlns:a16="http://schemas.microsoft.com/office/drawing/2014/main" id="{77F46CAB-074E-0C45-B0A8-CD16336BE7B2}"/>
              </a:ext>
            </a:extLst>
          </p:cNvPr>
          <p:cNvCxnSpPr>
            <a:cxnSpLocks/>
            <a:stCxn id="49" idx="4"/>
            <a:endCxn id="23" idx="1"/>
          </p:cNvCxnSpPr>
          <p:nvPr/>
        </p:nvCxnSpPr>
        <p:spPr>
          <a:xfrm flipV="1">
            <a:off x="3176150" y="2321242"/>
            <a:ext cx="970200" cy="12839"/>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8" name="Rounded Rectangle 87">
            <a:extLst>
              <a:ext uri="{FF2B5EF4-FFF2-40B4-BE49-F238E27FC236}">
                <a16:creationId xmlns:a16="http://schemas.microsoft.com/office/drawing/2014/main" id="{9DFA6061-7D4F-FF49-95B9-4165B335F77C}"/>
              </a:ext>
            </a:extLst>
          </p:cNvPr>
          <p:cNvSpPr/>
          <p:nvPr/>
        </p:nvSpPr>
        <p:spPr>
          <a:xfrm>
            <a:off x="6595689" y="2999756"/>
            <a:ext cx="1532238" cy="333632"/>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AU" sz="1400" b="1" dirty="0"/>
              <a:t>Review SERP</a:t>
            </a:r>
            <a:endParaRPr lang="en-US" sz="1400" b="1" dirty="0"/>
          </a:p>
        </p:txBody>
      </p:sp>
      <p:sp>
        <p:nvSpPr>
          <p:cNvPr id="89" name="Rounded Rectangle 88">
            <a:extLst>
              <a:ext uri="{FF2B5EF4-FFF2-40B4-BE49-F238E27FC236}">
                <a16:creationId xmlns:a16="http://schemas.microsoft.com/office/drawing/2014/main" id="{151E4581-AE34-9941-858E-556609A9D147}"/>
              </a:ext>
            </a:extLst>
          </p:cNvPr>
          <p:cNvSpPr/>
          <p:nvPr/>
        </p:nvSpPr>
        <p:spPr>
          <a:xfrm>
            <a:off x="9456348" y="2787444"/>
            <a:ext cx="1532238" cy="333632"/>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AU" sz="1400" b="1" dirty="0"/>
              <a:t>Submit Query</a:t>
            </a:r>
            <a:endParaRPr lang="en-US" sz="1400" b="1" dirty="0"/>
          </a:p>
        </p:txBody>
      </p:sp>
      <p:sp>
        <p:nvSpPr>
          <p:cNvPr id="90" name="Decision 89">
            <a:extLst>
              <a:ext uri="{FF2B5EF4-FFF2-40B4-BE49-F238E27FC236}">
                <a16:creationId xmlns:a16="http://schemas.microsoft.com/office/drawing/2014/main" id="{1D999CD6-C498-B94B-AF2E-6FAD900FFE9E}"/>
              </a:ext>
            </a:extLst>
          </p:cNvPr>
          <p:cNvSpPr/>
          <p:nvPr/>
        </p:nvSpPr>
        <p:spPr>
          <a:xfrm>
            <a:off x="6631972" y="3553207"/>
            <a:ext cx="1470454" cy="536170"/>
          </a:xfrm>
          <a:prstGeom prst="flowChartDecision">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AU" sz="1400" b="1" dirty="0"/>
              <a:t>Open Doc?</a:t>
            </a:r>
            <a:endParaRPr lang="en-US" sz="1400" b="1" dirty="0"/>
          </a:p>
        </p:txBody>
      </p:sp>
      <p:cxnSp>
        <p:nvCxnSpPr>
          <p:cNvPr id="105" name="Straight Arrow Connector 104">
            <a:extLst>
              <a:ext uri="{FF2B5EF4-FFF2-40B4-BE49-F238E27FC236}">
                <a16:creationId xmlns:a16="http://schemas.microsoft.com/office/drawing/2014/main" id="{122BF997-BBE9-3B4B-967E-E4712FF7C7FA}"/>
              </a:ext>
            </a:extLst>
          </p:cNvPr>
          <p:cNvCxnSpPr>
            <a:cxnSpLocks/>
            <a:stCxn id="90" idx="2"/>
            <a:endCxn id="22" idx="0"/>
          </p:cNvCxnSpPr>
          <p:nvPr/>
        </p:nvCxnSpPr>
        <p:spPr>
          <a:xfrm>
            <a:off x="7367199" y="4089377"/>
            <a:ext cx="1015" cy="28101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9" name="TextBox 108">
            <a:extLst>
              <a:ext uri="{FF2B5EF4-FFF2-40B4-BE49-F238E27FC236}">
                <a16:creationId xmlns:a16="http://schemas.microsoft.com/office/drawing/2014/main" id="{82EB64CD-A76F-F341-B821-51AA26A1FE02}"/>
              </a:ext>
            </a:extLst>
          </p:cNvPr>
          <p:cNvSpPr txBox="1"/>
          <p:nvPr/>
        </p:nvSpPr>
        <p:spPr>
          <a:xfrm>
            <a:off x="6926317" y="4011903"/>
            <a:ext cx="542882" cy="307777"/>
          </a:xfrm>
          <a:prstGeom prst="rect">
            <a:avLst/>
          </a:prstGeom>
          <a:noFill/>
        </p:spPr>
        <p:txBody>
          <a:bodyPr wrap="square" rtlCol="0">
            <a:spAutoFit/>
          </a:bodyPr>
          <a:lstStyle/>
          <a:p>
            <a:pPr algn="ctr"/>
            <a:r>
              <a:rPr lang="en-AU" sz="1400" b="1" dirty="0">
                <a:solidFill>
                  <a:schemeClr val="accent1"/>
                </a:solidFill>
              </a:rPr>
              <a:t>Yes</a:t>
            </a:r>
            <a:endParaRPr lang="en-US" sz="1400" b="1" dirty="0">
              <a:solidFill>
                <a:schemeClr val="accent1"/>
              </a:solidFill>
            </a:endParaRPr>
          </a:p>
        </p:txBody>
      </p:sp>
      <p:cxnSp>
        <p:nvCxnSpPr>
          <p:cNvPr id="117" name="Elbow Connector 116">
            <a:extLst>
              <a:ext uri="{FF2B5EF4-FFF2-40B4-BE49-F238E27FC236}">
                <a16:creationId xmlns:a16="http://schemas.microsoft.com/office/drawing/2014/main" id="{DD97D655-B711-FF44-A2CD-0E4AD93C19AB}"/>
              </a:ext>
            </a:extLst>
          </p:cNvPr>
          <p:cNvCxnSpPr>
            <a:cxnSpLocks/>
            <a:stCxn id="90" idx="1"/>
            <a:endCxn id="27" idx="0"/>
          </p:cNvCxnSpPr>
          <p:nvPr/>
        </p:nvCxnSpPr>
        <p:spPr>
          <a:xfrm rot="10800000" flipH="1" flipV="1">
            <a:off x="6631972" y="3821292"/>
            <a:ext cx="616134" cy="1461656"/>
          </a:xfrm>
          <a:prstGeom prst="bentConnector4">
            <a:avLst>
              <a:gd name="adj1" fmla="val -37102"/>
              <a:gd name="adj2" fmla="val 87215"/>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0" name="TextBox 119">
            <a:extLst>
              <a:ext uri="{FF2B5EF4-FFF2-40B4-BE49-F238E27FC236}">
                <a16:creationId xmlns:a16="http://schemas.microsoft.com/office/drawing/2014/main" id="{B0CAE41F-8E4D-C845-B8F2-95754D65CABB}"/>
              </a:ext>
            </a:extLst>
          </p:cNvPr>
          <p:cNvSpPr txBox="1"/>
          <p:nvPr/>
        </p:nvSpPr>
        <p:spPr>
          <a:xfrm>
            <a:off x="6416112" y="3424062"/>
            <a:ext cx="550392" cy="307777"/>
          </a:xfrm>
          <a:prstGeom prst="rect">
            <a:avLst/>
          </a:prstGeom>
          <a:noFill/>
        </p:spPr>
        <p:txBody>
          <a:bodyPr wrap="square" rtlCol="0">
            <a:spAutoFit/>
          </a:bodyPr>
          <a:lstStyle/>
          <a:p>
            <a:pPr algn="ctr"/>
            <a:r>
              <a:rPr lang="en-AU" sz="1400" b="1" dirty="0">
                <a:solidFill>
                  <a:schemeClr val="accent1"/>
                </a:solidFill>
              </a:rPr>
              <a:t>No</a:t>
            </a:r>
            <a:endParaRPr lang="en-US" sz="1400" b="1" dirty="0">
              <a:solidFill>
                <a:schemeClr val="accent1"/>
              </a:solidFill>
            </a:endParaRPr>
          </a:p>
        </p:txBody>
      </p:sp>
      <p:cxnSp>
        <p:nvCxnSpPr>
          <p:cNvPr id="121" name="Straight Arrow Connector 120">
            <a:extLst>
              <a:ext uri="{FF2B5EF4-FFF2-40B4-BE49-F238E27FC236}">
                <a16:creationId xmlns:a16="http://schemas.microsoft.com/office/drawing/2014/main" id="{12C23718-92E5-DB4D-A8A6-F307D4AB9E91}"/>
              </a:ext>
            </a:extLst>
          </p:cNvPr>
          <p:cNvCxnSpPr>
            <a:cxnSpLocks/>
            <a:stCxn id="88" idx="2"/>
            <a:endCxn id="90" idx="0"/>
          </p:cNvCxnSpPr>
          <p:nvPr/>
        </p:nvCxnSpPr>
        <p:spPr>
          <a:xfrm>
            <a:off x="7361808" y="3333388"/>
            <a:ext cx="5391" cy="21981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8" name="TextBox 127">
            <a:extLst>
              <a:ext uri="{FF2B5EF4-FFF2-40B4-BE49-F238E27FC236}">
                <a16:creationId xmlns:a16="http://schemas.microsoft.com/office/drawing/2014/main" id="{18ECE89E-7E31-D442-8F3F-5AF828CDFFD9}"/>
              </a:ext>
            </a:extLst>
          </p:cNvPr>
          <p:cNvSpPr txBox="1"/>
          <p:nvPr/>
        </p:nvSpPr>
        <p:spPr>
          <a:xfrm>
            <a:off x="2224890" y="2648944"/>
            <a:ext cx="591013" cy="276999"/>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pPr algn="ctr"/>
            <a:r>
              <a:rPr lang="en-US" sz="1200" b="1" dirty="0">
                <a:solidFill>
                  <a:schemeClr val="tx1"/>
                </a:solidFill>
              </a:rPr>
              <a:t>C1-C4</a:t>
            </a:r>
          </a:p>
        </p:txBody>
      </p:sp>
      <p:sp>
        <p:nvSpPr>
          <p:cNvPr id="129" name="TextBox 128">
            <a:extLst>
              <a:ext uri="{FF2B5EF4-FFF2-40B4-BE49-F238E27FC236}">
                <a16:creationId xmlns:a16="http://schemas.microsoft.com/office/drawing/2014/main" id="{3D0F52B5-F92C-7942-BCCF-5016D6A2A3BA}"/>
              </a:ext>
            </a:extLst>
          </p:cNvPr>
          <p:cNvSpPr txBox="1"/>
          <p:nvPr/>
        </p:nvSpPr>
        <p:spPr>
          <a:xfrm>
            <a:off x="7911748" y="969027"/>
            <a:ext cx="373983" cy="276999"/>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pPr algn="ctr"/>
            <a:r>
              <a:rPr lang="en-US" sz="1200" b="1" dirty="0">
                <a:solidFill>
                  <a:schemeClr val="tx1"/>
                </a:solidFill>
              </a:rPr>
              <a:t>P1</a:t>
            </a:r>
          </a:p>
        </p:txBody>
      </p:sp>
      <p:sp>
        <p:nvSpPr>
          <p:cNvPr id="130" name="TextBox 129">
            <a:extLst>
              <a:ext uri="{FF2B5EF4-FFF2-40B4-BE49-F238E27FC236}">
                <a16:creationId xmlns:a16="http://schemas.microsoft.com/office/drawing/2014/main" id="{65A9D000-D393-AE41-ACFA-797785207CBA}"/>
              </a:ext>
            </a:extLst>
          </p:cNvPr>
          <p:cNvSpPr txBox="1"/>
          <p:nvPr/>
        </p:nvSpPr>
        <p:spPr>
          <a:xfrm>
            <a:off x="6500227" y="2299443"/>
            <a:ext cx="373983" cy="276999"/>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pPr algn="ctr"/>
            <a:r>
              <a:rPr lang="en-US" sz="1200" b="1" dirty="0">
                <a:solidFill>
                  <a:schemeClr val="tx1"/>
                </a:solidFill>
              </a:rPr>
              <a:t>P2</a:t>
            </a:r>
          </a:p>
        </p:txBody>
      </p:sp>
      <p:sp>
        <p:nvSpPr>
          <p:cNvPr id="131" name="TextBox 130">
            <a:extLst>
              <a:ext uri="{FF2B5EF4-FFF2-40B4-BE49-F238E27FC236}">
                <a16:creationId xmlns:a16="http://schemas.microsoft.com/office/drawing/2014/main" id="{984BF3CF-F65F-0040-A1B8-524B71FAABA6}"/>
              </a:ext>
            </a:extLst>
          </p:cNvPr>
          <p:cNvSpPr txBox="1"/>
          <p:nvPr/>
        </p:nvSpPr>
        <p:spPr>
          <a:xfrm>
            <a:off x="7536903" y="3232698"/>
            <a:ext cx="643399" cy="276999"/>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pPr algn="ctr"/>
            <a:r>
              <a:rPr lang="en-US" sz="1200" b="1" dirty="0">
                <a:solidFill>
                  <a:schemeClr val="tx1"/>
                </a:solidFill>
              </a:rPr>
              <a:t>P3- P5</a:t>
            </a:r>
          </a:p>
        </p:txBody>
      </p:sp>
      <p:sp>
        <p:nvSpPr>
          <p:cNvPr id="132" name="TextBox 131">
            <a:extLst>
              <a:ext uri="{FF2B5EF4-FFF2-40B4-BE49-F238E27FC236}">
                <a16:creationId xmlns:a16="http://schemas.microsoft.com/office/drawing/2014/main" id="{7A4128F0-E81C-D742-A7AD-F87EECFC8695}"/>
              </a:ext>
            </a:extLst>
          </p:cNvPr>
          <p:cNvSpPr txBox="1"/>
          <p:nvPr/>
        </p:nvSpPr>
        <p:spPr>
          <a:xfrm>
            <a:off x="7870896" y="4764556"/>
            <a:ext cx="373983" cy="276999"/>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pPr algn="ctr"/>
            <a:r>
              <a:rPr lang="en-US" sz="1200" b="1" dirty="0">
                <a:solidFill>
                  <a:schemeClr val="tx1"/>
                </a:solidFill>
              </a:rPr>
              <a:t>P6</a:t>
            </a:r>
          </a:p>
        </p:txBody>
      </p:sp>
      <p:sp>
        <p:nvSpPr>
          <p:cNvPr id="133" name="TextBox 132">
            <a:extLst>
              <a:ext uri="{FF2B5EF4-FFF2-40B4-BE49-F238E27FC236}">
                <a16:creationId xmlns:a16="http://schemas.microsoft.com/office/drawing/2014/main" id="{90F9E2D3-54FF-2B45-A90F-99BEE720A547}"/>
              </a:ext>
            </a:extLst>
          </p:cNvPr>
          <p:cNvSpPr txBox="1"/>
          <p:nvPr/>
        </p:nvSpPr>
        <p:spPr>
          <a:xfrm>
            <a:off x="4026502" y="2401965"/>
            <a:ext cx="373983" cy="276999"/>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pPr algn="ctr"/>
            <a:r>
              <a:rPr lang="en-US" sz="1200" b="1" dirty="0">
                <a:solidFill>
                  <a:schemeClr val="tx1"/>
                </a:solidFill>
              </a:rPr>
              <a:t>S1</a:t>
            </a:r>
          </a:p>
        </p:txBody>
      </p:sp>
      <p:sp>
        <p:nvSpPr>
          <p:cNvPr id="134" name="TextBox 133">
            <a:extLst>
              <a:ext uri="{FF2B5EF4-FFF2-40B4-BE49-F238E27FC236}">
                <a16:creationId xmlns:a16="http://schemas.microsoft.com/office/drawing/2014/main" id="{E2A0EDF8-CA45-FC4E-A317-626253129B2C}"/>
              </a:ext>
            </a:extLst>
          </p:cNvPr>
          <p:cNvSpPr txBox="1"/>
          <p:nvPr/>
        </p:nvSpPr>
        <p:spPr>
          <a:xfrm>
            <a:off x="1902731" y="3333388"/>
            <a:ext cx="3904188" cy="3293209"/>
          </a:xfrm>
          <a:prstGeom prst="rect">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en-US" sz="1300" b="1" dirty="0">
                <a:solidFill>
                  <a:sysClr val="windowText" lastClr="000000"/>
                </a:solidFill>
              </a:rPr>
              <a:t>Corpus Success Factors:</a:t>
            </a:r>
          </a:p>
          <a:p>
            <a:pPr marL="285750" indent="-285750">
              <a:buFont typeface="Arial" panose="020B0604020202020204" pitchFamily="34" charset="0"/>
              <a:buChar char="•"/>
            </a:pPr>
            <a:r>
              <a:rPr lang="en-US" sz="1300" dirty="0">
                <a:solidFill>
                  <a:sysClr val="windowText" lastClr="000000"/>
                </a:solidFill>
              </a:rPr>
              <a:t>C1: </a:t>
            </a:r>
            <a:r>
              <a:rPr lang="en-US" sz="1300" dirty="0" err="1">
                <a:solidFill>
                  <a:sysClr val="windowText" lastClr="000000"/>
                </a:solidFill>
              </a:rPr>
              <a:t>corpTPDoc</a:t>
            </a:r>
            <a:r>
              <a:rPr lang="en-US" sz="1300" dirty="0">
                <a:solidFill>
                  <a:sysClr val="windowText" lastClr="000000"/>
                </a:solidFill>
              </a:rPr>
              <a:t> - # base turning point docs.</a:t>
            </a:r>
          </a:p>
          <a:p>
            <a:pPr marL="285750" indent="-285750">
              <a:buFont typeface="Arial" panose="020B0604020202020204" pitchFamily="34" charset="0"/>
              <a:buChar char="•"/>
            </a:pPr>
            <a:r>
              <a:rPr lang="en-US" sz="1300" dirty="0">
                <a:solidFill>
                  <a:sysClr val="windowText" lastClr="000000"/>
                </a:solidFill>
              </a:rPr>
              <a:t>C2: </a:t>
            </a:r>
            <a:r>
              <a:rPr lang="en-US" sz="1300" dirty="0" err="1">
                <a:solidFill>
                  <a:sysClr val="windowText" lastClr="000000"/>
                </a:solidFill>
              </a:rPr>
              <a:t>corpDRDoc</a:t>
            </a:r>
            <a:r>
              <a:rPr lang="en-US" sz="1300" dirty="0">
                <a:solidFill>
                  <a:sysClr val="windowText" lastClr="000000"/>
                </a:solidFill>
              </a:rPr>
              <a:t> - # derailing docs.</a:t>
            </a:r>
          </a:p>
          <a:p>
            <a:pPr marL="285750" indent="-285750">
              <a:buFont typeface="Arial" panose="020B0604020202020204" pitchFamily="34" charset="0"/>
              <a:buChar char="•"/>
            </a:pPr>
            <a:r>
              <a:rPr lang="en-US" sz="1300" dirty="0">
                <a:solidFill>
                  <a:sysClr val="windowText" lastClr="000000"/>
                </a:solidFill>
              </a:rPr>
              <a:t>C3: </a:t>
            </a:r>
            <a:r>
              <a:rPr lang="en-US" sz="1300" dirty="0" err="1">
                <a:solidFill>
                  <a:sysClr val="windowText" lastClr="000000"/>
                </a:solidFill>
              </a:rPr>
              <a:t>corpPCTDoc</a:t>
            </a:r>
            <a:r>
              <a:rPr lang="en-US" sz="1300" dirty="0">
                <a:solidFill>
                  <a:sysClr val="windowText" lastClr="000000"/>
                </a:solidFill>
              </a:rPr>
              <a:t> - % base turning point docs.</a:t>
            </a:r>
          </a:p>
          <a:p>
            <a:pPr marL="285750" indent="-285750">
              <a:buFont typeface="Arial" panose="020B0604020202020204" pitchFamily="34" charset="0"/>
              <a:buChar char="•"/>
            </a:pPr>
            <a:r>
              <a:rPr lang="en-US" sz="1300" dirty="0">
                <a:solidFill>
                  <a:sysClr val="windowText" lastClr="000000"/>
                </a:solidFill>
              </a:rPr>
              <a:t>C4: </a:t>
            </a:r>
            <a:r>
              <a:rPr lang="en-US" sz="1300" dirty="0" err="1">
                <a:solidFill>
                  <a:sysClr val="windowText" lastClr="000000"/>
                </a:solidFill>
              </a:rPr>
              <a:t>corpAmbDoc</a:t>
            </a:r>
            <a:r>
              <a:rPr lang="en-US" sz="1300" dirty="0">
                <a:solidFill>
                  <a:sysClr val="windowText" lastClr="000000"/>
                </a:solidFill>
              </a:rPr>
              <a:t> - # ambiguous docs. </a:t>
            </a:r>
          </a:p>
          <a:p>
            <a:br>
              <a:rPr lang="en-US" sz="1300" b="1" dirty="0">
                <a:solidFill>
                  <a:sysClr val="windowText" lastClr="000000"/>
                </a:solidFill>
              </a:rPr>
            </a:br>
            <a:r>
              <a:rPr lang="en-US" sz="1300" b="1" dirty="0">
                <a:solidFill>
                  <a:sysClr val="windowText" lastClr="000000"/>
                </a:solidFill>
              </a:rPr>
              <a:t>Search System Success Factor:</a:t>
            </a:r>
            <a:endParaRPr lang="en-US" sz="1300" dirty="0">
              <a:solidFill>
                <a:sysClr val="windowText" lastClr="000000"/>
              </a:solidFill>
            </a:endParaRPr>
          </a:p>
          <a:p>
            <a:pPr marL="285750" indent="-285750">
              <a:buFont typeface="Arial" panose="020B0604020202020204" pitchFamily="34" charset="0"/>
              <a:buChar char="•"/>
            </a:pPr>
            <a:r>
              <a:rPr lang="en-US" sz="1300" dirty="0">
                <a:solidFill>
                  <a:sysClr val="windowText" lastClr="000000"/>
                </a:solidFill>
              </a:rPr>
              <a:t>S1: </a:t>
            </a:r>
            <a:r>
              <a:rPr lang="en-US" sz="1300" dirty="0" err="1">
                <a:solidFill>
                  <a:sysClr val="windowText" lastClr="000000"/>
                </a:solidFill>
              </a:rPr>
              <a:t>searchEff</a:t>
            </a:r>
            <a:r>
              <a:rPr lang="en-US" sz="1300" dirty="0">
                <a:solidFill>
                  <a:sysClr val="windowText" lastClr="000000"/>
                </a:solidFill>
              </a:rPr>
              <a:t> – search system effectiveness</a:t>
            </a:r>
          </a:p>
          <a:p>
            <a:endParaRPr lang="en-US" sz="1300" dirty="0">
              <a:solidFill>
                <a:sysClr val="windowText" lastClr="000000"/>
              </a:solidFill>
            </a:endParaRPr>
          </a:p>
          <a:p>
            <a:r>
              <a:rPr lang="en-US" sz="1300" b="1" dirty="0">
                <a:solidFill>
                  <a:sysClr val="windowText" lastClr="000000"/>
                </a:solidFill>
              </a:rPr>
              <a:t>Participant Success Factors:</a:t>
            </a:r>
            <a:endParaRPr lang="en-US" sz="1300" dirty="0">
              <a:solidFill>
                <a:sysClr val="windowText" lastClr="000000"/>
              </a:solidFill>
            </a:endParaRPr>
          </a:p>
          <a:p>
            <a:pPr marL="285750" indent="-285750">
              <a:buFont typeface="Arial" panose="020B0604020202020204" pitchFamily="34" charset="0"/>
              <a:buChar char="•"/>
            </a:pPr>
            <a:r>
              <a:rPr lang="en-US" sz="1300" dirty="0">
                <a:solidFill>
                  <a:sysClr val="windowText" lastClr="000000"/>
                </a:solidFill>
              </a:rPr>
              <a:t>P1: </a:t>
            </a:r>
            <a:r>
              <a:rPr lang="en-US" sz="1300" dirty="0" err="1">
                <a:solidFill>
                  <a:sysClr val="windowText" lastClr="000000"/>
                </a:solidFill>
              </a:rPr>
              <a:t>partPK</a:t>
            </a:r>
            <a:r>
              <a:rPr lang="en-US" sz="1300" dirty="0">
                <a:solidFill>
                  <a:sysClr val="windowText" lastClr="000000"/>
                </a:solidFill>
              </a:rPr>
              <a:t> - Prior knowledge</a:t>
            </a:r>
          </a:p>
          <a:p>
            <a:pPr marL="285750" indent="-285750">
              <a:buFont typeface="Arial" panose="020B0604020202020204" pitchFamily="34" charset="0"/>
              <a:buChar char="•"/>
            </a:pPr>
            <a:r>
              <a:rPr lang="en-US" sz="1300" dirty="0">
                <a:solidFill>
                  <a:sysClr val="windowText" lastClr="000000"/>
                </a:solidFill>
              </a:rPr>
              <a:t>P2: </a:t>
            </a:r>
            <a:r>
              <a:rPr lang="en-US" sz="1300" dirty="0" err="1">
                <a:solidFill>
                  <a:sysClr val="windowText" lastClr="000000"/>
                </a:solidFill>
              </a:rPr>
              <a:t>partQEff</a:t>
            </a:r>
            <a:r>
              <a:rPr lang="en-US" sz="1300" dirty="0">
                <a:solidFill>
                  <a:sysClr val="windowText" lastClr="000000"/>
                </a:solidFill>
              </a:rPr>
              <a:t> - Query formulation ability</a:t>
            </a:r>
          </a:p>
          <a:p>
            <a:pPr marL="285750" indent="-285750">
              <a:buFont typeface="Arial" panose="020B0604020202020204" pitchFamily="34" charset="0"/>
              <a:buChar char="•"/>
            </a:pPr>
            <a:r>
              <a:rPr lang="en-US" sz="1300" dirty="0">
                <a:solidFill>
                  <a:sysClr val="windowText" lastClr="000000"/>
                </a:solidFill>
              </a:rPr>
              <a:t>P3: </a:t>
            </a:r>
            <a:r>
              <a:rPr lang="en-US" sz="1300" dirty="0" err="1">
                <a:solidFill>
                  <a:sysClr val="windowText" lastClr="000000"/>
                </a:solidFill>
              </a:rPr>
              <a:t>partTPDoc</a:t>
            </a:r>
            <a:r>
              <a:rPr lang="en-US" sz="1300" dirty="0">
                <a:solidFill>
                  <a:sysClr val="windowText" lastClr="000000"/>
                </a:solidFill>
              </a:rPr>
              <a:t> - # turning point docs. selected</a:t>
            </a:r>
          </a:p>
          <a:p>
            <a:pPr marL="285750" indent="-285750">
              <a:buFont typeface="Arial" panose="020B0604020202020204" pitchFamily="34" charset="0"/>
              <a:buChar char="•"/>
            </a:pPr>
            <a:r>
              <a:rPr lang="en-US" sz="1300" dirty="0">
                <a:solidFill>
                  <a:sysClr val="windowText" lastClr="000000"/>
                </a:solidFill>
              </a:rPr>
              <a:t>P4: </a:t>
            </a:r>
            <a:r>
              <a:rPr lang="en-US" sz="1300" dirty="0" err="1">
                <a:solidFill>
                  <a:sysClr val="windowText" lastClr="000000"/>
                </a:solidFill>
              </a:rPr>
              <a:t>partDRDoc</a:t>
            </a:r>
            <a:r>
              <a:rPr lang="en-US" sz="1300" dirty="0">
                <a:solidFill>
                  <a:sysClr val="windowText" lastClr="000000"/>
                </a:solidFill>
              </a:rPr>
              <a:t> - # derailing docs. selected</a:t>
            </a:r>
          </a:p>
          <a:p>
            <a:pPr marL="285750" indent="-285750">
              <a:buFont typeface="Arial" panose="020B0604020202020204" pitchFamily="34" charset="0"/>
              <a:buChar char="•"/>
            </a:pPr>
            <a:r>
              <a:rPr lang="en-US" sz="1300" dirty="0">
                <a:solidFill>
                  <a:sysClr val="windowText" lastClr="000000"/>
                </a:solidFill>
              </a:rPr>
              <a:t>P5: </a:t>
            </a:r>
            <a:r>
              <a:rPr lang="en-US" sz="1300" dirty="0" err="1">
                <a:solidFill>
                  <a:sysClr val="windowText" lastClr="000000"/>
                </a:solidFill>
              </a:rPr>
              <a:t>partPCTDoc</a:t>
            </a:r>
            <a:r>
              <a:rPr lang="en-US" sz="1300" dirty="0">
                <a:solidFill>
                  <a:sysClr val="windowText" lastClr="000000"/>
                </a:solidFill>
              </a:rPr>
              <a:t> - % turning point docs. selected</a:t>
            </a:r>
          </a:p>
          <a:p>
            <a:pPr marL="285750" indent="-285750">
              <a:buFont typeface="Arial" panose="020B0604020202020204" pitchFamily="34" charset="0"/>
              <a:buChar char="•"/>
            </a:pPr>
            <a:r>
              <a:rPr lang="en-US" sz="1300" dirty="0">
                <a:solidFill>
                  <a:sysClr val="windowText" lastClr="000000"/>
                </a:solidFill>
              </a:rPr>
              <a:t>P6: </a:t>
            </a:r>
            <a:r>
              <a:rPr lang="en-US" sz="1300" dirty="0" err="1">
                <a:solidFill>
                  <a:sysClr val="windowText" lastClr="000000"/>
                </a:solidFill>
              </a:rPr>
              <a:t>partDocInt</a:t>
            </a:r>
            <a:r>
              <a:rPr lang="en-US" sz="1300" dirty="0">
                <a:solidFill>
                  <a:sysClr val="windowText" lastClr="000000"/>
                </a:solidFill>
              </a:rPr>
              <a:t> – Doc. interpretation ability</a:t>
            </a:r>
          </a:p>
        </p:txBody>
      </p:sp>
    </p:spTree>
    <p:extLst>
      <p:ext uri="{BB962C8B-B14F-4D97-AF65-F5344CB8AC3E}">
        <p14:creationId xmlns:p14="http://schemas.microsoft.com/office/powerpoint/2010/main" val="75732654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800633F-F467-2643-8FDF-B77E06C022F1}"/>
              </a:ext>
            </a:extLst>
          </p:cNvPr>
          <p:cNvPicPr>
            <a:picLocks noChangeAspect="1"/>
          </p:cNvPicPr>
          <p:nvPr/>
        </p:nvPicPr>
        <p:blipFill>
          <a:blip r:embed="rId3"/>
          <a:stretch>
            <a:fillRect/>
          </a:stretch>
        </p:blipFill>
        <p:spPr>
          <a:xfrm>
            <a:off x="2329880" y="2310835"/>
            <a:ext cx="7236247" cy="4547165"/>
          </a:xfrm>
          <a:prstGeom prst="rect">
            <a:avLst/>
          </a:prstGeom>
        </p:spPr>
      </p:pic>
      <mc:AlternateContent xmlns:mc="http://schemas.openxmlformats.org/markup-compatibility/2006">
        <mc:Choice xmlns:p14="http://schemas.microsoft.com/office/powerpoint/2010/main" Requires="p14">
          <p:contentPart p14:bwMode="auto" r:id="rId4">
            <p14:nvContentPartPr>
              <p14:cNvPr id="19" name="Ink 18">
                <a:extLst>
                  <a:ext uri="{FF2B5EF4-FFF2-40B4-BE49-F238E27FC236}">
                    <a16:creationId xmlns:a16="http://schemas.microsoft.com/office/drawing/2014/main" id="{F8958137-FDC8-DA4C-B721-0E2C11367C74}"/>
                  </a:ext>
                </a:extLst>
              </p14:cNvPr>
              <p14:cNvContentPartPr/>
              <p14:nvPr/>
            </p14:nvContentPartPr>
            <p14:xfrm>
              <a:off x="7333680" y="5932960"/>
              <a:ext cx="739440" cy="18360"/>
            </p14:xfrm>
          </p:contentPart>
        </mc:Choice>
        <mc:Fallback>
          <p:pic>
            <p:nvPicPr>
              <p:cNvPr id="19" name="Ink 18">
                <a:extLst>
                  <a:ext uri="{FF2B5EF4-FFF2-40B4-BE49-F238E27FC236}">
                    <a16:creationId xmlns:a16="http://schemas.microsoft.com/office/drawing/2014/main" id="{F8958137-FDC8-DA4C-B721-0E2C11367C74}"/>
                  </a:ext>
                </a:extLst>
              </p:cNvPr>
              <p:cNvPicPr/>
              <p:nvPr/>
            </p:nvPicPr>
            <p:blipFill>
              <a:blip r:embed="rId5"/>
              <a:stretch>
                <a:fillRect/>
              </a:stretch>
            </p:blipFill>
            <p:spPr>
              <a:xfrm>
                <a:off x="7279680" y="5824960"/>
                <a:ext cx="847080" cy="23400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20" name="Ink 19">
                <a:extLst>
                  <a:ext uri="{FF2B5EF4-FFF2-40B4-BE49-F238E27FC236}">
                    <a16:creationId xmlns:a16="http://schemas.microsoft.com/office/drawing/2014/main" id="{BF044E17-7680-4E4B-B48D-112AB431648C}"/>
                  </a:ext>
                </a:extLst>
              </p14:cNvPr>
              <p14:cNvContentPartPr/>
              <p14:nvPr/>
            </p14:nvContentPartPr>
            <p14:xfrm>
              <a:off x="7771080" y="5009920"/>
              <a:ext cx="618480" cy="11880"/>
            </p14:xfrm>
          </p:contentPart>
        </mc:Choice>
        <mc:Fallback>
          <p:pic>
            <p:nvPicPr>
              <p:cNvPr id="20" name="Ink 19">
                <a:extLst>
                  <a:ext uri="{FF2B5EF4-FFF2-40B4-BE49-F238E27FC236}">
                    <a16:creationId xmlns:a16="http://schemas.microsoft.com/office/drawing/2014/main" id="{BF044E17-7680-4E4B-B48D-112AB431648C}"/>
                  </a:ext>
                </a:extLst>
              </p:cNvPr>
              <p:cNvPicPr/>
              <p:nvPr/>
            </p:nvPicPr>
            <p:blipFill>
              <a:blip r:embed="rId7"/>
              <a:stretch>
                <a:fillRect/>
              </a:stretch>
            </p:blipFill>
            <p:spPr>
              <a:xfrm>
                <a:off x="7717049" y="4898545"/>
                <a:ext cx="726183" cy="234259"/>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21" name="Ink 20">
                <a:extLst>
                  <a:ext uri="{FF2B5EF4-FFF2-40B4-BE49-F238E27FC236}">
                    <a16:creationId xmlns:a16="http://schemas.microsoft.com/office/drawing/2014/main" id="{9CFF604C-37E4-DA43-9B73-1A66F8ACF2E8}"/>
                  </a:ext>
                </a:extLst>
              </p14:cNvPr>
              <p14:cNvContentPartPr/>
              <p14:nvPr/>
            </p14:nvContentPartPr>
            <p14:xfrm>
              <a:off x="7583520" y="3921280"/>
              <a:ext cx="728640" cy="51120"/>
            </p14:xfrm>
          </p:contentPart>
        </mc:Choice>
        <mc:Fallback>
          <p:pic>
            <p:nvPicPr>
              <p:cNvPr id="21" name="Ink 20">
                <a:extLst>
                  <a:ext uri="{FF2B5EF4-FFF2-40B4-BE49-F238E27FC236}">
                    <a16:creationId xmlns:a16="http://schemas.microsoft.com/office/drawing/2014/main" id="{9CFF604C-37E4-DA43-9B73-1A66F8ACF2E8}"/>
                  </a:ext>
                </a:extLst>
              </p:cNvPr>
              <p:cNvPicPr/>
              <p:nvPr/>
            </p:nvPicPr>
            <p:blipFill>
              <a:blip r:embed="rId9"/>
              <a:stretch>
                <a:fillRect/>
              </a:stretch>
            </p:blipFill>
            <p:spPr>
              <a:xfrm>
                <a:off x="7529520" y="3813280"/>
                <a:ext cx="836280" cy="26676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22" name="Ink 21">
                <a:extLst>
                  <a:ext uri="{FF2B5EF4-FFF2-40B4-BE49-F238E27FC236}">
                    <a16:creationId xmlns:a16="http://schemas.microsoft.com/office/drawing/2014/main" id="{236D25AA-CAC1-2D49-A12E-0E641CE49CBA}"/>
                  </a:ext>
                </a:extLst>
              </p14:cNvPr>
              <p14:cNvContentPartPr/>
              <p14:nvPr/>
            </p14:nvContentPartPr>
            <p14:xfrm>
              <a:off x="6919680" y="3185440"/>
              <a:ext cx="840600" cy="27000"/>
            </p14:xfrm>
          </p:contentPart>
        </mc:Choice>
        <mc:Fallback>
          <p:pic>
            <p:nvPicPr>
              <p:cNvPr id="22" name="Ink 21">
                <a:extLst>
                  <a:ext uri="{FF2B5EF4-FFF2-40B4-BE49-F238E27FC236}">
                    <a16:creationId xmlns:a16="http://schemas.microsoft.com/office/drawing/2014/main" id="{236D25AA-CAC1-2D49-A12E-0E641CE49CBA}"/>
                  </a:ext>
                </a:extLst>
              </p:cNvPr>
              <p:cNvPicPr/>
              <p:nvPr/>
            </p:nvPicPr>
            <p:blipFill>
              <a:blip r:embed="rId11"/>
              <a:stretch>
                <a:fillRect/>
              </a:stretch>
            </p:blipFill>
            <p:spPr>
              <a:xfrm>
                <a:off x="6865680" y="3075981"/>
                <a:ext cx="948240" cy="245554"/>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23" name="Ink 22">
                <a:extLst>
                  <a:ext uri="{FF2B5EF4-FFF2-40B4-BE49-F238E27FC236}">
                    <a16:creationId xmlns:a16="http://schemas.microsoft.com/office/drawing/2014/main" id="{380A18D0-2175-894D-8E27-13CC6C41E3B9}"/>
                  </a:ext>
                </a:extLst>
              </p14:cNvPr>
              <p14:cNvContentPartPr/>
              <p14:nvPr/>
            </p14:nvContentPartPr>
            <p14:xfrm>
              <a:off x="5545920" y="2808160"/>
              <a:ext cx="758520" cy="16560"/>
            </p14:xfrm>
          </p:contentPart>
        </mc:Choice>
        <mc:Fallback>
          <p:pic>
            <p:nvPicPr>
              <p:cNvPr id="23" name="Ink 22">
                <a:extLst>
                  <a:ext uri="{FF2B5EF4-FFF2-40B4-BE49-F238E27FC236}">
                    <a16:creationId xmlns:a16="http://schemas.microsoft.com/office/drawing/2014/main" id="{380A18D0-2175-894D-8E27-13CC6C41E3B9}"/>
                  </a:ext>
                </a:extLst>
              </p:cNvPr>
              <p:cNvPicPr/>
              <p:nvPr/>
            </p:nvPicPr>
            <p:blipFill>
              <a:blip r:embed="rId13"/>
              <a:stretch>
                <a:fillRect/>
              </a:stretch>
            </p:blipFill>
            <p:spPr>
              <a:xfrm>
                <a:off x="5491920" y="2700160"/>
                <a:ext cx="866160" cy="232200"/>
              </a:xfrm>
              <a:prstGeom prst="rect">
                <a:avLst/>
              </a:prstGeom>
            </p:spPr>
          </p:pic>
        </mc:Fallback>
      </mc:AlternateContent>
      <p:sp>
        <p:nvSpPr>
          <p:cNvPr id="48" name="Rectangle 47">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itle 6">
            <a:extLst>
              <a:ext uri="{FF2B5EF4-FFF2-40B4-BE49-F238E27FC236}">
                <a16:creationId xmlns:a16="http://schemas.microsoft.com/office/drawing/2014/main" id="{A1F6EDFC-398B-9646-BC4E-A02912263BF6}"/>
              </a:ext>
            </a:extLst>
          </p:cNvPr>
          <p:cNvSpPr>
            <a:spLocks noGrp="1"/>
          </p:cNvSpPr>
          <p:nvPr>
            <p:ph type="title"/>
          </p:nvPr>
        </p:nvSpPr>
        <p:spPr>
          <a:xfrm>
            <a:off x="526073" y="466578"/>
            <a:ext cx="11139854" cy="930447"/>
          </a:xfrm>
        </p:spPr>
        <p:txBody>
          <a:bodyPr vert="horz" lIns="91440" tIns="45720" rIns="91440" bIns="45720" rtlCol="0" anchor="b">
            <a:normAutofit/>
          </a:bodyPr>
          <a:lstStyle/>
          <a:p>
            <a:pPr algn="ctr"/>
            <a:r>
              <a:rPr lang="en-US" sz="5400" kern="1200">
                <a:solidFill>
                  <a:srgbClr val="FFFFFF"/>
                </a:solidFill>
                <a:latin typeface="+mj-lt"/>
                <a:ea typeface="+mj-ea"/>
                <a:cs typeface="+mj-cs"/>
              </a:rPr>
              <a:t>The Success Factors</a:t>
            </a:r>
          </a:p>
        </p:txBody>
      </p:sp>
      <p:sp>
        <p:nvSpPr>
          <p:cNvPr id="40" name="Content Placeholder 39">
            <a:extLst>
              <a:ext uri="{FF2B5EF4-FFF2-40B4-BE49-F238E27FC236}">
                <a16:creationId xmlns:a16="http://schemas.microsoft.com/office/drawing/2014/main" id="{6E48286A-EB90-4918-B62F-BA4D9C9E4F6B}"/>
              </a:ext>
            </a:extLst>
          </p:cNvPr>
          <p:cNvSpPr>
            <a:spLocks noGrp="1"/>
          </p:cNvSpPr>
          <p:nvPr>
            <p:ph sz="half" idx="1"/>
          </p:nvPr>
        </p:nvSpPr>
        <p:spPr>
          <a:xfrm>
            <a:off x="1130300" y="1525638"/>
            <a:ext cx="10134600" cy="420001"/>
          </a:xfrm>
        </p:spPr>
        <p:txBody>
          <a:bodyPr vert="horz" lIns="91440" tIns="45720" rIns="91440" bIns="45720" rtlCol="0">
            <a:normAutofit/>
          </a:bodyPr>
          <a:lstStyle/>
          <a:p>
            <a:pPr marL="0" indent="0" algn="ctr">
              <a:buNone/>
            </a:pPr>
            <a:r>
              <a:rPr lang="en-US" sz="2000" dirty="0">
                <a:solidFill>
                  <a:srgbClr val="E7E6E6"/>
                </a:solidFill>
              </a:rPr>
              <a:t>Which Factors are most important?</a:t>
            </a:r>
            <a:endParaRPr lang="en-US" sz="2000" kern="1200" dirty="0">
              <a:solidFill>
                <a:srgbClr val="E7E6E6"/>
              </a:solidFill>
              <a:latin typeface="+mn-lt"/>
              <a:ea typeface="+mn-ea"/>
              <a:cs typeface="+mn-cs"/>
            </a:endParaRPr>
          </a:p>
        </p:txBody>
      </p:sp>
      <p:cxnSp>
        <p:nvCxnSpPr>
          <p:cNvPr id="50" name="Straight Connector 49">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p14="http://schemas.microsoft.com/office/powerpoint/2010/main" Requires="p14">
          <p:contentPart p14:bwMode="auto" r:id="rId14">
            <p14:nvContentPartPr>
              <p14:cNvPr id="12" name="Ink 11">
                <a:extLst>
                  <a:ext uri="{FF2B5EF4-FFF2-40B4-BE49-F238E27FC236}">
                    <a16:creationId xmlns:a16="http://schemas.microsoft.com/office/drawing/2014/main" id="{AFBE0FE7-7645-F546-96B1-AE22EB1D58FD}"/>
                  </a:ext>
                </a:extLst>
              </p14:cNvPr>
              <p14:cNvContentPartPr/>
              <p14:nvPr/>
            </p14:nvContentPartPr>
            <p14:xfrm>
              <a:off x="4245960" y="3225040"/>
              <a:ext cx="688320" cy="41760"/>
            </p14:xfrm>
          </p:contentPart>
        </mc:Choice>
        <mc:Fallback>
          <p:pic>
            <p:nvPicPr>
              <p:cNvPr id="12" name="Ink 11">
                <a:extLst>
                  <a:ext uri="{FF2B5EF4-FFF2-40B4-BE49-F238E27FC236}">
                    <a16:creationId xmlns:a16="http://schemas.microsoft.com/office/drawing/2014/main" id="{AFBE0FE7-7645-F546-96B1-AE22EB1D58FD}"/>
                  </a:ext>
                </a:extLst>
              </p:cNvPr>
              <p:cNvPicPr/>
              <p:nvPr/>
            </p:nvPicPr>
            <p:blipFill>
              <a:blip r:embed="rId15"/>
              <a:stretch>
                <a:fillRect/>
              </a:stretch>
            </p:blipFill>
            <p:spPr>
              <a:xfrm>
                <a:off x="4191960" y="3117040"/>
                <a:ext cx="795960" cy="25740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13" name="Ink 12">
                <a:extLst>
                  <a:ext uri="{FF2B5EF4-FFF2-40B4-BE49-F238E27FC236}">
                    <a16:creationId xmlns:a16="http://schemas.microsoft.com/office/drawing/2014/main" id="{F47C9F71-4C71-5147-9048-1D710A3D3E07}"/>
                  </a:ext>
                </a:extLst>
              </p14:cNvPr>
              <p14:cNvContentPartPr/>
              <p14:nvPr/>
            </p14:nvContentPartPr>
            <p14:xfrm>
              <a:off x="3502200" y="4032160"/>
              <a:ext cx="819000" cy="21600"/>
            </p14:xfrm>
          </p:contentPart>
        </mc:Choice>
        <mc:Fallback>
          <p:pic>
            <p:nvPicPr>
              <p:cNvPr id="13" name="Ink 12">
                <a:extLst>
                  <a:ext uri="{FF2B5EF4-FFF2-40B4-BE49-F238E27FC236}">
                    <a16:creationId xmlns:a16="http://schemas.microsoft.com/office/drawing/2014/main" id="{F47C9F71-4C71-5147-9048-1D710A3D3E07}"/>
                  </a:ext>
                </a:extLst>
              </p:cNvPr>
              <p:cNvPicPr/>
              <p:nvPr/>
            </p:nvPicPr>
            <p:blipFill>
              <a:blip r:embed="rId17"/>
              <a:stretch>
                <a:fillRect/>
              </a:stretch>
            </p:blipFill>
            <p:spPr>
              <a:xfrm>
                <a:off x="3448200" y="3924160"/>
                <a:ext cx="926640" cy="23724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4" name="Ink 13">
                <a:extLst>
                  <a:ext uri="{FF2B5EF4-FFF2-40B4-BE49-F238E27FC236}">
                    <a16:creationId xmlns:a16="http://schemas.microsoft.com/office/drawing/2014/main" id="{BC38DE3C-276F-5446-9D63-31321E090FE3}"/>
                  </a:ext>
                </a:extLst>
              </p14:cNvPr>
              <p14:cNvContentPartPr/>
              <p14:nvPr/>
            </p14:nvContentPartPr>
            <p14:xfrm>
              <a:off x="3342720" y="5042680"/>
              <a:ext cx="808920" cy="8640"/>
            </p14:xfrm>
          </p:contentPart>
        </mc:Choice>
        <mc:Fallback>
          <p:pic>
            <p:nvPicPr>
              <p:cNvPr id="14" name="Ink 13">
                <a:extLst>
                  <a:ext uri="{FF2B5EF4-FFF2-40B4-BE49-F238E27FC236}">
                    <a16:creationId xmlns:a16="http://schemas.microsoft.com/office/drawing/2014/main" id="{BC38DE3C-276F-5446-9D63-31321E090FE3}"/>
                  </a:ext>
                </a:extLst>
              </p:cNvPr>
              <p:cNvPicPr/>
              <p:nvPr/>
            </p:nvPicPr>
            <p:blipFill>
              <a:blip r:embed="rId19"/>
              <a:stretch>
                <a:fillRect/>
              </a:stretch>
            </p:blipFill>
            <p:spPr>
              <a:xfrm>
                <a:off x="3288720" y="4934680"/>
                <a:ext cx="916560" cy="22428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6" name="Ink 15">
                <a:extLst>
                  <a:ext uri="{FF2B5EF4-FFF2-40B4-BE49-F238E27FC236}">
                    <a16:creationId xmlns:a16="http://schemas.microsoft.com/office/drawing/2014/main" id="{CAFD6C08-1C87-FC40-B7A1-C80EB0D8CBD2}"/>
                  </a:ext>
                </a:extLst>
              </p14:cNvPr>
              <p14:cNvContentPartPr/>
              <p14:nvPr/>
            </p14:nvContentPartPr>
            <p14:xfrm>
              <a:off x="4064520" y="5962840"/>
              <a:ext cx="528120" cy="33480"/>
            </p14:xfrm>
          </p:contentPart>
        </mc:Choice>
        <mc:Fallback>
          <p:pic>
            <p:nvPicPr>
              <p:cNvPr id="16" name="Ink 15">
                <a:extLst>
                  <a:ext uri="{FF2B5EF4-FFF2-40B4-BE49-F238E27FC236}">
                    <a16:creationId xmlns:a16="http://schemas.microsoft.com/office/drawing/2014/main" id="{CAFD6C08-1C87-FC40-B7A1-C80EB0D8CBD2}"/>
                  </a:ext>
                </a:extLst>
              </p:cNvPr>
              <p:cNvPicPr/>
              <p:nvPr/>
            </p:nvPicPr>
            <p:blipFill>
              <a:blip r:embed="rId21"/>
              <a:stretch>
                <a:fillRect/>
              </a:stretch>
            </p:blipFill>
            <p:spPr>
              <a:xfrm>
                <a:off x="4010520" y="5854840"/>
                <a:ext cx="635760" cy="24912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17" name="Ink 16">
                <a:extLst>
                  <a:ext uri="{FF2B5EF4-FFF2-40B4-BE49-F238E27FC236}">
                    <a16:creationId xmlns:a16="http://schemas.microsoft.com/office/drawing/2014/main" id="{68895CA9-D470-D64C-B422-F475634F4EF6}"/>
                  </a:ext>
                </a:extLst>
              </p14:cNvPr>
              <p14:cNvContentPartPr/>
              <p14:nvPr/>
            </p14:nvContentPartPr>
            <p14:xfrm>
              <a:off x="4691280" y="6489880"/>
              <a:ext cx="722880" cy="19080"/>
            </p14:xfrm>
          </p:contentPart>
        </mc:Choice>
        <mc:Fallback>
          <p:pic>
            <p:nvPicPr>
              <p:cNvPr id="17" name="Ink 16">
                <a:extLst>
                  <a:ext uri="{FF2B5EF4-FFF2-40B4-BE49-F238E27FC236}">
                    <a16:creationId xmlns:a16="http://schemas.microsoft.com/office/drawing/2014/main" id="{68895CA9-D470-D64C-B422-F475634F4EF6}"/>
                  </a:ext>
                </a:extLst>
              </p:cNvPr>
              <p:cNvPicPr/>
              <p:nvPr/>
            </p:nvPicPr>
            <p:blipFill>
              <a:blip r:embed="rId23"/>
              <a:stretch>
                <a:fillRect/>
              </a:stretch>
            </p:blipFill>
            <p:spPr>
              <a:xfrm>
                <a:off x="4637253" y="6381880"/>
                <a:ext cx="830574" cy="23472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18" name="Ink 17">
                <a:extLst>
                  <a:ext uri="{FF2B5EF4-FFF2-40B4-BE49-F238E27FC236}">
                    <a16:creationId xmlns:a16="http://schemas.microsoft.com/office/drawing/2014/main" id="{490F3A1D-0093-DB42-B9A3-D70F6F9F8309}"/>
                  </a:ext>
                </a:extLst>
              </p14:cNvPr>
              <p14:cNvContentPartPr/>
              <p14:nvPr/>
            </p14:nvContentPartPr>
            <p14:xfrm>
              <a:off x="6478320" y="6506800"/>
              <a:ext cx="661680" cy="26280"/>
            </p14:xfrm>
          </p:contentPart>
        </mc:Choice>
        <mc:Fallback>
          <p:pic>
            <p:nvPicPr>
              <p:cNvPr id="18" name="Ink 17">
                <a:extLst>
                  <a:ext uri="{FF2B5EF4-FFF2-40B4-BE49-F238E27FC236}">
                    <a16:creationId xmlns:a16="http://schemas.microsoft.com/office/drawing/2014/main" id="{490F3A1D-0093-DB42-B9A3-D70F6F9F8309}"/>
                  </a:ext>
                </a:extLst>
              </p:cNvPr>
              <p:cNvPicPr/>
              <p:nvPr/>
            </p:nvPicPr>
            <p:blipFill>
              <a:blip r:embed="rId25"/>
              <a:stretch>
                <a:fillRect/>
              </a:stretch>
            </p:blipFill>
            <p:spPr>
              <a:xfrm>
                <a:off x="6424349" y="6398800"/>
                <a:ext cx="769261" cy="241920"/>
              </a:xfrm>
              <a:prstGeom prst="rect">
                <a:avLst/>
              </a:prstGeom>
            </p:spPr>
          </p:pic>
        </mc:Fallback>
      </mc:AlternateContent>
      <p:sp>
        <p:nvSpPr>
          <p:cNvPr id="28" name="TextBox 27">
            <a:extLst>
              <a:ext uri="{FF2B5EF4-FFF2-40B4-BE49-F238E27FC236}">
                <a16:creationId xmlns:a16="http://schemas.microsoft.com/office/drawing/2014/main" id="{5FEA7AF9-14BA-DB44-9BFF-1592D6A8001A}"/>
              </a:ext>
            </a:extLst>
          </p:cNvPr>
          <p:cNvSpPr txBox="1"/>
          <p:nvPr/>
        </p:nvSpPr>
        <p:spPr>
          <a:xfrm>
            <a:off x="1092300" y="6037479"/>
            <a:ext cx="2819400" cy="707886"/>
          </a:xfrm>
          <a:prstGeom prst="rect">
            <a:avLst/>
          </a:prstGeom>
          <a:noFill/>
        </p:spPr>
        <p:txBody>
          <a:bodyPr wrap="square" rtlCol="0">
            <a:spAutoFit/>
          </a:bodyPr>
          <a:lstStyle/>
          <a:p>
            <a:r>
              <a:rPr lang="en-US" sz="2000" b="1" dirty="0">
                <a:latin typeface="Bradley Hand" pitchFamily="2" charset="77"/>
              </a:rPr>
              <a:t>Factors are listed around the radar graph</a:t>
            </a:r>
          </a:p>
        </p:txBody>
      </p:sp>
    </p:spTree>
    <p:custDataLst>
      <p:tags r:id="rId1"/>
    </p:custDataLst>
    <p:extLst>
      <p:ext uri="{BB962C8B-B14F-4D97-AF65-F5344CB8AC3E}">
        <p14:creationId xmlns:p14="http://schemas.microsoft.com/office/powerpoint/2010/main" val="3884820603"/>
      </p:ext>
    </p:extLst>
  </p:cSld>
  <p:clrMapOvr>
    <a:masterClrMapping/>
  </p:clrMapOvr>
  <mc:AlternateContent xmlns:mc="http://schemas.openxmlformats.org/markup-compatibility/2006" xmlns:p14="http://schemas.microsoft.com/office/powerpoint/2010/main">
    <mc:Choice Requires="p14">
      <p:transition spd="slow" p14:dur="2000" advTm="114799"/>
    </mc:Choice>
    <mc:Fallback xmlns="">
      <p:transition spd="slow" advTm="11479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dissolve">
                                      <p:cBhvr>
                                        <p:cTn id="7" dur="500"/>
                                        <p:tgtEl>
                                          <p:spTgt spid="23"/>
                                        </p:tgtEl>
                                      </p:cBhvr>
                                    </p:animEffect>
                                  </p:childTnLst>
                                </p:cTn>
                              </p:par>
                              <p:par>
                                <p:cTn id="8" presetID="9" presetClass="entr" presetSubtype="0" fill="hold"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dissolve">
                                      <p:cBhvr>
                                        <p:cTn id="10" dur="500"/>
                                        <p:tgtEl>
                                          <p:spTgt spid="22"/>
                                        </p:tgtEl>
                                      </p:cBhvr>
                                    </p:animEffect>
                                  </p:childTnLst>
                                </p:cTn>
                              </p:par>
                              <p:par>
                                <p:cTn id="11" presetID="9" presetClass="entr" presetSubtype="0" fill="hold"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dissolve">
                                      <p:cBhvr>
                                        <p:cTn id="13" dur="500"/>
                                        <p:tgtEl>
                                          <p:spTgt spid="21"/>
                                        </p:tgtEl>
                                      </p:cBhvr>
                                    </p:animEffect>
                                  </p:childTnLst>
                                </p:cTn>
                              </p:par>
                              <p:par>
                                <p:cTn id="14" presetID="9" presetClass="entr" presetSubtype="0" fill="hold" nodeType="with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dissolve">
                                      <p:cBhvr>
                                        <p:cTn id="16" dur="500"/>
                                        <p:tgtEl>
                                          <p:spTgt spid="20"/>
                                        </p:tgtEl>
                                      </p:cBhvr>
                                    </p:animEffect>
                                  </p:childTnLst>
                                </p:cTn>
                              </p:par>
                              <p:par>
                                <p:cTn id="17" presetID="9" presetClass="entr" presetSubtype="0" fill="hold" nodeType="with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dissolve">
                                      <p:cBhvr>
                                        <p:cTn id="19" dur="500"/>
                                        <p:tgtEl>
                                          <p:spTgt spid="19"/>
                                        </p:tgtEl>
                                      </p:cBhvr>
                                    </p:animEffect>
                                  </p:childTnLst>
                                </p:cTn>
                              </p:par>
                              <p:par>
                                <p:cTn id="20" presetID="9" presetClass="entr" presetSubtype="0" fill="hold" nodeType="with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dissolve">
                                      <p:cBhvr>
                                        <p:cTn id="22" dur="500"/>
                                        <p:tgtEl>
                                          <p:spTgt spid="18"/>
                                        </p:tgtEl>
                                      </p:cBhvr>
                                    </p:animEffect>
                                  </p:childTnLst>
                                </p:cTn>
                              </p:par>
                              <p:par>
                                <p:cTn id="23" presetID="9" presetClass="entr" presetSubtype="0" fill="hold" nodeType="with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dissolve">
                                      <p:cBhvr>
                                        <p:cTn id="25" dur="500"/>
                                        <p:tgtEl>
                                          <p:spTgt spid="17"/>
                                        </p:tgtEl>
                                      </p:cBhvr>
                                    </p:animEffect>
                                  </p:childTnLst>
                                </p:cTn>
                              </p:par>
                              <p:par>
                                <p:cTn id="26" presetID="9" presetClass="entr" presetSubtype="0" fill="hold" nodeType="with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dissolve">
                                      <p:cBhvr>
                                        <p:cTn id="28" dur="500"/>
                                        <p:tgtEl>
                                          <p:spTgt spid="16"/>
                                        </p:tgtEl>
                                      </p:cBhvr>
                                    </p:animEffect>
                                  </p:childTnLst>
                                </p:cTn>
                              </p:par>
                              <p:par>
                                <p:cTn id="29" presetID="9" presetClass="entr" presetSubtype="0" fill="hold" nodeType="with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dissolve">
                                      <p:cBhvr>
                                        <p:cTn id="31" dur="500"/>
                                        <p:tgtEl>
                                          <p:spTgt spid="14"/>
                                        </p:tgtEl>
                                      </p:cBhvr>
                                    </p:animEffect>
                                  </p:childTnLst>
                                </p:cTn>
                              </p:par>
                              <p:par>
                                <p:cTn id="32" presetID="9" presetClass="entr" presetSubtype="0" fill="hold"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dissolve">
                                      <p:cBhvr>
                                        <p:cTn id="34" dur="500"/>
                                        <p:tgtEl>
                                          <p:spTgt spid="13"/>
                                        </p:tgtEl>
                                      </p:cBhvr>
                                    </p:animEffect>
                                  </p:childTnLst>
                                </p:cTn>
                              </p:par>
                              <p:par>
                                <p:cTn id="35" presetID="9" presetClass="entr" presetSubtype="0" fill="hold" nodeType="with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dissolve">
                                      <p:cBhvr>
                                        <p:cTn id="37" dur="500"/>
                                        <p:tgtEl>
                                          <p:spTgt spid="12"/>
                                        </p:tgtEl>
                                      </p:cBhvr>
                                    </p:animEffect>
                                  </p:childTnLst>
                                </p:cTn>
                              </p:par>
                              <p:par>
                                <p:cTn id="38" presetID="9" presetClass="entr" presetSubtype="0" fill="hold" grpId="0" nodeType="withEffect">
                                  <p:stCondLst>
                                    <p:cond delay="0"/>
                                  </p:stCondLst>
                                  <p:childTnLst>
                                    <p:set>
                                      <p:cBhvr>
                                        <p:cTn id="39" dur="1" fill="hold">
                                          <p:stCondLst>
                                            <p:cond delay="0"/>
                                          </p:stCondLst>
                                        </p:cTn>
                                        <p:tgtEl>
                                          <p:spTgt spid="28"/>
                                        </p:tgtEl>
                                        <p:attrNameLst>
                                          <p:attrName>style.visibility</p:attrName>
                                        </p:attrNameLst>
                                      </p:cBhvr>
                                      <p:to>
                                        <p:strVal val="visible"/>
                                      </p:to>
                                    </p:set>
                                    <p:animEffect transition="in" filter="dissolve">
                                      <p:cBhvr>
                                        <p:cTn id="40"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Lst>
  </p:timing>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800633F-F467-2643-8FDF-B77E06C022F1}"/>
              </a:ext>
            </a:extLst>
          </p:cNvPr>
          <p:cNvPicPr>
            <a:picLocks noChangeAspect="1"/>
          </p:cNvPicPr>
          <p:nvPr/>
        </p:nvPicPr>
        <p:blipFill>
          <a:blip r:embed="rId3"/>
          <a:stretch>
            <a:fillRect/>
          </a:stretch>
        </p:blipFill>
        <p:spPr>
          <a:xfrm>
            <a:off x="2329880" y="2310835"/>
            <a:ext cx="7236247" cy="4547165"/>
          </a:xfrm>
          <a:prstGeom prst="rect">
            <a:avLst/>
          </a:prstGeom>
        </p:spPr>
      </p:pic>
      <p:sp>
        <p:nvSpPr>
          <p:cNvPr id="48" name="Rectangle 47">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itle 6">
            <a:extLst>
              <a:ext uri="{FF2B5EF4-FFF2-40B4-BE49-F238E27FC236}">
                <a16:creationId xmlns:a16="http://schemas.microsoft.com/office/drawing/2014/main" id="{A1F6EDFC-398B-9646-BC4E-A02912263BF6}"/>
              </a:ext>
            </a:extLst>
          </p:cNvPr>
          <p:cNvSpPr>
            <a:spLocks noGrp="1"/>
          </p:cNvSpPr>
          <p:nvPr>
            <p:ph type="title"/>
          </p:nvPr>
        </p:nvSpPr>
        <p:spPr>
          <a:xfrm>
            <a:off x="526073" y="466578"/>
            <a:ext cx="11139854" cy="930447"/>
          </a:xfrm>
        </p:spPr>
        <p:txBody>
          <a:bodyPr vert="horz" lIns="91440" tIns="45720" rIns="91440" bIns="45720" rtlCol="0" anchor="b">
            <a:normAutofit/>
          </a:bodyPr>
          <a:lstStyle/>
          <a:p>
            <a:pPr algn="ctr"/>
            <a:r>
              <a:rPr lang="en-US" sz="5400" kern="1200">
                <a:solidFill>
                  <a:srgbClr val="FFFFFF"/>
                </a:solidFill>
                <a:latin typeface="+mj-lt"/>
                <a:ea typeface="+mj-ea"/>
                <a:cs typeface="+mj-cs"/>
              </a:rPr>
              <a:t>The Success Factors</a:t>
            </a:r>
          </a:p>
        </p:txBody>
      </p:sp>
      <p:sp>
        <p:nvSpPr>
          <p:cNvPr id="40" name="Content Placeholder 39">
            <a:extLst>
              <a:ext uri="{FF2B5EF4-FFF2-40B4-BE49-F238E27FC236}">
                <a16:creationId xmlns:a16="http://schemas.microsoft.com/office/drawing/2014/main" id="{6E48286A-EB90-4918-B62F-BA4D9C9E4F6B}"/>
              </a:ext>
            </a:extLst>
          </p:cNvPr>
          <p:cNvSpPr>
            <a:spLocks noGrp="1"/>
          </p:cNvSpPr>
          <p:nvPr>
            <p:ph sz="half" idx="1"/>
          </p:nvPr>
        </p:nvSpPr>
        <p:spPr>
          <a:xfrm>
            <a:off x="1130300" y="1525638"/>
            <a:ext cx="10134600" cy="420001"/>
          </a:xfrm>
        </p:spPr>
        <p:txBody>
          <a:bodyPr vert="horz" lIns="91440" tIns="45720" rIns="91440" bIns="45720" rtlCol="0">
            <a:normAutofit/>
          </a:bodyPr>
          <a:lstStyle/>
          <a:p>
            <a:pPr marL="0" indent="0" algn="ctr">
              <a:buNone/>
            </a:pPr>
            <a:r>
              <a:rPr lang="en-US" sz="2000" dirty="0">
                <a:solidFill>
                  <a:srgbClr val="E7E6E6"/>
                </a:solidFill>
              </a:rPr>
              <a:t>Which Factors are most important?</a:t>
            </a:r>
            <a:endParaRPr lang="en-US" sz="2000" kern="1200" dirty="0">
              <a:solidFill>
                <a:srgbClr val="E7E6E6"/>
              </a:solidFill>
              <a:latin typeface="+mn-lt"/>
              <a:ea typeface="+mn-ea"/>
              <a:cs typeface="+mn-cs"/>
            </a:endParaRPr>
          </a:p>
        </p:txBody>
      </p:sp>
      <p:cxnSp>
        <p:nvCxnSpPr>
          <p:cNvPr id="50" name="Straight Connector 49">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p14="http://schemas.microsoft.com/office/powerpoint/2010/main" Requires="p14">
          <p:contentPart p14:bwMode="auto" r:id="rId4">
            <p14:nvContentPartPr>
              <p14:cNvPr id="24" name="Ink 23">
                <a:extLst>
                  <a:ext uri="{FF2B5EF4-FFF2-40B4-BE49-F238E27FC236}">
                    <a16:creationId xmlns:a16="http://schemas.microsoft.com/office/drawing/2014/main" id="{EF362ABE-AB66-C243-9B45-356557E7359E}"/>
                  </a:ext>
                </a:extLst>
              </p14:cNvPr>
              <p14:cNvContentPartPr/>
              <p14:nvPr/>
            </p14:nvContentPartPr>
            <p14:xfrm>
              <a:off x="2394120" y="2407120"/>
              <a:ext cx="1938600" cy="522000"/>
            </p14:xfrm>
          </p:contentPart>
        </mc:Choice>
        <mc:Fallback>
          <p:pic>
            <p:nvPicPr>
              <p:cNvPr id="24" name="Ink 23">
                <a:extLst>
                  <a:ext uri="{FF2B5EF4-FFF2-40B4-BE49-F238E27FC236}">
                    <a16:creationId xmlns:a16="http://schemas.microsoft.com/office/drawing/2014/main" id="{EF362ABE-AB66-C243-9B45-356557E7359E}"/>
                  </a:ext>
                </a:extLst>
              </p:cNvPr>
              <p:cNvPicPr/>
              <p:nvPr/>
            </p:nvPicPr>
            <p:blipFill>
              <a:blip r:embed="rId5"/>
              <a:stretch>
                <a:fillRect/>
              </a:stretch>
            </p:blipFill>
            <p:spPr>
              <a:xfrm>
                <a:off x="2385120" y="2398126"/>
                <a:ext cx="1956240" cy="539628"/>
              </a:xfrm>
              <a:prstGeom prst="rect">
                <a:avLst/>
              </a:prstGeom>
            </p:spPr>
          </p:pic>
        </mc:Fallback>
      </mc:AlternateContent>
      <p:sp>
        <p:nvSpPr>
          <p:cNvPr id="25" name="TextBox 24">
            <a:extLst>
              <a:ext uri="{FF2B5EF4-FFF2-40B4-BE49-F238E27FC236}">
                <a16:creationId xmlns:a16="http://schemas.microsoft.com/office/drawing/2014/main" id="{7797B0F5-465D-7946-8880-0BBD49CEC161}"/>
              </a:ext>
            </a:extLst>
          </p:cNvPr>
          <p:cNvSpPr txBox="1"/>
          <p:nvPr/>
        </p:nvSpPr>
        <p:spPr>
          <a:xfrm>
            <a:off x="0" y="2310834"/>
            <a:ext cx="2819400" cy="1015663"/>
          </a:xfrm>
          <a:prstGeom prst="rect">
            <a:avLst/>
          </a:prstGeom>
          <a:noFill/>
        </p:spPr>
        <p:txBody>
          <a:bodyPr wrap="square" rtlCol="0">
            <a:spAutoFit/>
          </a:bodyPr>
          <a:lstStyle/>
          <a:p>
            <a:r>
              <a:rPr lang="en-US" sz="2000" b="1" dirty="0">
                <a:solidFill>
                  <a:schemeClr val="accent2"/>
                </a:solidFill>
                <a:latin typeface="Bradley Hand" pitchFamily="2" charset="77"/>
              </a:rPr>
              <a:t>All participant questions answered </a:t>
            </a:r>
            <a:r>
              <a:rPr lang="en-US" sz="2000" b="1" u="sng" dirty="0">
                <a:solidFill>
                  <a:schemeClr val="accent2"/>
                </a:solidFill>
                <a:latin typeface="Bradley Hand" pitchFamily="2" charset="77"/>
              </a:rPr>
              <a:t>correctly</a:t>
            </a:r>
            <a:r>
              <a:rPr lang="en-US" sz="2000" b="1" dirty="0">
                <a:solidFill>
                  <a:schemeClr val="accent2"/>
                </a:solidFill>
                <a:latin typeface="Bradley Hand" pitchFamily="2" charset="77"/>
              </a:rPr>
              <a:t> post-search</a:t>
            </a:r>
          </a:p>
        </p:txBody>
      </p:sp>
      <mc:AlternateContent xmlns:mc="http://schemas.openxmlformats.org/markup-compatibility/2006">
        <mc:Choice xmlns:p14="http://schemas.microsoft.com/office/powerpoint/2010/main" Requires="p14">
          <p:contentPart p14:bwMode="auto" r:id="rId6">
            <p14:nvContentPartPr>
              <p14:cNvPr id="26" name="Ink 25">
                <a:extLst>
                  <a:ext uri="{FF2B5EF4-FFF2-40B4-BE49-F238E27FC236}">
                    <a16:creationId xmlns:a16="http://schemas.microsoft.com/office/drawing/2014/main" id="{3ED3C4E7-99B8-134F-B39B-1F28B6E3EE4F}"/>
                  </a:ext>
                </a:extLst>
              </p14:cNvPr>
              <p14:cNvContentPartPr/>
              <p14:nvPr/>
            </p14:nvContentPartPr>
            <p14:xfrm>
              <a:off x="2280360" y="3006880"/>
              <a:ext cx="1682640" cy="665640"/>
            </p14:xfrm>
          </p:contentPart>
        </mc:Choice>
        <mc:Fallback>
          <p:pic>
            <p:nvPicPr>
              <p:cNvPr id="26" name="Ink 25">
                <a:extLst>
                  <a:ext uri="{FF2B5EF4-FFF2-40B4-BE49-F238E27FC236}">
                    <a16:creationId xmlns:a16="http://schemas.microsoft.com/office/drawing/2014/main" id="{3ED3C4E7-99B8-134F-B39B-1F28B6E3EE4F}"/>
                  </a:ext>
                </a:extLst>
              </p:cNvPr>
              <p:cNvPicPr/>
              <p:nvPr/>
            </p:nvPicPr>
            <p:blipFill>
              <a:blip r:embed="rId7"/>
              <a:stretch>
                <a:fillRect/>
              </a:stretch>
            </p:blipFill>
            <p:spPr>
              <a:xfrm>
                <a:off x="2271362" y="2997880"/>
                <a:ext cx="1700276" cy="683280"/>
              </a:xfrm>
              <a:prstGeom prst="rect">
                <a:avLst/>
              </a:prstGeom>
            </p:spPr>
          </p:pic>
        </mc:Fallback>
      </mc:AlternateContent>
      <p:sp>
        <p:nvSpPr>
          <p:cNvPr id="27" name="TextBox 26">
            <a:extLst>
              <a:ext uri="{FF2B5EF4-FFF2-40B4-BE49-F238E27FC236}">
                <a16:creationId xmlns:a16="http://schemas.microsoft.com/office/drawing/2014/main" id="{7CE4F9F1-FD03-BC4C-B461-7685205C7472}"/>
              </a:ext>
            </a:extLst>
          </p:cNvPr>
          <p:cNvSpPr txBox="1"/>
          <p:nvPr/>
        </p:nvSpPr>
        <p:spPr>
          <a:xfrm>
            <a:off x="314980" y="3467721"/>
            <a:ext cx="2819400" cy="1015663"/>
          </a:xfrm>
          <a:prstGeom prst="rect">
            <a:avLst/>
          </a:prstGeom>
          <a:noFill/>
        </p:spPr>
        <p:txBody>
          <a:bodyPr wrap="square" rtlCol="0">
            <a:spAutoFit/>
          </a:bodyPr>
          <a:lstStyle/>
          <a:p>
            <a:r>
              <a:rPr lang="en-US" sz="2000" b="1" dirty="0">
                <a:solidFill>
                  <a:schemeClr val="accent2"/>
                </a:solidFill>
                <a:latin typeface="Bradley Hand" pitchFamily="2" charset="77"/>
              </a:rPr>
              <a:t>All participant questions answered </a:t>
            </a:r>
            <a:r>
              <a:rPr lang="en-US" sz="2000" b="1" u="sng" dirty="0">
                <a:solidFill>
                  <a:schemeClr val="accent2"/>
                </a:solidFill>
                <a:latin typeface="Bradley Hand" pitchFamily="2" charset="77"/>
              </a:rPr>
              <a:t>incorrectly</a:t>
            </a:r>
            <a:r>
              <a:rPr lang="en-US" sz="2000" b="1" dirty="0">
                <a:solidFill>
                  <a:schemeClr val="accent2"/>
                </a:solidFill>
                <a:latin typeface="Bradley Hand" pitchFamily="2" charset="77"/>
              </a:rPr>
              <a:t> post-search</a:t>
            </a:r>
          </a:p>
        </p:txBody>
      </p:sp>
    </p:spTree>
    <p:custDataLst>
      <p:tags r:id="rId1"/>
    </p:custDataLst>
    <p:extLst>
      <p:ext uri="{BB962C8B-B14F-4D97-AF65-F5344CB8AC3E}">
        <p14:creationId xmlns:p14="http://schemas.microsoft.com/office/powerpoint/2010/main" val="3433302989"/>
      </p:ext>
    </p:extLst>
  </p:cSld>
  <p:clrMapOvr>
    <a:masterClrMapping/>
  </p:clrMapOvr>
  <mc:AlternateContent xmlns:mc="http://schemas.openxmlformats.org/markup-compatibility/2006" xmlns:p14="http://schemas.microsoft.com/office/powerpoint/2010/main">
    <mc:Choice Requires="p14">
      <p:transition spd="slow" p14:dur="2000" advTm="114799"/>
    </mc:Choice>
    <mc:Fallback xmlns="">
      <p:transition spd="slow" advTm="11479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dissolve">
                                      <p:cBhvr>
                                        <p:cTn id="7" dur="500"/>
                                        <p:tgtEl>
                                          <p:spTgt spid="26"/>
                                        </p:tgtEl>
                                      </p:cBhvr>
                                    </p:animEffect>
                                  </p:childTnLst>
                                </p:cTn>
                              </p:par>
                              <p:par>
                                <p:cTn id="8" presetID="9" presetClass="entr" presetSubtype="0"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dissolve">
                                      <p:cBhvr>
                                        <p:cTn id="10" dur="500"/>
                                        <p:tgtEl>
                                          <p:spTgt spid="27"/>
                                        </p:tgtEl>
                                      </p:cBhvr>
                                    </p:animEffect>
                                  </p:childTnLst>
                                </p:cTn>
                              </p:par>
                              <p:par>
                                <p:cTn id="11" presetID="9" presetClass="exit" presetSubtype="0" fill="hold" grpId="1" nodeType="withEffect">
                                  <p:stCondLst>
                                    <p:cond delay="0"/>
                                  </p:stCondLst>
                                  <p:childTnLst>
                                    <p:animEffect transition="out" filter="dissolve">
                                      <p:cBhvr>
                                        <p:cTn id="12" dur="500"/>
                                        <p:tgtEl>
                                          <p:spTgt spid="25"/>
                                        </p:tgtEl>
                                      </p:cBhvr>
                                    </p:animEffect>
                                    <p:set>
                                      <p:cBhvr>
                                        <p:cTn id="13" dur="1" fill="hold">
                                          <p:stCondLst>
                                            <p:cond delay="499"/>
                                          </p:stCondLst>
                                        </p:cTn>
                                        <p:tgtEl>
                                          <p:spTgt spid="25"/>
                                        </p:tgtEl>
                                        <p:attrNameLst>
                                          <p:attrName>style.visibility</p:attrName>
                                        </p:attrNameLst>
                                      </p:cBhvr>
                                      <p:to>
                                        <p:strVal val="hidden"/>
                                      </p:to>
                                    </p:set>
                                  </p:childTnLst>
                                </p:cTn>
                              </p:par>
                              <p:par>
                                <p:cTn id="14" presetID="9" presetClass="exit" presetSubtype="0" fill="hold" nodeType="withEffect">
                                  <p:stCondLst>
                                    <p:cond delay="0"/>
                                  </p:stCondLst>
                                  <p:childTnLst>
                                    <p:animEffect transition="out" filter="dissolve">
                                      <p:cBhvr>
                                        <p:cTn id="15" dur="500"/>
                                        <p:tgtEl>
                                          <p:spTgt spid="24"/>
                                        </p:tgtEl>
                                      </p:cBhvr>
                                    </p:animEffect>
                                    <p:set>
                                      <p:cBhvr>
                                        <p:cTn id="16" dur="1" fill="hold">
                                          <p:stCondLst>
                                            <p:cond delay="499"/>
                                          </p:stCondLst>
                                        </p:cTn>
                                        <p:tgtEl>
                                          <p:spTgt spid="2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1"/>
      <p:bldP spid="27" grpId="0"/>
    </p:bldLst>
  </p:timing>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800633F-F467-2643-8FDF-B77E06C022F1}"/>
              </a:ext>
            </a:extLst>
          </p:cNvPr>
          <p:cNvPicPr>
            <a:picLocks noChangeAspect="1"/>
          </p:cNvPicPr>
          <p:nvPr/>
        </p:nvPicPr>
        <p:blipFill>
          <a:blip r:embed="rId3"/>
          <a:stretch>
            <a:fillRect/>
          </a:stretch>
        </p:blipFill>
        <p:spPr>
          <a:xfrm>
            <a:off x="2329880" y="2310835"/>
            <a:ext cx="7236247" cy="4547165"/>
          </a:xfrm>
          <a:prstGeom prst="rect">
            <a:avLst/>
          </a:prstGeom>
        </p:spPr>
      </p:pic>
      <p:sp>
        <p:nvSpPr>
          <p:cNvPr id="48" name="Rectangle 47">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itle 6">
            <a:extLst>
              <a:ext uri="{FF2B5EF4-FFF2-40B4-BE49-F238E27FC236}">
                <a16:creationId xmlns:a16="http://schemas.microsoft.com/office/drawing/2014/main" id="{A1F6EDFC-398B-9646-BC4E-A02912263BF6}"/>
              </a:ext>
            </a:extLst>
          </p:cNvPr>
          <p:cNvSpPr>
            <a:spLocks noGrp="1"/>
          </p:cNvSpPr>
          <p:nvPr>
            <p:ph type="title"/>
          </p:nvPr>
        </p:nvSpPr>
        <p:spPr>
          <a:xfrm>
            <a:off x="526073" y="466578"/>
            <a:ext cx="11139854" cy="930447"/>
          </a:xfrm>
        </p:spPr>
        <p:txBody>
          <a:bodyPr vert="horz" lIns="91440" tIns="45720" rIns="91440" bIns="45720" rtlCol="0" anchor="b">
            <a:normAutofit/>
          </a:bodyPr>
          <a:lstStyle/>
          <a:p>
            <a:pPr algn="ctr"/>
            <a:r>
              <a:rPr lang="en-US" sz="5400" kern="1200">
                <a:solidFill>
                  <a:srgbClr val="FFFFFF"/>
                </a:solidFill>
                <a:latin typeface="+mj-lt"/>
                <a:ea typeface="+mj-ea"/>
                <a:cs typeface="+mj-cs"/>
              </a:rPr>
              <a:t>The Success Factors</a:t>
            </a:r>
          </a:p>
        </p:txBody>
      </p:sp>
      <p:sp>
        <p:nvSpPr>
          <p:cNvPr id="40" name="Content Placeholder 39">
            <a:extLst>
              <a:ext uri="{FF2B5EF4-FFF2-40B4-BE49-F238E27FC236}">
                <a16:creationId xmlns:a16="http://schemas.microsoft.com/office/drawing/2014/main" id="{6E48286A-EB90-4918-B62F-BA4D9C9E4F6B}"/>
              </a:ext>
            </a:extLst>
          </p:cNvPr>
          <p:cNvSpPr>
            <a:spLocks noGrp="1"/>
          </p:cNvSpPr>
          <p:nvPr>
            <p:ph sz="half" idx="1"/>
          </p:nvPr>
        </p:nvSpPr>
        <p:spPr>
          <a:xfrm>
            <a:off x="1130300" y="1525638"/>
            <a:ext cx="10134600" cy="420001"/>
          </a:xfrm>
        </p:spPr>
        <p:txBody>
          <a:bodyPr vert="horz" lIns="91440" tIns="45720" rIns="91440" bIns="45720" rtlCol="0">
            <a:normAutofit/>
          </a:bodyPr>
          <a:lstStyle/>
          <a:p>
            <a:pPr marL="0" indent="0" algn="ctr">
              <a:buNone/>
            </a:pPr>
            <a:r>
              <a:rPr lang="en-US" sz="2000" dirty="0">
                <a:solidFill>
                  <a:srgbClr val="E7E6E6"/>
                </a:solidFill>
              </a:rPr>
              <a:t>Which Factors are most important?</a:t>
            </a:r>
            <a:endParaRPr lang="en-US" sz="2000" kern="1200" dirty="0">
              <a:solidFill>
                <a:srgbClr val="E7E6E6"/>
              </a:solidFill>
              <a:latin typeface="+mn-lt"/>
              <a:ea typeface="+mn-ea"/>
              <a:cs typeface="+mn-cs"/>
            </a:endParaRPr>
          </a:p>
        </p:txBody>
      </p:sp>
      <p:cxnSp>
        <p:nvCxnSpPr>
          <p:cNvPr id="50" name="Straight Connector 49">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p14="http://schemas.microsoft.com/office/powerpoint/2010/main" Requires="p14">
          <p:contentPart p14:bwMode="auto" r:id="rId4">
            <p14:nvContentPartPr>
              <p14:cNvPr id="11" name="Ink 10">
                <a:extLst>
                  <a:ext uri="{FF2B5EF4-FFF2-40B4-BE49-F238E27FC236}">
                    <a16:creationId xmlns:a16="http://schemas.microsoft.com/office/drawing/2014/main" id="{A1BD6E7A-E2B9-E249-A4A6-E3593F941699}"/>
                  </a:ext>
                </a:extLst>
              </p14:cNvPr>
              <p14:cNvContentPartPr/>
              <p14:nvPr/>
            </p14:nvContentPartPr>
            <p14:xfrm>
              <a:off x="5289140" y="2494240"/>
              <a:ext cx="3391920" cy="2519640"/>
            </p14:xfrm>
          </p:contentPart>
        </mc:Choice>
        <mc:Fallback>
          <p:pic>
            <p:nvPicPr>
              <p:cNvPr id="11" name="Ink 10">
                <a:extLst>
                  <a:ext uri="{FF2B5EF4-FFF2-40B4-BE49-F238E27FC236}">
                    <a16:creationId xmlns:a16="http://schemas.microsoft.com/office/drawing/2014/main" id="{A1BD6E7A-E2B9-E249-A4A6-E3593F941699}"/>
                  </a:ext>
                </a:extLst>
              </p:cNvPr>
              <p:cNvPicPr/>
              <p:nvPr/>
            </p:nvPicPr>
            <p:blipFill>
              <a:blip r:embed="rId5"/>
              <a:stretch>
                <a:fillRect/>
              </a:stretch>
            </p:blipFill>
            <p:spPr>
              <a:xfrm>
                <a:off x="5271142" y="2476243"/>
                <a:ext cx="3427556" cy="2555275"/>
              </a:xfrm>
              <a:prstGeom prst="rect">
                <a:avLst/>
              </a:prstGeom>
            </p:spPr>
          </p:pic>
        </mc:Fallback>
      </mc:AlternateContent>
      <p:sp>
        <p:nvSpPr>
          <p:cNvPr id="12" name="TextBox 11">
            <a:extLst>
              <a:ext uri="{FF2B5EF4-FFF2-40B4-BE49-F238E27FC236}">
                <a16:creationId xmlns:a16="http://schemas.microsoft.com/office/drawing/2014/main" id="{119DB7C6-5D73-E843-B36A-F9A98B2F17FB}"/>
              </a:ext>
            </a:extLst>
          </p:cNvPr>
          <p:cNvSpPr txBox="1"/>
          <p:nvPr/>
        </p:nvSpPr>
        <p:spPr>
          <a:xfrm>
            <a:off x="8761627" y="2314177"/>
            <a:ext cx="2819400" cy="2246769"/>
          </a:xfrm>
          <a:prstGeom prst="rect">
            <a:avLst/>
          </a:prstGeom>
          <a:noFill/>
        </p:spPr>
        <p:txBody>
          <a:bodyPr wrap="square" rtlCol="0">
            <a:spAutoFit/>
          </a:bodyPr>
          <a:lstStyle/>
          <a:p>
            <a:r>
              <a:rPr lang="en-US" sz="2000" b="1" dirty="0">
                <a:latin typeface="Bradley Hand" pitchFamily="2" charset="77"/>
              </a:rPr>
              <a:t>The scale:</a:t>
            </a:r>
          </a:p>
          <a:p>
            <a:r>
              <a:rPr lang="en-US" sz="2000" b="1" dirty="0">
                <a:latin typeface="Bradley Hand" pitchFamily="2" charset="77"/>
              </a:rPr>
              <a:t>Ratio of Green graded factors to Red graded factors. The more positive, the more green graded tasks in that cohort for that factor</a:t>
            </a:r>
          </a:p>
        </p:txBody>
      </p:sp>
    </p:spTree>
    <p:custDataLst>
      <p:tags r:id="rId1"/>
    </p:custDataLst>
    <p:extLst>
      <p:ext uri="{BB962C8B-B14F-4D97-AF65-F5344CB8AC3E}">
        <p14:creationId xmlns:p14="http://schemas.microsoft.com/office/powerpoint/2010/main" val="2908733663"/>
      </p:ext>
    </p:extLst>
  </p:cSld>
  <p:clrMapOvr>
    <a:masterClrMapping/>
  </p:clrMapOvr>
  <mc:AlternateContent xmlns:mc="http://schemas.openxmlformats.org/markup-compatibility/2006" xmlns:p14="http://schemas.microsoft.com/office/powerpoint/2010/main">
    <mc:Choice Requires="p14">
      <p:transition spd="slow" p14:dur="2000" advTm="114799"/>
    </mc:Choice>
    <mc:Fallback xmlns="">
      <p:transition spd="slow" advTm="114799"/>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4C608BEB-860E-4094-8511-78603564A7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059050" cy="6858000"/>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35667EE-038C-D045-84D6-8C9275E112F2}"/>
              </a:ext>
            </a:extLst>
          </p:cNvPr>
          <p:cNvSpPr>
            <a:spLocks noGrp="1"/>
          </p:cNvSpPr>
          <p:nvPr>
            <p:ph type="title"/>
          </p:nvPr>
        </p:nvSpPr>
        <p:spPr>
          <a:xfrm>
            <a:off x="838200" y="1412488"/>
            <a:ext cx="2899189" cy="4363844"/>
          </a:xfrm>
        </p:spPr>
        <p:txBody>
          <a:bodyPr vert="horz" lIns="91440" tIns="45720" rIns="91440" bIns="45720" rtlCol="0" anchor="t">
            <a:normAutofit/>
          </a:bodyPr>
          <a:lstStyle/>
          <a:p>
            <a:r>
              <a:rPr lang="en-US" sz="4000" kern="1200" dirty="0">
                <a:solidFill>
                  <a:srgbClr val="FFFFFF"/>
                </a:solidFill>
                <a:latin typeface="+mj-lt"/>
                <a:ea typeface="+mj-ea"/>
                <a:cs typeface="+mj-cs"/>
              </a:rPr>
              <a:t>Do clinical questions get answered?</a:t>
            </a:r>
          </a:p>
        </p:txBody>
      </p:sp>
      <p:sp>
        <p:nvSpPr>
          <p:cNvPr id="3" name="Content Placeholder 2">
            <a:extLst>
              <a:ext uri="{FF2B5EF4-FFF2-40B4-BE49-F238E27FC236}">
                <a16:creationId xmlns:a16="http://schemas.microsoft.com/office/drawing/2014/main" id="{3D80D0F8-A9ED-9C42-BC3E-B79043B41173}"/>
              </a:ext>
            </a:extLst>
          </p:cNvPr>
          <p:cNvSpPr>
            <a:spLocks noGrp="1"/>
          </p:cNvSpPr>
          <p:nvPr>
            <p:ph idx="1"/>
          </p:nvPr>
        </p:nvSpPr>
        <p:spPr>
          <a:xfrm>
            <a:off x="4380855" y="1412489"/>
            <a:ext cx="3427283" cy="4363844"/>
          </a:xfrm>
        </p:spPr>
        <p:txBody>
          <a:bodyPr vert="horz" lIns="91440" tIns="45720" rIns="91440" bIns="45720" rtlCol="0">
            <a:normAutofit/>
          </a:bodyPr>
          <a:lstStyle/>
          <a:p>
            <a:pPr marL="0"/>
            <a:endParaRPr lang="en-US" sz="2000" b="1" i="1" dirty="0"/>
          </a:p>
          <a:p>
            <a:pPr marL="0"/>
            <a:endParaRPr lang="en-US" sz="2000" b="1" i="1" dirty="0"/>
          </a:p>
          <a:p>
            <a:pPr marL="0" indent="0">
              <a:buNone/>
            </a:pPr>
            <a:r>
              <a:rPr lang="en-US" sz="2000" b="1" dirty="0"/>
              <a:t>More than half </a:t>
            </a:r>
            <a:r>
              <a:rPr lang="en-US" sz="2000" dirty="0"/>
              <a:t>(53%) of clinical questions don’t get answered</a:t>
            </a:r>
            <a:r>
              <a:rPr lang="en-US" sz="2000" baseline="30000" dirty="0"/>
              <a:t>1</a:t>
            </a:r>
            <a:endParaRPr lang="en-US" sz="2000" i="1" dirty="0">
              <a:ln w="0"/>
              <a:effectLst>
                <a:outerShdw blurRad="38100" dist="19050" dir="2700000" algn="tl" rotWithShape="0">
                  <a:schemeClr val="dk1">
                    <a:alpha val="40000"/>
                  </a:schemeClr>
                </a:outerShdw>
              </a:effectLst>
            </a:endParaRPr>
          </a:p>
        </p:txBody>
      </p:sp>
      <p:cxnSp>
        <p:nvCxnSpPr>
          <p:cNvPr id="24" name="Straight Connector 23">
            <a:extLst>
              <a:ext uri="{FF2B5EF4-FFF2-40B4-BE49-F238E27FC236}">
                <a16:creationId xmlns:a16="http://schemas.microsoft.com/office/drawing/2014/main" id="{1F16A8D4-FE87-4604-88B2-394B5D1EB43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29871" y="1412488"/>
            <a:ext cx="0" cy="3657600"/>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3EB59CB9-A16E-B543-97FB-B18C8401E013}"/>
              </a:ext>
            </a:extLst>
          </p:cNvPr>
          <p:cNvSpPr txBox="1"/>
          <p:nvPr/>
        </p:nvSpPr>
        <p:spPr>
          <a:xfrm>
            <a:off x="8451604" y="1412489"/>
            <a:ext cx="3197701" cy="4363844"/>
          </a:xfrm>
          <a:prstGeom prst="rect">
            <a:avLst/>
          </a:prstGeom>
        </p:spPr>
        <p:txBody>
          <a:bodyPr vert="horz" lIns="91440" tIns="45720" rIns="91440" bIns="45720" rtlCol="0" anchor="b">
            <a:normAutofit/>
          </a:bodyPr>
          <a:lstStyle/>
          <a:p>
            <a:pPr>
              <a:lnSpc>
                <a:spcPct val="90000"/>
              </a:lnSpc>
              <a:spcAft>
                <a:spcPts val="600"/>
              </a:spcAft>
            </a:pPr>
            <a:r>
              <a:rPr lang="en-US" sz="1400" dirty="0"/>
              <a:t>1. Systematic review: </a:t>
            </a:r>
            <a:br>
              <a:rPr lang="en-US" sz="1400" dirty="0"/>
            </a:br>
            <a:r>
              <a:rPr lang="en-AU" sz="1400" dirty="0"/>
              <a:t>Del </a:t>
            </a:r>
            <a:r>
              <a:rPr lang="en-AU" sz="1400" dirty="0" err="1"/>
              <a:t>Fiol</a:t>
            </a:r>
            <a:r>
              <a:rPr lang="en-AU" sz="1400" dirty="0"/>
              <a:t> G, Workman TE, Gorman PN, Workman E, Gorman PN. Clinical Questions Raised by Clinicians at the Point of Care. JAMA Intern Med. 2014;174(4):448–54</a:t>
            </a:r>
            <a:r>
              <a:rPr lang="en-US" sz="1400" dirty="0"/>
              <a:t>. </a:t>
            </a:r>
          </a:p>
        </p:txBody>
      </p:sp>
      <p:sp>
        <p:nvSpPr>
          <p:cNvPr id="4" name="Slide Number Placeholder 3">
            <a:extLst>
              <a:ext uri="{FF2B5EF4-FFF2-40B4-BE49-F238E27FC236}">
                <a16:creationId xmlns:a16="http://schemas.microsoft.com/office/drawing/2014/main" id="{048CA3A3-0451-1C47-B16D-9D46B0308E3A}"/>
              </a:ext>
            </a:extLst>
          </p:cNvPr>
          <p:cNvSpPr>
            <a:spLocks noGrp="1"/>
          </p:cNvSpPr>
          <p:nvPr>
            <p:ph type="sldNum" sz="quarter" idx="12"/>
          </p:nvPr>
        </p:nvSpPr>
        <p:spPr/>
        <p:txBody>
          <a:bodyPr/>
          <a:lstStyle/>
          <a:p>
            <a:fld id="{253CDD1E-6259-A844-8C68-CA31AA8918D9}" type="slidenum">
              <a:rPr lang="en-US" smtClean="0"/>
              <a:t>6</a:t>
            </a:fld>
            <a:endParaRPr lang="en-US"/>
          </a:p>
        </p:txBody>
      </p:sp>
    </p:spTree>
    <p:extLst>
      <p:ext uri="{BB962C8B-B14F-4D97-AF65-F5344CB8AC3E}">
        <p14:creationId xmlns:p14="http://schemas.microsoft.com/office/powerpoint/2010/main" val="3889179854"/>
      </p:ext>
    </p:extLst>
  </p:cSld>
  <p:clrMapOvr>
    <a:masterClrMapping/>
  </p:clrMapOvr>
  <mc:AlternateContent xmlns:mc="http://schemas.openxmlformats.org/markup-compatibility/2006" xmlns:p14="http://schemas.microsoft.com/office/powerpoint/2010/main">
    <mc:Choice Requires="p14">
      <p:transition spd="slow" p14:dur="2000" advTm="7497"/>
    </mc:Choice>
    <mc:Fallback xmlns="">
      <p:transition spd="slow" advTm="7497"/>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800633F-F467-2643-8FDF-B77E06C022F1}"/>
              </a:ext>
            </a:extLst>
          </p:cNvPr>
          <p:cNvPicPr>
            <a:picLocks noChangeAspect="1"/>
          </p:cNvPicPr>
          <p:nvPr/>
        </p:nvPicPr>
        <p:blipFill>
          <a:blip r:embed="rId3"/>
          <a:stretch>
            <a:fillRect/>
          </a:stretch>
        </p:blipFill>
        <p:spPr>
          <a:xfrm>
            <a:off x="2329880" y="2310835"/>
            <a:ext cx="7236247" cy="4547165"/>
          </a:xfrm>
          <a:prstGeom prst="rect">
            <a:avLst/>
          </a:prstGeom>
        </p:spPr>
      </p:pic>
      <p:sp>
        <p:nvSpPr>
          <p:cNvPr id="48" name="Rectangle 47">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itle 6">
            <a:extLst>
              <a:ext uri="{FF2B5EF4-FFF2-40B4-BE49-F238E27FC236}">
                <a16:creationId xmlns:a16="http://schemas.microsoft.com/office/drawing/2014/main" id="{A1F6EDFC-398B-9646-BC4E-A02912263BF6}"/>
              </a:ext>
            </a:extLst>
          </p:cNvPr>
          <p:cNvSpPr>
            <a:spLocks noGrp="1"/>
          </p:cNvSpPr>
          <p:nvPr>
            <p:ph type="title"/>
          </p:nvPr>
        </p:nvSpPr>
        <p:spPr>
          <a:xfrm>
            <a:off x="526073" y="466578"/>
            <a:ext cx="11139854" cy="930447"/>
          </a:xfrm>
        </p:spPr>
        <p:txBody>
          <a:bodyPr vert="horz" lIns="91440" tIns="45720" rIns="91440" bIns="45720" rtlCol="0" anchor="b">
            <a:normAutofit/>
          </a:bodyPr>
          <a:lstStyle/>
          <a:p>
            <a:pPr algn="ctr"/>
            <a:r>
              <a:rPr lang="en-US" sz="5400" kern="1200">
                <a:solidFill>
                  <a:srgbClr val="FFFFFF"/>
                </a:solidFill>
                <a:latin typeface="+mj-lt"/>
                <a:ea typeface="+mj-ea"/>
                <a:cs typeface="+mj-cs"/>
              </a:rPr>
              <a:t>The Success Factors</a:t>
            </a:r>
          </a:p>
        </p:txBody>
      </p:sp>
      <p:sp>
        <p:nvSpPr>
          <p:cNvPr id="40" name="Content Placeholder 39">
            <a:extLst>
              <a:ext uri="{FF2B5EF4-FFF2-40B4-BE49-F238E27FC236}">
                <a16:creationId xmlns:a16="http://schemas.microsoft.com/office/drawing/2014/main" id="{6E48286A-EB90-4918-B62F-BA4D9C9E4F6B}"/>
              </a:ext>
            </a:extLst>
          </p:cNvPr>
          <p:cNvSpPr>
            <a:spLocks noGrp="1"/>
          </p:cNvSpPr>
          <p:nvPr>
            <p:ph sz="half" idx="1"/>
          </p:nvPr>
        </p:nvSpPr>
        <p:spPr>
          <a:xfrm>
            <a:off x="1130300" y="1525638"/>
            <a:ext cx="10134600" cy="420001"/>
          </a:xfrm>
        </p:spPr>
        <p:txBody>
          <a:bodyPr vert="horz" lIns="91440" tIns="45720" rIns="91440" bIns="45720" rtlCol="0">
            <a:normAutofit/>
          </a:bodyPr>
          <a:lstStyle/>
          <a:p>
            <a:pPr marL="0" indent="0" algn="ctr">
              <a:buNone/>
            </a:pPr>
            <a:r>
              <a:rPr lang="en-US" sz="2000" dirty="0">
                <a:solidFill>
                  <a:srgbClr val="E7E6E6"/>
                </a:solidFill>
              </a:rPr>
              <a:t>Which Factors are most important?</a:t>
            </a:r>
            <a:endParaRPr lang="en-US" sz="2000" kern="1200" dirty="0">
              <a:solidFill>
                <a:srgbClr val="E7E6E6"/>
              </a:solidFill>
              <a:latin typeface="+mn-lt"/>
              <a:ea typeface="+mn-ea"/>
              <a:cs typeface="+mn-cs"/>
            </a:endParaRPr>
          </a:p>
        </p:txBody>
      </p:sp>
      <p:cxnSp>
        <p:nvCxnSpPr>
          <p:cNvPr id="50" name="Straight Connector 49">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p14="http://schemas.microsoft.com/office/powerpoint/2010/main" Requires="p14">
          <p:contentPart p14:bwMode="auto" r:id="rId4">
            <p14:nvContentPartPr>
              <p14:cNvPr id="9" name="Ink 8">
                <a:extLst>
                  <a:ext uri="{FF2B5EF4-FFF2-40B4-BE49-F238E27FC236}">
                    <a16:creationId xmlns:a16="http://schemas.microsoft.com/office/drawing/2014/main" id="{F30F9B3A-2CD9-084D-9BC7-8A52DAABA089}"/>
                  </a:ext>
                </a:extLst>
              </p14:cNvPr>
              <p14:cNvContentPartPr/>
              <p14:nvPr/>
            </p14:nvContentPartPr>
            <p14:xfrm>
              <a:off x="5684160" y="5307640"/>
              <a:ext cx="321480" cy="341640"/>
            </p14:xfrm>
          </p:contentPart>
        </mc:Choice>
        <mc:Fallback>
          <p:pic>
            <p:nvPicPr>
              <p:cNvPr id="9" name="Ink 8">
                <a:extLst>
                  <a:ext uri="{FF2B5EF4-FFF2-40B4-BE49-F238E27FC236}">
                    <a16:creationId xmlns:a16="http://schemas.microsoft.com/office/drawing/2014/main" id="{F30F9B3A-2CD9-084D-9BC7-8A52DAABA089}"/>
                  </a:ext>
                </a:extLst>
              </p:cNvPr>
              <p:cNvPicPr/>
              <p:nvPr/>
            </p:nvPicPr>
            <p:blipFill>
              <a:blip r:embed="rId5"/>
              <a:stretch>
                <a:fillRect/>
              </a:stretch>
            </p:blipFill>
            <p:spPr>
              <a:xfrm>
                <a:off x="5666160" y="5289621"/>
                <a:ext cx="357120" cy="377318"/>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10" name="Ink 9">
                <a:extLst>
                  <a:ext uri="{FF2B5EF4-FFF2-40B4-BE49-F238E27FC236}">
                    <a16:creationId xmlns:a16="http://schemas.microsoft.com/office/drawing/2014/main" id="{A9DC33EE-889E-CB43-8544-3FE9D8E9BCE6}"/>
                  </a:ext>
                </a:extLst>
              </p14:cNvPr>
              <p14:cNvContentPartPr/>
              <p14:nvPr/>
            </p14:nvContentPartPr>
            <p14:xfrm>
              <a:off x="5891520" y="5440480"/>
              <a:ext cx="2913480" cy="173880"/>
            </p14:xfrm>
          </p:contentPart>
        </mc:Choice>
        <mc:Fallback>
          <p:pic>
            <p:nvPicPr>
              <p:cNvPr id="10" name="Ink 9">
                <a:extLst>
                  <a:ext uri="{FF2B5EF4-FFF2-40B4-BE49-F238E27FC236}">
                    <a16:creationId xmlns:a16="http://schemas.microsoft.com/office/drawing/2014/main" id="{A9DC33EE-889E-CB43-8544-3FE9D8E9BCE6}"/>
                  </a:ext>
                </a:extLst>
              </p:cNvPr>
              <p:cNvPicPr/>
              <p:nvPr/>
            </p:nvPicPr>
            <p:blipFill>
              <a:blip r:embed="rId7"/>
              <a:stretch>
                <a:fillRect/>
              </a:stretch>
            </p:blipFill>
            <p:spPr>
              <a:xfrm>
                <a:off x="5873520" y="5422480"/>
                <a:ext cx="2949120" cy="209520"/>
              </a:xfrm>
              <a:prstGeom prst="rect">
                <a:avLst/>
              </a:prstGeom>
            </p:spPr>
          </p:pic>
        </mc:Fallback>
      </mc:AlternateContent>
      <p:sp>
        <p:nvSpPr>
          <p:cNvPr id="13" name="TextBox 12">
            <a:extLst>
              <a:ext uri="{FF2B5EF4-FFF2-40B4-BE49-F238E27FC236}">
                <a16:creationId xmlns:a16="http://schemas.microsoft.com/office/drawing/2014/main" id="{E79A78F5-4DF4-CB4E-AF06-B444A4EB0256}"/>
              </a:ext>
            </a:extLst>
          </p:cNvPr>
          <p:cNvSpPr txBox="1"/>
          <p:nvPr/>
        </p:nvSpPr>
        <p:spPr>
          <a:xfrm>
            <a:off x="8805000" y="5126121"/>
            <a:ext cx="2819400" cy="1323439"/>
          </a:xfrm>
          <a:prstGeom prst="rect">
            <a:avLst/>
          </a:prstGeom>
          <a:noFill/>
        </p:spPr>
        <p:txBody>
          <a:bodyPr wrap="square" rtlCol="0">
            <a:spAutoFit/>
          </a:bodyPr>
          <a:lstStyle/>
          <a:p>
            <a:r>
              <a:rPr lang="en-US" sz="2000" b="1" dirty="0">
                <a:latin typeface="Bradley Hand" pitchFamily="2" charset="77"/>
              </a:rPr>
              <a:t>The bigger the gap, the greater the difference in that factor between success and failure</a:t>
            </a:r>
          </a:p>
        </p:txBody>
      </p:sp>
    </p:spTree>
    <p:custDataLst>
      <p:tags r:id="rId1"/>
    </p:custDataLst>
    <p:extLst>
      <p:ext uri="{BB962C8B-B14F-4D97-AF65-F5344CB8AC3E}">
        <p14:creationId xmlns:p14="http://schemas.microsoft.com/office/powerpoint/2010/main" val="3844671918"/>
      </p:ext>
    </p:extLst>
  </p:cSld>
  <p:clrMapOvr>
    <a:masterClrMapping/>
  </p:clrMapOvr>
  <mc:AlternateContent xmlns:mc="http://schemas.openxmlformats.org/markup-compatibility/2006" xmlns:p14="http://schemas.microsoft.com/office/powerpoint/2010/main">
    <mc:Choice Requires="p14">
      <p:transition spd="slow" p14:dur="2000" advTm="114799"/>
    </mc:Choice>
    <mc:Fallback xmlns="">
      <p:transition spd="slow" advTm="114799"/>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800633F-F467-2643-8FDF-B77E06C022F1}"/>
              </a:ext>
            </a:extLst>
          </p:cNvPr>
          <p:cNvPicPr>
            <a:picLocks noChangeAspect="1"/>
          </p:cNvPicPr>
          <p:nvPr/>
        </p:nvPicPr>
        <p:blipFill>
          <a:blip r:embed="rId3"/>
          <a:stretch>
            <a:fillRect/>
          </a:stretch>
        </p:blipFill>
        <p:spPr>
          <a:xfrm>
            <a:off x="2329880" y="2310835"/>
            <a:ext cx="7236247" cy="4547165"/>
          </a:xfrm>
          <a:prstGeom prst="rect">
            <a:avLst/>
          </a:prstGeom>
        </p:spPr>
      </p:pic>
      <p:sp>
        <p:nvSpPr>
          <p:cNvPr id="48" name="Rectangle 47">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itle 6">
            <a:extLst>
              <a:ext uri="{FF2B5EF4-FFF2-40B4-BE49-F238E27FC236}">
                <a16:creationId xmlns:a16="http://schemas.microsoft.com/office/drawing/2014/main" id="{A1F6EDFC-398B-9646-BC4E-A02912263BF6}"/>
              </a:ext>
            </a:extLst>
          </p:cNvPr>
          <p:cNvSpPr>
            <a:spLocks noGrp="1"/>
          </p:cNvSpPr>
          <p:nvPr>
            <p:ph type="title"/>
          </p:nvPr>
        </p:nvSpPr>
        <p:spPr>
          <a:xfrm>
            <a:off x="526073" y="466578"/>
            <a:ext cx="11139854" cy="930447"/>
          </a:xfrm>
        </p:spPr>
        <p:txBody>
          <a:bodyPr vert="horz" lIns="91440" tIns="45720" rIns="91440" bIns="45720" rtlCol="0" anchor="b">
            <a:normAutofit/>
          </a:bodyPr>
          <a:lstStyle/>
          <a:p>
            <a:pPr algn="ctr"/>
            <a:r>
              <a:rPr lang="en-US" sz="5400" kern="1200">
                <a:solidFill>
                  <a:srgbClr val="FFFFFF"/>
                </a:solidFill>
                <a:latin typeface="+mj-lt"/>
                <a:ea typeface="+mj-ea"/>
                <a:cs typeface="+mj-cs"/>
              </a:rPr>
              <a:t>The Success Factors</a:t>
            </a:r>
          </a:p>
        </p:txBody>
      </p:sp>
      <p:sp>
        <p:nvSpPr>
          <p:cNvPr id="40" name="Content Placeholder 39">
            <a:extLst>
              <a:ext uri="{FF2B5EF4-FFF2-40B4-BE49-F238E27FC236}">
                <a16:creationId xmlns:a16="http://schemas.microsoft.com/office/drawing/2014/main" id="{6E48286A-EB90-4918-B62F-BA4D9C9E4F6B}"/>
              </a:ext>
            </a:extLst>
          </p:cNvPr>
          <p:cNvSpPr>
            <a:spLocks noGrp="1"/>
          </p:cNvSpPr>
          <p:nvPr>
            <p:ph sz="half" idx="1"/>
          </p:nvPr>
        </p:nvSpPr>
        <p:spPr>
          <a:xfrm>
            <a:off x="1130300" y="1525638"/>
            <a:ext cx="10134600" cy="420001"/>
          </a:xfrm>
        </p:spPr>
        <p:txBody>
          <a:bodyPr vert="horz" lIns="91440" tIns="45720" rIns="91440" bIns="45720" rtlCol="0">
            <a:normAutofit/>
          </a:bodyPr>
          <a:lstStyle/>
          <a:p>
            <a:pPr marL="0" indent="0" algn="ctr">
              <a:buNone/>
            </a:pPr>
            <a:r>
              <a:rPr lang="en-US" sz="2000" dirty="0">
                <a:solidFill>
                  <a:srgbClr val="E7E6E6"/>
                </a:solidFill>
              </a:rPr>
              <a:t>Document interpretation is the most important factor</a:t>
            </a:r>
            <a:endParaRPr lang="en-US" sz="2000" kern="1200" dirty="0">
              <a:solidFill>
                <a:srgbClr val="E7E6E6"/>
              </a:solidFill>
              <a:latin typeface="+mn-lt"/>
              <a:ea typeface="+mn-ea"/>
              <a:cs typeface="+mn-cs"/>
            </a:endParaRPr>
          </a:p>
        </p:txBody>
      </p:sp>
      <p:cxnSp>
        <p:nvCxnSpPr>
          <p:cNvPr id="50" name="Straight Connector 49">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p14="http://schemas.microsoft.com/office/powerpoint/2010/main" Requires="p14">
          <p:contentPart p14:bwMode="auto" r:id="rId4">
            <p14:nvContentPartPr>
              <p14:cNvPr id="11" name="Ink 10">
                <a:extLst>
                  <a:ext uri="{FF2B5EF4-FFF2-40B4-BE49-F238E27FC236}">
                    <a16:creationId xmlns:a16="http://schemas.microsoft.com/office/drawing/2014/main" id="{CDB5D12B-7AE1-5E41-8F9D-7E60889C36C4}"/>
                  </a:ext>
                </a:extLst>
              </p14:cNvPr>
              <p14:cNvContentPartPr/>
              <p14:nvPr/>
            </p14:nvContentPartPr>
            <p14:xfrm>
              <a:off x="4083240" y="2948200"/>
              <a:ext cx="1021680" cy="505800"/>
            </p14:xfrm>
          </p:contentPart>
        </mc:Choice>
        <mc:Fallback>
          <p:pic>
            <p:nvPicPr>
              <p:cNvPr id="11" name="Ink 10">
                <a:extLst>
                  <a:ext uri="{FF2B5EF4-FFF2-40B4-BE49-F238E27FC236}">
                    <a16:creationId xmlns:a16="http://schemas.microsoft.com/office/drawing/2014/main" id="{CDB5D12B-7AE1-5E41-8F9D-7E60889C36C4}"/>
                  </a:ext>
                </a:extLst>
              </p:cNvPr>
              <p:cNvPicPr/>
              <p:nvPr/>
            </p:nvPicPr>
            <p:blipFill>
              <a:blip r:embed="rId5"/>
              <a:stretch>
                <a:fillRect/>
              </a:stretch>
            </p:blipFill>
            <p:spPr>
              <a:xfrm>
                <a:off x="4065240" y="2930200"/>
                <a:ext cx="1057320" cy="54144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12" name="Ink 11">
                <a:extLst>
                  <a:ext uri="{FF2B5EF4-FFF2-40B4-BE49-F238E27FC236}">
                    <a16:creationId xmlns:a16="http://schemas.microsoft.com/office/drawing/2014/main" id="{A01B6610-1DDD-0444-B466-C416B0B8A1E6}"/>
                  </a:ext>
                </a:extLst>
              </p14:cNvPr>
              <p14:cNvContentPartPr/>
              <p14:nvPr/>
            </p14:nvContentPartPr>
            <p14:xfrm>
              <a:off x="5302920" y="3818320"/>
              <a:ext cx="489960" cy="713520"/>
            </p14:xfrm>
          </p:contentPart>
        </mc:Choice>
        <mc:Fallback>
          <p:pic>
            <p:nvPicPr>
              <p:cNvPr id="12" name="Ink 11">
                <a:extLst>
                  <a:ext uri="{FF2B5EF4-FFF2-40B4-BE49-F238E27FC236}">
                    <a16:creationId xmlns:a16="http://schemas.microsoft.com/office/drawing/2014/main" id="{A01B6610-1DDD-0444-B466-C416B0B8A1E6}"/>
                  </a:ext>
                </a:extLst>
              </p:cNvPr>
              <p:cNvPicPr/>
              <p:nvPr/>
            </p:nvPicPr>
            <p:blipFill>
              <a:blip r:embed="rId7"/>
              <a:stretch>
                <a:fillRect/>
              </a:stretch>
            </p:blipFill>
            <p:spPr>
              <a:xfrm>
                <a:off x="5284907" y="3800329"/>
                <a:ext cx="525626" cy="749142"/>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14" name="Ink 13">
                <a:extLst>
                  <a:ext uri="{FF2B5EF4-FFF2-40B4-BE49-F238E27FC236}">
                    <a16:creationId xmlns:a16="http://schemas.microsoft.com/office/drawing/2014/main" id="{3A52540E-62F7-6443-AAD8-C6DC693869B5}"/>
                  </a:ext>
                </a:extLst>
              </p14:cNvPr>
              <p14:cNvContentPartPr/>
              <p14:nvPr/>
            </p14:nvContentPartPr>
            <p14:xfrm>
              <a:off x="4602000" y="3474520"/>
              <a:ext cx="896040" cy="693720"/>
            </p14:xfrm>
          </p:contentPart>
        </mc:Choice>
        <mc:Fallback>
          <p:pic>
            <p:nvPicPr>
              <p:cNvPr id="14" name="Ink 13">
                <a:extLst>
                  <a:ext uri="{FF2B5EF4-FFF2-40B4-BE49-F238E27FC236}">
                    <a16:creationId xmlns:a16="http://schemas.microsoft.com/office/drawing/2014/main" id="{3A52540E-62F7-6443-AAD8-C6DC693869B5}"/>
                  </a:ext>
                </a:extLst>
              </p:cNvPr>
              <p:cNvPicPr/>
              <p:nvPr/>
            </p:nvPicPr>
            <p:blipFill>
              <a:blip r:embed="rId9"/>
              <a:stretch>
                <a:fillRect/>
              </a:stretch>
            </p:blipFill>
            <p:spPr>
              <a:xfrm>
                <a:off x="4584007" y="3456529"/>
                <a:ext cx="931666" cy="729342"/>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15" name="Ink 14">
                <a:extLst>
                  <a:ext uri="{FF2B5EF4-FFF2-40B4-BE49-F238E27FC236}">
                    <a16:creationId xmlns:a16="http://schemas.microsoft.com/office/drawing/2014/main" id="{3893456F-6611-0C47-867B-220EEDC8A76E}"/>
                  </a:ext>
                </a:extLst>
              </p14:cNvPr>
              <p14:cNvContentPartPr/>
              <p14:nvPr/>
            </p14:nvContentPartPr>
            <p14:xfrm>
              <a:off x="2697960" y="4080400"/>
              <a:ext cx="2143080" cy="739440"/>
            </p14:xfrm>
          </p:contentPart>
        </mc:Choice>
        <mc:Fallback>
          <p:pic>
            <p:nvPicPr>
              <p:cNvPr id="15" name="Ink 14">
                <a:extLst>
                  <a:ext uri="{FF2B5EF4-FFF2-40B4-BE49-F238E27FC236}">
                    <a16:creationId xmlns:a16="http://schemas.microsoft.com/office/drawing/2014/main" id="{3893456F-6611-0C47-867B-220EEDC8A76E}"/>
                  </a:ext>
                </a:extLst>
              </p:cNvPr>
              <p:cNvPicPr/>
              <p:nvPr/>
            </p:nvPicPr>
            <p:blipFill>
              <a:blip r:embed="rId11"/>
              <a:stretch>
                <a:fillRect/>
              </a:stretch>
            </p:blipFill>
            <p:spPr>
              <a:xfrm>
                <a:off x="2679960" y="4062400"/>
                <a:ext cx="2178720" cy="775080"/>
              </a:xfrm>
              <a:prstGeom prst="rect">
                <a:avLst/>
              </a:prstGeom>
            </p:spPr>
          </p:pic>
        </mc:Fallback>
      </mc:AlternateContent>
      <p:sp>
        <p:nvSpPr>
          <p:cNvPr id="16" name="TextBox 15">
            <a:extLst>
              <a:ext uri="{FF2B5EF4-FFF2-40B4-BE49-F238E27FC236}">
                <a16:creationId xmlns:a16="http://schemas.microsoft.com/office/drawing/2014/main" id="{2B892B76-A40A-BA42-8C91-978ED84A2D57}"/>
              </a:ext>
            </a:extLst>
          </p:cNvPr>
          <p:cNvSpPr txBox="1"/>
          <p:nvPr/>
        </p:nvSpPr>
        <p:spPr>
          <a:xfrm>
            <a:off x="337420" y="4502814"/>
            <a:ext cx="2819400" cy="1323439"/>
          </a:xfrm>
          <a:prstGeom prst="rect">
            <a:avLst/>
          </a:prstGeom>
          <a:noFill/>
        </p:spPr>
        <p:txBody>
          <a:bodyPr wrap="square" rtlCol="0">
            <a:spAutoFit/>
          </a:bodyPr>
          <a:lstStyle/>
          <a:p>
            <a:r>
              <a:rPr lang="en-US" sz="2000" b="1" dirty="0">
                <a:latin typeface="Bradley Hand" pitchFamily="2" charset="77"/>
              </a:rPr>
              <a:t>Poor document interpretation is the greatest factor accounting for failure</a:t>
            </a:r>
          </a:p>
        </p:txBody>
      </p:sp>
      <p:sp>
        <p:nvSpPr>
          <p:cNvPr id="17" name="Horizontal Scroll 16">
            <a:extLst>
              <a:ext uri="{FF2B5EF4-FFF2-40B4-BE49-F238E27FC236}">
                <a16:creationId xmlns:a16="http://schemas.microsoft.com/office/drawing/2014/main" id="{1ADDDC6F-0BE4-4648-8A05-63C56B7EDA38}"/>
              </a:ext>
            </a:extLst>
          </p:cNvPr>
          <p:cNvSpPr/>
          <p:nvPr/>
        </p:nvSpPr>
        <p:spPr>
          <a:xfrm>
            <a:off x="7730964" y="3983197"/>
            <a:ext cx="4262311" cy="1673286"/>
          </a:xfrm>
          <a:prstGeom prst="horizontalScroll">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n w="0"/>
                <a:solidFill>
                  <a:schemeClr val="tx1"/>
                </a:solidFill>
                <a:effectLst>
                  <a:outerShdw blurRad="38100" dist="19050" dir="2700000" algn="tl" rotWithShape="0">
                    <a:schemeClr val="dk1">
                      <a:alpha val="40000"/>
                    </a:schemeClr>
                  </a:outerShdw>
                </a:effectLst>
              </a:rPr>
              <a:t>Document Interpretation = Read more turning point documents that derailing documents, but get a wrong answer</a:t>
            </a:r>
          </a:p>
        </p:txBody>
      </p:sp>
    </p:spTree>
    <p:custDataLst>
      <p:tags r:id="rId1"/>
    </p:custDataLst>
    <p:extLst>
      <p:ext uri="{BB962C8B-B14F-4D97-AF65-F5344CB8AC3E}">
        <p14:creationId xmlns:p14="http://schemas.microsoft.com/office/powerpoint/2010/main" val="1812706489"/>
      </p:ext>
    </p:extLst>
  </p:cSld>
  <p:clrMapOvr>
    <a:masterClrMapping/>
  </p:clrMapOvr>
  <mc:AlternateContent xmlns:mc="http://schemas.openxmlformats.org/markup-compatibility/2006" xmlns:p14="http://schemas.microsoft.com/office/powerpoint/2010/main">
    <mc:Choice Requires="p14">
      <p:transition spd="slow" p14:dur="2000" advTm="114799"/>
    </mc:Choice>
    <mc:Fallback xmlns="">
      <p:transition spd="slow" advTm="11479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dissolve">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62.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800633F-F467-2643-8FDF-B77E06C022F1}"/>
              </a:ext>
            </a:extLst>
          </p:cNvPr>
          <p:cNvPicPr>
            <a:picLocks noChangeAspect="1"/>
          </p:cNvPicPr>
          <p:nvPr/>
        </p:nvPicPr>
        <p:blipFill>
          <a:blip r:embed="rId3"/>
          <a:stretch>
            <a:fillRect/>
          </a:stretch>
        </p:blipFill>
        <p:spPr>
          <a:xfrm>
            <a:off x="2329880" y="2310835"/>
            <a:ext cx="7236247" cy="4547165"/>
          </a:xfrm>
          <a:prstGeom prst="rect">
            <a:avLst/>
          </a:prstGeom>
        </p:spPr>
      </p:pic>
      <mc:AlternateContent xmlns:mc="http://schemas.openxmlformats.org/markup-compatibility/2006">
        <mc:Choice xmlns:p14="http://schemas.microsoft.com/office/powerpoint/2010/main" Requires="p14">
          <p:contentPart p14:bwMode="auto" r:id="rId4">
            <p14:nvContentPartPr>
              <p14:cNvPr id="19" name="Ink 18">
                <a:extLst>
                  <a:ext uri="{FF2B5EF4-FFF2-40B4-BE49-F238E27FC236}">
                    <a16:creationId xmlns:a16="http://schemas.microsoft.com/office/drawing/2014/main" id="{F8958137-FDC8-DA4C-B721-0E2C11367C74}"/>
                  </a:ext>
                </a:extLst>
              </p14:cNvPr>
              <p14:cNvContentPartPr/>
              <p14:nvPr/>
            </p14:nvContentPartPr>
            <p14:xfrm>
              <a:off x="7333680" y="5932960"/>
              <a:ext cx="739440" cy="18360"/>
            </p14:xfrm>
          </p:contentPart>
        </mc:Choice>
        <mc:Fallback>
          <p:pic>
            <p:nvPicPr>
              <p:cNvPr id="19" name="Ink 18">
                <a:extLst>
                  <a:ext uri="{FF2B5EF4-FFF2-40B4-BE49-F238E27FC236}">
                    <a16:creationId xmlns:a16="http://schemas.microsoft.com/office/drawing/2014/main" id="{F8958137-FDC8-DA4C-B721-0E2C11367C74}"/>
                  </a:ext>
                </a:extLst>
              </p:cNvPr>
              <p:cNvPicPr/>
              <p:nvPr/>
            </p:nvPicPr>
            <p:blipFill>
              <a:blip r:embed="rId5"/>
              <a:stretch>
                <a:fillRect/>
              </a:stretch>
            </p:blipFill>
            <p:spPr>
              <a:xfrm>
                <a:off x="7279680" y="5824960"/>
                <a:ext cx="847080" cy="23400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20" name="Ink 19">
                <a:extLst>
                  <a:ext uri="{FF2B5EF4-FFF2-40B4-BE49-F238E27FC236}">
                    <a16:creationId xmlns:a16="http://schemas.microsoft.com/office/drawing/2014/main" id="{BF044E17-7680-4E4B-B48D-112AB431648C}"/>
                  </a:ext>
                </a:extLst>
              </p14:cNvPr>
              <p14:cNvContentPartPr/>
              <p14:nvPr/>
            </p14:nvContentPartPr>
            <p14:xfrm>
              <a:off x="7771080" y="5009920"/>
              <a:ext cx="618480" cy="11880"/>
            </p14:xfrm>
          </p:contentPart>
        </mc:Choice>
        <mc:Fallback>
          <p:pic>
            <p:nvPicPr>
              <p:cNvPr id="20" name="Ink 19">
                <a:extLst>
                  <a:ext uri="{FF2B5EF4-FFF2-40B4-BE49-F238E27FC236}">
                    <a16:creationId xmlns:a16="http://schemas.microsoft.com/office/drawing/2014/main" id="{BF044E17-7680-4E4B-B48D-112AB431648C}"/>
                  </a:ext>
                </a:extLst>
              </p:cNvPr>
              <p:cNvPicPr/>
              <p:nvPr/>
            </p:nvPicPr>
            <p:blipFill>
              <a:blip r:embed="rId7"/>
              <a:stretch>
                <a:fillRect/>
              </a:stretch>
            </p:blipFill>
            <p:spPr>
              <a:xfrm>
                <a:off x="7717049" y="4898545"/>
                <a:ext cx="726183" cy="234259"/>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21" name="Ink 20">
                <a:extLst>
                  <a:ext uri="{FF2B5EF4-FFF2-40B4-BE49-F238E27FC236}">
                    <a16:creationId xmlns:a16="http://schemas.microsoft.com/office/drawing/2014/main" id="{9CFF604C-37E4-DA43-9B73-1A66F8ACF2E8}"/>
                  </a:ext>
                </a:extLst>
              </p14:cNvPr>
              <p14:cNvContentPartPr/>
              <p14:nvPr/>
            </p14:nvContentPartPr>
            <p14:xfrm>
              <a:off x="7583520" y="3921280"/>
              <a:ext cx="728640" cy="51120"/>
            </p14:xfrm>
          </p:contentPart>
        </mc:Choice>
        <mc:Fallback>
          <p:pic>
            <p:nvPicPr>
              <p:cNvPr id="21" name="Ink 20">
                <a:extLst>
                  <a:ext uri="{FF2B5EF4-FFF2-40B4-BE49-F238E27FC236}">
                    <a16:creationId xmlns:a16="http://schemas.microsoft.com/office/drawing/2014/main" id="{9CFF604C-37E4-DA43-9B73-1A66F8ACF2E8}"/>
                  </a:ext>
                </a:extLst>
              </p:cNvPr>
              <p:cNvPicPr/>
              <p:nvPr/>
            </p:nvPicPr>
            <p:blipFill>
              <a:blip r:embed="rId9"/>
              <a:stretch>
                <a:fillRect/>
              </a:stretch>
            </p:blipFill>
            <p:spPr>
              <a:xfrm>
                <a:off x="7529520" y="3813280"/>
                <a:ext cx="836280" cy="26676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22" name="Ink 21">
                <a:extLst>
                  <a:ext uri="{FF2B5EF4-FFF2-40B4-BE49-F238E27FC236}">
                    <a16:creationId xmlns:a16="http://schemas.microsoft.com/office/drawing/2014/main" id="{236D25AA-CAC1-2D49-A12E-0E641CE49CBA}"/>
                  </a:ext>
                </a:extLst>
              </p14:cNvPr>
              <p14:cNvContentPartPr/>
              <p14:nvPr/>
            </p14:nvContentPartPr>
            <p14:xfrm>
              <a:off x="6919680" y="3185440"/>
              <a:ext cx="840600" cy="27000"/>
            </p14:xfrm>
          </p:contentPart>
        </mc:Choice>
        <mc:Fallback>
          <p:pic>
            <p:nvPicPr>
              <p:cNvPr id="22" name="Ink 21">
                <a:extLst>
                  <a:ext uri="{FF2B5EF4-FFF2-40B4-BE49-F238E27FC236}">
                    <a16:creationId xmlns:a16="http://schemas.microsoft.com/office/drawing/2014/main" id="{236D25AA-CAC1-2D49-A12E-0E641CE49CBA}"/>
                  </a:ext>
                </a:extLst>
              </p:cNvPr>
              <p:cNvPicPr/>
              <p:nvPr/>
            </p:nvPicPr>
            <p:blipFill>
              <a:blip r:embed="rId11"/>
              <a:stretch>
                <a:fillRect/>
              </a:stretch>
            </p:blipFill>
            <p:spPr>
              <a:xfrm>
                <a:off x="6865680" y="3075981"/>
                <a:ext cx="948240" cy="245554"/>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29" name="Ink 28">
                <a:extLst>
                  <a:ext uri="{FF2B5EF4-FFF2-40B4-BE49-F238E27FC236}">
                    <a16:creationId xmlns:a16="http://schemas.microsoft.com/office/drawing/2014/main" id="{2BD19285-95C0-7947-A68E-4F1678D72154}"/>
                  </a:ext>
                </a:extLst>
              </p14:cNvPr>
              <p14:cNvContentPartPr/>
              <p14:nvPr/>
            </p14:nvContentPartPr>
            <p14:xfrm>
              <a:off x="5289140" y="2494240"/>
              <a:ext cx="3391920" cy="2519640"/>
            </p14:xfrm>
          </p:contentPart>
        </mc:Choice>
        <mc:Fallback>
          <p:pic>
            <p:nvPicPr>
              <p:cNvPr id="29" name="Ink 28">
                <a:extLst>
                  <a:ext uri="{FF2B5EF4-FFF2-40B4-BE49-F238E27FC236}">
                    <a16:creationId xmlns:a16="http://schemas.microsoft.com/office/drawing/2014/main" id="{2BD19285-95C0-7947-A68E-4F1678D72154}"/>
                  </a:ext>
                </a:extLst>
              </p:cNvPr>
              <p:cNvPicPr/>
              <p:nvPr/>
            </p:nvPicPr>
            <p:blipFill>
              <a:blip r:embed="rId13"/>
              <a:stretch>
                <a:fillRect/>
              </a:stretch>
            </p:blipFill>
            <p:spPr>
              <a:xfrm>
                <a:off x="5271142" y="2476243"/>
                <a:ext cx="3427556" cy="2555275"/>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23" name="Ink 22">
                <a:extLst>
                  <a:ext uri="{FF2B5EF4-FFF2-40B4-BE49-F238E27FC236}">
                    <a16:creationId xmlns:a16="http://schemas.microsoft.com/office/drawing/2014/main" id="{380A18D0-2175-894D-8E27-13CC6C41E3B9}"/>
                  </a:ext>
                </a:extLst>
              </p14:cNvPr>
              <p14:cNvContentPartPr/>
              <p14:nvPr/>
            </p14:nvContentPartPr>
            <p14:xfrm>
              <a:off x="5545920" y="2808160"/>
              <a:ext cx="758520" cy="16560"/>
            </p14:xfrm>
          </p:contentPart>
        </mc:Choice>
        <mc:Fallback>
          <p:pic>
            <p:nvPicPr>
              <p:cNvPr id="23" name="Ink 22">
                <a:extLst>
                  <a:ext uri="{FF2B5EF4-FFF2-40B4-BE49-F238E27FC236}">
                    <a16:creationId xmlns:a16="http://schemas.microsoft.com/office/drawing/2014/main" id="{380A18D0-2175-894D-8E27-13CC6C41E3B9}"/>
                  </a:ext>
                </a:extLst>
              </p:cNvPr>
              <p:cNvPicPr/>
              <p:nvPr/>
            </p:nvPicPr>
            <p:blipFill>
              <a:blip r:embed="rId15"/>
              <a:stretch>
                <a:fillRect/>
              </a:stretch>
            </p:blipFill>
            <p:spPr>
              <a:xfrm>
                <a:off x="5491920" y="2700160"/>
                <a:ext cx="866160" cy="23220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42" name="Ink 41">
                <a:extLst>
                  <a:ext uri="{FF2B5EF4-FFF2-40B4-BE49-F238E27FC236}">
                    <a16:creationId xmlns:a16="http://schemas.microsoft.com/office/drawing/2014/main" id="{1DE779D8-5954-9240-888D-485F524BC753}"/>
                  </a:ext>
                </a:extLst>
              </p14:cNvPr>
              <p14:cNvContentPartPr/>
              <p14:nvPr/>
            </p14:nvContentPartPr>
            <p14:xfrm>
              <a:off x="4083240" y="2948200"/>
              <a:ext cx="1021680" cy="505800"/>
            </p14:xfrm>
          </p:contentPart>
        </mc:Choice>
        <mc:Fallback>
          <p:pic>
            <p:nvPicPr>
              <p:cNvPr id="42" name="Ink 41">
                <a:extLst>
                  <a:ext uri="{FF2B5EF4-FFF2-40B4-BE49-F238E27FC236}">
                    <a16:creationId xmlns:a16="http://schemas.microsoft.com/office/drawing/2014/main" id="{1DE779D8-5954-9240-888D-485F524BC753}"/>
                  </a:ext>
                </a:extLst>
              </p:cNvPr>
              <p:cNvPicPr/>
              <p:nvPr/>
            </p:nvPicPr>
            <p:blipFill>
              <a:blip r:embed="rId17"/>
              <a:stretch>
                <a:fillRect/>
              </a:stretch>
            </p:blipFill>
            <p:spPr>
              <a:xfrm>
                <a:off x="4065240" y="2930200"/>
                <a:ext cx="1057320" cy="541440"/>
              </a:xfrm>
              <a:prstGeom prst="rect">
                <a:avLst/>
              </a:prstGeom>
            </p:spPr>
          </p:pic>
        </mc:Fallback>
      </mc:AlternateContent>
      <p:sp>
        <p:nvSpPr>
          <p:cNvPr id="48" name="Rectangle 47">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itle 6">
            <a:extLst>
              <a:ext uri="{FF2B5EF4-FFF2-40B4-BE49-F238E27FC236}">
                <a16:creationId xmlns:a16="http://schemas.microsoft.com/office/drawing/2014/main" id="{A1F6EDFC-398B-9646-BC4E-A02912263BF6}"/>
              </a:ext>
            </a:extLst>
          </p:cNvPr>
          <p:cNvSpPr>
            <a:spLocks noGrp="1"/>
          </p:cNvSpPr>
          <p:nvPr>
            <p:ph type="title"/>
          </p:nvPr>
        </p:nvSpPr>
        <p:spPr>
          <a:xfrm>
            <a:off x="526073" y="466578"/>
            <a:ext cx="11139854" cy="930447"/>
          </a:xfrm>
        </p:spPr>
        <p:txBody>
          <a:bodyPr vert="horz" lIns="91440" tIns="45720" rIns="91440" bIns="45720" rtlCol="0" anchor="b">
            <a:normAutofit/>
          </a:bodyPr>
          <a:lstStyle/>
          <a:p>
            <a:pPr algn="ctr"/>
            <a:r>
              <a:rPr lang="en-US" sz="5400" kern="1200">
                <a:solidFill>
                  <a:srgbClr val="FFFFFF"/>
                </a:solidFill>
                <a:latin typeface="+mj-lt"/>
                <a:ea typeface="+mj-ea"/>
                <a:cs typeface="+mj-cs"/>
              </a:rPr>
              <a:t>The Success Factors</a:t>
            </a:r>
          </a:p>
        </p:txBody>
      </p:sp>
      <p:sp>
        <p:nvSpPr>
          <p:cNvPr id="40" name="Content Placeholder 39">
            <a:extLst>
              <a:ext uri="{FF2B5EF4-FFF2-40B4-BE49-F238E27FC236}">
                <a16:creationId xmlns:a16="http://schemas.microsoft.com/office/drawing/2014/main" id="{6E48286A-EB90-4918-B62F-BA4D9C9E4F6B}"/>
              </a:ext>
            </a:extLst>
          </p:cNvPr>
          <p:cNvSpPr>
            <a:spLocks noGrp="1"/>
          </p:cNvSpPr>
          <p:nvPr>
            <p:ph sz="half" idx="1"/>
          </p:nvPr>
        </p:nvSpPr>
        <p:spPr>
          <a:xfrm>
            <a:off x="1130300" y="1525638"/>
            <a:ext cx="10134600" cy="420001"/>
          </a:xfrm>
        </p:spPr>
        <p:txBody>
          <a:bodyPr vert="horz" lIns="91440" tIns="45720" rIns="91440" bIns="45720" rtlCol="0">
            <a:normAutofit/>
          </a:bodyPr>
          <a:lstStyle/>
          <a:p>
            <a:pPr marL="0" indent="0" algn="ctr">
              <a:buNone/>
            </a:pPr>
            <a:r>
              <a:rPr lang="en-US" sz="2000" dirty="0">
                <a:solidFill>
                  <a:srgbClr val="E7E6E6"/>
                </a:solidFill>
              </a:rPr>
              <a:t>Participant document interpretation (</a:t>
            </a:r>
            <a:r>
              <a:rPr lang="en-US" sz="2000" dirty="0" err="1">
                <a:solidFill>
                  <a:srgbClr val="E7E6E6"/>
                </a:solidFill>
              </a:rPr>
              <a:t>partDocInt</a:t>
            </a:r>
            <a:r>
              <a:rPr lang="en-US" sz="2000" dirty="0">
                <a:solidFill>
                  <a:srgbClr val="E7E6E6"/>
                </a:solidFill>
              </a:rPr>
              <a:t>) is most significant factor accounting for failure</a:t>
            </a:r>
            <a:endParaRPr lang="en-US" sz="2000" kern="1200" dirty="0">
              <a:solidFill>
                <a:srgbClr val="E7E6E6"/>
              </a:solidFill>
              <a:latin typeface="+mn-lt"/>
              <a:ea typeface="+mn-ea"/>
              <a:cs typeface="+mn-cs"/>
            </a:endParaRPr>
          </a:p>
        </p:txBody>
      </p:sp>
      <p:cxnSp>
        <p:nvCxnSpPr>
          <p:cNvPr id="50" name="Straight Connector 49">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p14="http://schemas.microsoft.com/office/powerpoint/2010/main" Requires="p14">
          <p:contentPart p14:bwMode="auto" r:id="rId18">
            <p14:nvContentPartPr>
              <p14:cNvPr id="4" name="Ink 3">
                <a:extLst>
                  <a:ext uri="{FF2B5EF4-FFF2-40B4-BE49-F238E27FC236}">
                    <a16:creationId xmlns:a16="http://schemas.microsoft.com/office/drawing/2014/main" id="{C16A0788-9682-A04E-9210-D1D104A919EF}"/>
                  </a:ext>
                </a:extLst>
              </p14:cNvPr>
              <p14:cNvContentPartPr/>
              <p14:nvPr/>
            </p14:nvContentPartPr>
            <p14:xfrm>
              <a:off x="2394120" y="2407120"/>
              <a:ext cx="1938600" cy="522000"/>
            </p14:xfrm>
          </p:contentPart>
        </mc:Choice>
        <mc:Fallback>
          <p:pic>
            <p:nvPicPr>
              <p:cNvPr id="4" name="Ink 3">
                <a:extLst>
                  <a:ext uri="{FF2B5EF4-FFF2-40B4-BE49-F238E27FC236}">
                    <a16:creationId xmlns:a16="http://schemas.microsoft.com/office/drawing/2014/main" id="{C16A0788-9682-A04E-9210-D1D104A919EF}"/>
                  </a:ext>
                </a:extLst>
              </p:cNvPr>
              <p:cNvPicPr/>
              <p:nvPr/>
            </p:nvPicPr>
            <p:blipFill>
              <a:blip r:embed="rId19"/>
              <a:stretch>
                <a:fillRect/>
              </a:stretch>
            </p:blipFill>
            <p:spPr>
              <a:xfrm>
                <a:off x="2385120" y="2398126"/>
                <a:ext cx="1956240" cy="539628"/>
              </a:xfrm>
              <a:prstGeom prst="rect">
                <a:avLst/>
              </a:prstGeom>
            </p:spPr>
          </p:pic>
        </mc:Fallback>
      </mc:AlternateContent>
      <p:sp>
        <p:nvSpPr>
          <p:cNvPr id="10" name="TextBox 9">
            <a:extLst>
              <a:ext uri="{FF2B5EF4-FFF2-40B4-BE49-F238E27FC236}">
                <a16:creationId xmlns:a16="http://schemas.microsoft.com/office/drawing/2014/main" id="{42B109A9-D4DF-F147-B57C-127DA9CD6EB3}"/>
              </a:ext>
            </a:extLst>
          </p:cNvPr>
          <p:cNvSpPr txBox="1"/>
          <p:nvPr/>
        </p:nvSpPr>
        <p:spPr>
          <a:xfrm>
            <a:off x="0" y="2310834"/>
            <a:ext cx="2819400" cy="1015663"/>
          </a:xfrm>
          <a:prstGeom prst="rect">
            <a:avLst/>
          </a:prstGeom>
          <a:noFill/>
        </p:spPr>
        <p:txBody>
          <a:bodyPr wrap="square" rtlCol="0">
            <a:spAutoFit/>
          </a:bodyPr>
          <a:lstStyle/>
          <a:p>
            <a:r>
              <a:rPr lang="en-US" sz="2000" b="1" dirty="0">
                <a:solidFill>
                  <a:schemeClr val="accent2"/>
                </a:solidFill>
                <a:latin typeface="Bradley Hand" pitchFamily="2" charset="77"/>
              </a:rPr>
              <a:t>All participant questions answered </a:t>
            </a:r>
            <a:r>
              <a:rPr lang="en-US" sz="2000" b="1" u="sng" dirty="0">
                <a:solidFill>
                  <a:schemeClr val="accent2"/>
                </a:solidFill>
                <a:latin typeface="Bradley Hand" pitchFamily="2" charset="77"/>
              </a:rPr>
              <a:t>correctly</a:t>
            </a:r>
            <a:r>
              <a:rPr lang="en-US" sz="2000" b="1" dirty="0">
                <a:solidFill>
                  <a:schemeClr val="accent2"/>
                </a:solidFill>
                <a:latin typeface="Bradley Hand" pitchFamily="2" charset="77"/>
              </a:rPr>
              <a:t> post-search</a:t>
            </a:r>
          </a:p>
        </p:txBody>
      </p:sp>
      <mc:AlternateContent xmlns:mc="http://schemas.openxmlformats.org/markup-compatibility/2006">
        <mc:Choice xmlns:p14="http://schemas.microsoft.com/office/powerpoint/2010/main" Requires="p14">
          <p:contentPart p14:bwMode="auto" r:id="rId20">
            <p14:nvContentPartPr>
              <p14:cNvPr id="9" name="Ink 8">
                <a:extLst>
                  <a:ext uri="{FF2B5EF4-FFF2-40B4-BE49-F238E27FC236}">
                    <a16:creationId xmlns:a16="http://schemas.microsoft.com/office/drawing/2014/main" id="{08D40855-4FCB-BF4E-9229-CC16A914E7EB}"/>
                  </a:ext>
                </a:extLst>
              </p14:cNvPr>
              <p14:cNvContentPartPr/>
              <p14:nvPr/>
            </p14:nvContentPartPr>
            <p14:xfrm>
              <a:off x="2280360" y="3006880"/>
              <a:ext cx="1682640" cy="665640"/>
            </p14:xfrm>
          </p:contentPart>
        </mc:Choice>
        <mc:Fallback>
          <p:pic>
            <p:nvPicPr>
              <p:cNvPr id="9" name="Ink 8">
                <a:extLst>
                  <a:ext uri="{FF2B5EF4-FFF2-40B4-BE49-F238E27FC236}">
                    <a16:creationId xmlns:a16="http://schemas.microsoft.com/office/drawing/2014/main" id="{08D40855-4FCB-BF4E-9229-CC16A914E7EB}"/>
                  </a:ext>
                </a:extLst>
              </p:cNvPr>
              <p:cNvPicPr/>
              <p:nvPr/>
            </p:nvPicPr>
            <p:blipFill>
              <a:blip r:embed="rId21"/>
              <a:stretch>
                <a:fillRect/>
              </a:stretch>
            </p:blipFill>
            <p:spPr>
              <a:xfrm>
                <a:off x="2271362" y="2997880"/>
                <a:ext cx="1700276" cy="683280"/>
              </a:xfrm>
              <a:prstGeom prst="rect">
                <a:avLst/>
              </a:prstGeom>
            </p:spPr>
          </p:pic>
        </mc:Fallback>
      </mc:AlternateContent>
      <p:sp>
        <p:nvSpPr>
          <p:cNvPr id="15" name="TextBox 14">
            <a:extLst>
              <a:ext uri="{FF2B5EF4-FFF2-40B4-BE49-F238E27FC236}">
                <a16:creationId xmlns:a16="http://schemas.microsoft.com/office/drawing/2014/main" id="{CDC347E1-93C4-3B4B-A541-9864D85B6B02}"/>
              </a:ext>
            </a:extLst>
          </p:cNvPr>
          <p:cNvSpPr txBox="1"/>
          <p:nvPr/>
        </p:nvSpPr>
        <p:spPr>
          <a:xfrm>
            <a:off x="314980" y="3467721"/>
            <a:ext cx="2819400" cy="1015663"/>
          </a:xfrm>
          <a:prstGeom prst="rect">
            <a:avLst/>
          </a:prstGeom>
          <a:noFill/>
        </p:spPr>
        <p:txBody>
          <a:bodyPr wrap="square" rtlCol="0">
            <a:spAutoFit/>
          </a:bodyPr>
          <a:lstStyle/>
          <a:p>
            <a:r>
              <a:rPr lang="en-US" sz="2000" b="1" dirty="0">
                <a:solidFill>
                  <a:schemeClr val="accent2"/>
                </a:solidFill>
                <a:latin typeface="Bradley Hand" pitchFamily="2" charset="77"/>
              </a:rPr>
              <a:t>All participant questions answered </a:t>
            </a:r>
            <a:r>
              <a:rPr lang="en-US" sz="2000" b="1" u="sng" dirty="0">
                <a:solidFill>
                  <a:schemeClr val="accent2"/>
                </a:solidFill>
                <a:latin typeface="Bradley Hand" pitchFamily="2" charset="77"/>
              </a:rPr>
              <a:t>incorrectly</a:t>
            </a:r>
            <a:r>
              <a:rPr lang="en-US" sz="2000" b="1" dirty="0">
                <a:solidFill>
                  <a:schemeClr val="accent2"/>
                </a:solidFill>
                <a:latin typeface="Bradley Hand" pitchFamily="2" charset="77"/>
              </a:rPr>
              <a:t> post-search</a:t>
            </a:r>
          </a:p>
        </p:txBody>
      </p:sp>
      <mc:AlternateContent xmlns:mc="http://schemas.openxmlformats.org/markup-compatibility/2006">
        <mc:Choice xmlns:p14="http://schemas.microsoft.com/office/powerpoint/2010/main" Requires="p14">
          <p:contentPart p14:bwMode="auto" r:id="rId22">
            <p14:nvContentPartPr>
              <p14:cNvPr id="12" name="Ink 11">
                <a:extLst>
                  <a:ext uri="{FF2B5EF4-FFF2-40B4-BE49-F238E27FC236}">
                    <a16:creationId xmlns:a16="http://schemas.microsoft.com/office/drawing/2014/main" id="{AFBE0FE7-7645-F546-96B1-AE22EB1D58FD}"/>
                  </a:ext>
                </a:extLst>
              </p14:cNvPr>
              <p14:cNvContentPartPr/>
              <p14:nvPr/>
            </p14:nvContentPartPr>
            <p14:xfrm>
              <a:off x="4245960" y="3225040"/>
              <a:ext cx="688320" cy="41760"/>
            </p14:xfrm>
          </p:contentPart>
        </mc:Choice>
        <mc:Fallback>
          <p:pic>
            <p:nvPicPr>
              <p:cNvPr id="12" name="Ink 11">
                <a:extLst>
                  <a:ext uri="{FF2B5EF4-FFF2-40B4-BE49-F238E27FC236}">
                    <a16:creationId xmlns:a16="http://schemas.microsoft.com/office/drawing/2014/main" id="{AFBE0FE7-7645-F546-96B1-AE22EB1D58FD}"/>
                  </a:ext>
                </a:extLst>
              </p:cNvPr>
              <p:cNvPicPr/>
              <p:nvPr/>
            </p:nvPicPr>
            <p:blipFill>
              <a:blip r:embed="rId23"/>
              <a:stretch>
                <a:fillRect/>
              </a:stretch>
            </p:blipFill>
            <p:spPr>
              <a:xfrm>
                <a:off x="4191960" y="3117040"/>
                <a:ext cx="795960" cy="25740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13" name="Ink 12">
                <a:extLst>
                  <a:ext uri="{FF2B5EF4-FFF2-40B4-BE49-F238E27FC236}">
                    <a16:creationId xmlns:a16="http://schemas.microsoft.com/office/drawing/2014/main" id="{F47C9F71-4C71-5147-9048-1D710A3D3E07}"/>
                  </a:ext>
                </a:extLst>
              </p14:cNvPr>
              <p14:cNvContentPartPr/>
              <p14:nvPr/>
            </p14:nvContentPartPr>
            <p14:xfrm>
              <a:off x="3502200" y="4032160"/>
              <a:ext cx="819000" cy="21600"/>
            </p14:xfrm>
          </p:contentPart>
        </mc:Choice>
        <mc:Fallback>
          <p:pic>
            <p:nvPicPr>
              <p:cNvPr id="13" name="Ink 12">
                <a:extLst>
                  <a:ext uri="{FF2B5EF4-FFF2-40B4-BE49-F238E27FC236}">
                    <a16:creationId xmlns:a16="http://schemas.microsoft.com/office/drawing/2014/main" id="{F47C9F71-4C71-5147-9048-1D710A3D3E07}"/>
                  </a:ext>
                </a:extLst>
              </p:cNvPr>
              <p:cNvPicPr/>
              <p:nvPr/>
            </p:nvPicPr>
            <p:blipFill>
              <a:blip r:embed="rId25"/>
              <a:stretch>
                <a:fillRect/>
              </a:stretch>
            </p:blipFill>
            <p:spPr>
              <a:xfrm>
                <a:off x="3448200" y="3924160"/>
                <a:ext cx="926640" cy="23724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14" name="Ink 13">
                <a:extLst>
                  <a:ext uri="{FF2B5EF4-FFF2-40B4-BE49-F238E27FC236}">
                    <a16:creationId xmlns:a16="http://schemas.microsoft.com/office/drawing/2014/main" id="{BC38DE3C-276F-5446-9D63-31321E090FE3}"/>
                  </a:ext>
                </a:extLst>
              </p14:cNvPr>
              <p14:cNvContentPartPr/>
              <p14:nvPr/>
            </p14:nvContentPartPr>
            <p14:xfrm>
              <a:off x="3342720" y="5042680"/>
              <a:ext cx="808920" cy="8640"/>
            </p14:xfrm>
          </p:contentPart>
        </mc:Choice>
        <mc:Fallback>
          <p:pic>
            <p:nvPicPr>
              <p:cNvPr id="14" name="Ink 13">
                <a:extLst>
                  <a:ext uri="{FF2B5EF4-FFF2-40B4-BE49-F238E27FC236}">
                    <a16:creationId xmlns:a16="http://schemas.microsoft.com/office/drawing/2014/main" id="{BC38DE3C-276F-5446-9D63-31321E090FE3}"/>
                  </a:ext>
                </a:extLst>
              </p:cNvPr>
              <p:cNvPicPr/>
              <p:nvPr/>
            </p:nvPicPr>
            <p:blipFill>
              <a:blip r:embed="rId27"/>
              <a:stretch>
                <a:fillRect/>
              </a:stretch>
            </p:blipFill>
            <p:spPr>
              <a:xfrm>
                <a:off x="3288720" y="4934680"/>
                <a:ext cx="916560" cy="22428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16" name="Ink 15">
                <a:extLst>
                  <a:ext uri="{FF2B5EF4-FFF2-40B4-BE49-F238E27FC236}">
                    <a16:creationId xmlns:a16="http://schemas.microsoft.com/office/drawing/2014/main" id="{CAFD6C08-1C87-FC40-B7A1-C80EB0D8CBD2}"/>
                  </a:ext>
                </a:extLst>
              </p14:cNvPr>
              <p14:cNvContentPartPr/>
              <p14:nvPr/>
            </p14:nvContentPartPr>
            <p14:xfrm>
              <a:off x="4064520" y="5962840"/>
              <a:ext cx="528120" cy="33480"/>
            </p14:xfrm>
          </p:contentPart>
        </mc:Choice>
        <mc:Fallback>
          <p:pic>
            <p:nvPicPr>
              <p:cNvPr id="16" name="Ink 15">
                <a:extLst>
                  <a:ext uri="{FF2B5EF4-FFF2-40B4-BE49-F238E27FC236}">
                    <a16:creationId xmlns:a16="http://schemas.microsoft.com/office/drawing/2014/main" id="{CAFD6C08-1C87-FC40-B7A1-C80EB0D8CBD2}"/>
                  </a:ext>
                </a:extLst>
              </p:cNvPr>
              <p:cNvPicPr/>
              <p:nvPr/>
            </p:nvPicPr>
            <p:blipFill>
              <a:blip r:embed="rId29"/>
              <a:stretch>
                <a:fillRect/>
              </a:stretch>
            </p:blipFill>
            <p:spPr>
              <a:xfrm>
                <a:off x="4010520" y="5854840"/>
                <a:ext cx="635760" cy="24912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17" name="Ink 16">
                <a:extLst>
                  <a:ext uri="{FF2B5EF4-FFF2-40B4-BE49-F238E27FC236}">
                    <a16:creationId xmlns:a16="http://schemas.microsoft.com/office/drawing/2014/main" id="{68895CA9-D470-D64C-B422-F475634F4EF6}"/>
                  </a:ext>
                </a:extLst>
              </p14:cNvPr>
              <p14:cNvContentPartPr/>
              <p14:nvPr/>
            </p14:nvContentPartPr>
            <p14:xfrm>
              <a:off x="4691280" y="6489880"/>
              <a:ext cx="722880" cy="19080"/>
            </p14:xfrm>
          </p:contentPart>
        </mc:Choice>
        <mc:Fallback>
          <p:pic>
            <p:nvPicPr>
              <p:cNvPr id="17" name="Ink 16">
                <a:extLst>
                  <a:ext uri="{FF2B5EF4-FFF2-40B4-BE49-F238E27FC236}">
                    <a16:creationId xmlns:a16="http://schemas.microsoft.com/office/drawing/2014/main" id="{68895CA9-D470-D64C-B422-F475634F4EF6}"/>
                  </a:ext>
                </a:extLst>
              </p:cNvPr>
              <p:cNvPicPr/>
              <p:nvPr/>
            </p:nvPicPr>
            <p:blipFill>
              <a:blip r:embed="rId31"/>
              <a:stretch>
                <a:fillRect/>
              </a:stretch>
            </p:blipFill>
            <p:spPr>
              <a:xfrm>
                <a:off x="4637253" y="6381880"/>
                <a:ext cx="830574" cy="23472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18" name="Ink 17">
                <a:extLst>
                  <a:ext uri="{FF2B5EF4-FFF2-40B4-BE49-F238E27FC236}">
                    <a16:creationId xmlns:a16="http://schemas.microsoft.com/office/drawing/2014/main" id="{490F3A1D-0093-DB42-B9A3-D70F6F9F8309}"/>
                  </a:ext>
                </a:extLst>
              </p14:cNvPr>
              <p14:cNvContentPartPr/>
              <p14:nvPr/>
            </p14:nvContentPartPr>
            <p14:xfrm>
              <a:off x="6478320" y="6506800"/>
              <a:ext cx="661680" cy="26280"/>
            </p14:xfrm>
          </p:contentPart>
        </mc:Choice>
        <mc:Fallback>
          <p:pic>
            <p:nvPicPr>
              <p:cNvPr id="18" name="Ink 17">
                <a:extLst>
                  <a:ext uri="{FF2B5EF4-FFF2-40B4-BE49-F238E27FC236}">
                    <a16:creationId xmlns:a16="http://schemas.microsoft.com/office/drawing/2014/main" id="{490F3A1D-0093-DB42-B9A3-D70F6F9F8309}"/>
                  </a:ext>
                </a:extLst>
              </p:cNvPr>
              <p:cNvPicPr/>
              <p:nvPr/>
            </p:nvPicPr>
            <p:blipFill>
              <a:blip r:embed="rId33"/>
              <a:stretch>
                <a:fillRect/>
              </a:stretch>
            </p:blipFill>
            <p:spPr>
              <a:xfrm>
                <a:off x="6424349" y="6398800"/>
                <a:ext cx="769261" cy="241920"/>
              </a:xfrm>
              <a:prstGeom prst="rect">
                <a:avLst/>
              </a:prstGeom>
            </p:spPr>
          </p:pic>
        </mc:Fallback>
      </mc:AlternateContent>
      <p:sp>
        <p:nvSpPr>
          <p:cNvPr id="28" name="TextBox 27">
            <a:extLst>
              <a:ext uri="{FF2B5EF4-FFF2-40B4-BE49-F238E27FC236}">
                <a16:creationId xmlns:a16="http://schemas.microsoft.com/office/drawing/2014/main" id="{5FEA7AF9-14BA-DB44-9BFF-1592D6A8001A}"/>
              </a:ext>
            </a:extLst>
          </p:cNvPr>
          <p:cNvSpPr txBox="1"/>
          <p:nvPr/>
        </p:nvSpPr>
        <p:spPr>
          <a:xfrm>
            <a:off x="1092300" y="6037479"/>
            <a:ext cx="2819400" cy="707886"/>
          </a:xfrm>
          <a:prstGeom prst="rect">
            <a:avLst/>
          </a:prstGeom>
          <a:noFill/>
        </p:spPr>
        <p:txBody>
          <a:bodyPr wrap="square" rtlCol="0">
            <a:spAutoFit/>
          </a:bodyPr>
          <a:lstStyle/>
          <a:p>
            <a:r>
              <a:rPr lang="en-US" sz="2000" b="1" dirty="0">
                <a:latin typeface="Bradley Hand" pitchFamily="2" charset="77"/>
              </a:rPr>
              <a:t>Factors are listed around the radar graph</a:t>
            </a:r>
          </a:p>
        </p:txBody>
      </p:sp>
      <p:sp>
        <p:nvSpPr>
          <p:cNvPr id="34" name="TextBox 33">
            <a:extLst>
              <a:ext uri="{FF2B5EF4-FFF2-40B4-BE49-F238E27FC236}">
                <a16:creationId xmlns:a16="http://schemas.microsoft.com/office/drawing/2014/main" id="{9C252266-2517-E841-B8CC-5CC27C90D277}"/>
              </a:ext>
            </a:extLst>
          </p:cNvPr>
          <p:cNvSpPr txBox="1"/>
          <p:nvPr/>
        </p:nvSpPr>
        <p:spPr>
          <a:xfrm>
            <a:off x="8761627" y="2314177"/>
            <a:ext cx="2819400" cy="2246769"/>
          </a:xfrm>
          <a:prstGeom prst="rect">
            <a:avLst/>
          </a:prstGeom>
          <a:noFill/>
        </p:spPr>
        <p:txBody>
          <a:bodyPr wrap="square" rtlCol="0">
            <a:spAutoFit/>
          </a:bodyPr>
          <a:lstStyle/>
          <a:p>
            <a:r>
              <a:rPr lang="en-US" sz="2000" b="1" dirty="0">
                <a:latin typeface="Bradley Hand" pitchFamily="2" charset="77"/>
              </a:rPr>
              <a:t>The scale:</a:t>
            </a:r>
          </a:p>
          <a:p>
            <a:r>
              <a:rPr lang="en-US" sz="2000" b="1" dirty="0">
                <a:latin typeface="Bradley Hand" pitchFamily="2" charset="77"/>
              </a:rPr>
              <a:t>Ratio of Green graded factors to Red graded factors. The more positive, the more green graded tasks in that cohort for that factor</a:t>
            </a:r>
          </a:p>
        </p:txBody>
      </p:sp>
      <mc:AlternateContent xmlns:mc="http://schemas.openxmlformats.org/markup-compatibility/2006">
        <mc:Choice xmlns:p14="http://schemas.microsoft.com/office/powerpoint/2010/main" Requires="p14">
          <p:contentPart p14:bwMode="auto" r:id="rId34">
            <p14:nvContentPartPr>
              <p14:cNvPr id="38" name="Ink 37">
                <a:extLst>
                  <a:ext uri="{FF2B5EF4-FFF2-40B4-BE49-F238E27FC236}">
                    <a16:creationId xmlns:a16="http://schemas.microsoft.com/office/drawing/2014/main" id="{4B2B4B84-AFCC-2749-8A03-C3209D613535}"/>
                  </a:ext>
                </a:extLst>
              </p14:cNvPr>
              <p14:cNvContentPartPr/>
              <p14:nvPr/>
            </p14:nvContentPartPr>
            <p14:xfrm>
              <a:off x="5684160" y="5307640"/>
              <a:ext cx="321480" cy="341640"/>
            </p14:xfrm>
          </p:contentPart>
        </mc:Choice>
        <mc:Fallback>
          <p:pic>
            <p:nvPicPr>
              <p:cNvPr id="38" name="Ink 37">
                <a:extLst>
                  <a:ext uri="{FF2B5EF4-FFF2-40B4-BE49-F238E27FC236}">
                    <a16:creationId xmlns:a16="http://schemas.microsoft.com/office/drawing/2014/main" id="{4B2B4B84-AFCC-2749-8A03-C3209D613535}"/>
                  </a:ext>
                </a:extLst>
              </p:cNvPr>
              <p:cNvPicPr/>
              <p:nvPr/>
            </p:nvPicPr>
            <p:blipFill>
              <a:blip r:embed="rId35"/>
              <a:stretch>
                <a:fillRect/>
              </a:stretch>
            </p:blipFill>
            <p:spPr>
              <a:xfrm>
                <a:off x="5666160" y="5289621"/>
                <a:ext cx="357120" cy="377318"/>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39" name="Ink 38">
                <a:extLst>
                  <a:ext uri="{FF2B5EF4-FFF2-40B4-BE49-F238E27FC236}">
                    <a16:creationId xmlns:a16="http://schemas.microsoft.com/office/drawing/2014/main" id="{D06DB065-4A97-9541-8352-7554BE30A5A5}"/>
                  </a:ext>
                </a:extLst>
              </p14:cNvPr>
              <p14:cNvContentPartPr/>
              <p14:nvPr/>
            </p14:nvContentPartPr>
            <p14:xfrm>
              <a:off x="5891520" y="5440480"/>
              <a:ext cx="2913480" cy="173880"/>
            </p14:xfrm>
          </p:contentPart>
        </mc:Choice>
        <mc:Fallback>
          <p:pic>
            <p:nvPicPr>
              <p:cNvPr id="39" name="Ink 38">
                <a:extLst>
                  <a:ext uri="{FF2B5EF4-FFF2-40B4-BE49-F238E27FC236}">
                    <a16:creationId xmlns:a16="http://schemas.microsoft.com/office/drawing/2014/main" id="{D06DB065-4A97-9541-8352-7554BE30A5A5}"/>
                  </a:ext>
                </a:extLst>
              </p:cNvPr>
              <p:cNvPicPr/>
              <p:nvPr/>
            </p:nvPicPr>
            <p:blipFill>
              <a:blip r:embed="rId37"/>
              <a:stretch>
                <a:fillRect/>
              </a:stretch>
            </p:blipFill>
            <p:spPr>
              <a:xfrm>
                <a:off x="5873520" y="5422480"/>
                <a:ext cx="2949120" cy="209520"/>
              </a:xfrm>
              <a:prstGeom prst="rect">
                <a:avLst/>
              </a:prstGeom>
            </p:spPr>
          </p:pic>
        </mc:Fallback>
      </mc:AlternateContent>
      <p:sp>
        <p:nvSpPr>
          <p:cNvPr id="44" name="TextBox 43">
            <a:extLst>
              <a:ext uri="{FF2B5EF4-FFF2-40B4-BE49-F238E27FC236}">
                <a16:creationId xmlns:a16="http://schemas.microsoft.com/office/drawing/2014/main" id="{946AFE7B-5EEE-A046-8C6F-1A3C486F4B4E}"/>
              </a:ext>
            </a:extLst>
          </p:cNvPr>
          <p:cNvSpPr txBox="1"/>
          <p:nvPr/>
        </p:nvSpPr>
        <p:spPr>
          <a:xfrm>
            <a:off x="8805000" y="5126121"/>
            <a:ext cx="2819400" cy="1323439"/>
          </a:xfrm>
          <a:prstGeom prst="rect">
            <a:avLst/>
          </a:prstGeom>
          <a:noFill/>
        </p:spPr>
        <p:txBody>
          <a:bodyPr wrap="square" rtlCol="0">
            <a:spAutoFit/>
          </a:bodyPr>
          <a:lstStyle/>
          <a:p>
            <a:r>
              <a:rPr lang="en-US" sz="2000" b="1" dirty="0">
                <a:latin typeface="Bradley Hand" pitchFamily="2" charset="77"/>
              </a:rPr>
              <a:t>The bigger the gap, the greater the difference in that factor between success and failure</a:t>
            </a:r>
          </a:p>
        </p:txBody>
      </p:sp>
      <p:sp>
        <p:nvSpPr>
          <p:cNvPr id="58" name="TextBox 57">
            <a:extLst>
              <a:ext uri="{FF2B5EF4-FFF2-40B4-BE49-F238E27FC236}">
                <a16:creationId xmlns:a16="http://schemas.microsoft.com/office/drawing/2014/main" id="{EF9578BA-5B24-C14D-AE61-A01F1EADD533}"/>
              </a:ext>
            </a:extLst>
          </p:cNvPr>
          <p:cNvSpPr txBox="1"/>
          <p:nvPr/>
        </p:nvSpPr>
        <p:spPr>
          <a:xfrm>
            <a:off x="337420" y="4502814"/>
            <a:ext cx="2819400" cy="1323439"/>
          </a:xfrm>
          <a:prstGeom prst="rect">
            <a:avLst/>
          </a:prstGeom>
          <a:noFill/>
        </p:spPr>
        <p:txBody>
          <a:bodyPr wrap="square" rtlCol="0">
            <a:spAutoFit/>
          </a:bodyPr>
          <a:lstStyle/>
          <a:p>
            <a:r>
              <a:rPr lang="en-US" sz="2000" b="1" dirty="0">
                <a:latin typeface="Bradley Hand" pitchFamily="2" charset="77"/>
              </a:rPr>
              <a:t>Poor document interpretation is the greatest factor accounting for failure</a:t>
            </a:r>
          </a:p>
        </p:txBody>
      </p:sp>
      <mc:AlternateContent xmlns:mc="http://schemas.openxmlformats.org/markup-compatibility/2006">
        <mc:Choice xmlns:p14="http://schemas.microsoft.com/office/powerpoint/2010/main" Requires="p14">
          <p:contentPart p14:bwMode="auto" r:id="rId38">
            <p14:nvContentPartPr>
              <p14:cNvPr id="67" name="Ink 66">
                <a:extLst>
                  <a:ext uri="{FF2B5EF4-FFF2-40B4-BE49-F238E27FC236}">
                    <a16:creationId xmlns:a16="http://schemas.microsoft.com/office/drawing/2014/main" id="{67D15CA1-B2D2-A047-8051-3268E20FD9CB}"/>
                  </a:ext>
                </a:extLst>
              </p14:cNvPr>
              <p14:cNvContentPartPr/>
              <p14:nvPr/>
            </p14:nvContentPartPr>
            <p14:xfrm>
              <a:off x="5302920" y="3818320"/>
              <a:ext cx="489960" cy="713520"/>
            </p14:xfrm>
          </p:contentPart>
        </mc:Choice>
        <mc:Fallback>
          <p:pic>
            <p:nvPicPr>
              <p:cNvPr id="67" name="Ink 66">
                <a:extLst>
                  <a:ext uri="{FF2B5EF4-FFF2-40B4-BE49-F238E27FC236}">
                    <a16:creationId xmlns:a16="http://schemas.microsoft.com/office/drawing/2014/main" id="{67D15CA1-B2D2-A047-8051-3268E20FD9CB}"/>
                  </a:ext>
                </a:extLst>
              </p:cNvPr>
              <p:cNvPicPr/>
              <p:nvPr/>
            </p:nvPicPr>
            <p:blipFill>
              <a:blip r:embed="rId39"/>
              <a:stretch>
                <a:fillRect/>
              </a:stretch>
            </p:blipFill>
            <p:spPr>
              <a:xfrm>
                <a:off x="5284907" y="3800329"/>
                <a:ext cx="525626" cy="749142"/>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68" name="Ink 67">
                <a:extLst>
                  <a:ext uri="{FF2B5EF4-FFF2-40B4-BE49-F238E27FC236}">
                    <a16:creationId xmlns:a16="http://schemas.microsoft.com/office/drawing/2014/main" id="{B56E71DB-36CF-7E4B-B9F8-4F8EEBF7BC69}"/>
                  </a:ext>
                </a:extLst>
              </p14:cNvPr>
              <p14:cNvContentPartPr/>
              <p14:nvPr/>
            </p14:nvContentPartPr>
            <p14:xfrm>
              <a:off x="4602000" y="3474520"/>
              <a:ext cx="896040" cy="693720"/>
            </p14:xfrm>
          </p:contentPart>
        </mc:Choice>
        <mc:Fallback>
          <p:pic>
            <p:nvPicPr>
              <p:cNvPr id="68" name="Ink 67">
                <a:extLst>
                  <a:ext uri="{FF2B5EF4-FFF2-40B4-BE49-F238E27FC236}">
                    <a16:creationId xmlns:a16="http://schemas.microsoft.com/office/drawing/2014/main" id="{B56E71DB-36CF-7E4B-B9F8-4F8EEBF7BC69}"/>
                  </a:ext>
                </a:extLst>
              </p:cNvPr>
              <p:cNvPicPr/>
              <p:nvPr/>
            </p:nvPicPr>
            <p:blipFill>
              <a:blip r:embed="rId41"/>
              <a:stretch>
                <a:fillRect/>
              </a:stretch>
            </p:blipFill>
            <p:spPr>
              <a:xfrm>
                <a:off x="4584007" y="3456529"/>
                <a:ext cx="931666" cy="729342"/>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69" name="Ink 68">
                <a:extLst>
                  <a:ext uri="{FF2B5EF4-FFF2-40B4-BE49-F238E27FC236}">
                    <a16:creationId xmlns:a16="http://schemas.microsoft.com/office/drawing/2014/main" id="{0BE692F7-0991-E843-9EC6-991287C71867}"/>
                  </a:ext>
                </a:extLst>
              </p14:cNvPr>
              <p14:cNvContentPartPr/>
              <p14:nvPr/>
            </p14:nvContentPartPr>
            <p14:xfrm>
              <a:off x="2697960" y="4080400"/>
              <a:ext cx="2143080" cy="739440"/>
            </p14:xfrm>
          </p:contentPart>
        </mc:Choice>
        <mc:Fallback>
          <p:pic>
            <p:nvPicPr>
              <p:cNvPr id="69" name="Ink 68">
                <a:extLst>
                  <a:ext uri="{FF2B5EF4-FFF2-40B4-BE49-F238E27FC236}">
                    <a16:creationId xmlns:a16="http://schemas.microsoft.com/office/drawing/2014/main" id="{0BE692F7-0991-E843-9EC6-991287C71867}"/>
                  </a:ext>
                </a:extLst>
              </p:cNvPr>
              <p:cNvPicPr/>
              <p:nvPr/>
            </p:nvPicPr>
            <p:blipFill>
              <a:blip r:embed="rId43"/>
              <a:stretch>
                <a:fillRect/>
              </a:stretch>
            </p:blipFill>
            <p:spPr>
              <a:xfrm>
                <a:off x="2679960" y="4062400"/>
                <a:ext cx="2178720" cy="775080"/>
              </a:xfrm>
              <a:prstGeom prst="rect">
                <a:avLst/>
              </a:prstGeom>
            </p:spPr>
          </p:pic>
        </mc:Fallback>
      </mc:AlternateContent>
      <p:sp>
        <p:nvSpPr>
          <p:cNvPr id="71" name="Horizontal Scroll 70">
            <a:extLst>
              <a:ext uri="{FF2B5EF4-FFF2-40B4-BE49-F238E27FC236}">
                <a16:creationId xmlns:a16="http://schemas.microsoft.com/office/drawing/2014/main" id="{D9F3309F-7676-2A48-86CA-4BDF00E3B381}"/>
              </a:ext>
            </a:extLst>
          </p:cNvPr>
          <p:cNvSpPr/>
          <p:nvPr/>
        </p:nvSpPr>
        <p:spPr>
          <a:xfrm>
            <a:off x="10161449" y="3903974"/>
            <a:ext cx="4262311" cy="1673286"/>
          </a:xfrm>
          <a:prstGeom prst="horizontalScroll">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n w="0"/>
                <a:solidFill>
                  <a:schemeClr val="tx1"/>
                </a:solidFill>
                <a:effectLst>
                  <a:outerShdw blurRad="38100" dist="19050" dir="2700000" algn="tl" rotWithShape="0">
                    <a:schemeClr val="dk1">
                      <a:alpha val="40000"/>
                    </a:schemeClr>
                  </a:outerShdw>
                </a:effectLst>
              </a:rPr>
              <a:t>Document Interpretation = Read a turning point document, that others used to answer correctly but, it was used to get a wrong answer</a:t>
            </a:r>
          </a:p>
        </p:txBody>
      </p:sp>
    </p:spTree>
    <p:custDataLst>
      <p:tags r:id="rId1"/>
    </p:custDataLst>
    <p:extLst>
      <p:ext uri="{BB962C8B-B14F-4D97-AF65-F5344CB8AC3E}">
        <p14:creationId xmlns:p14="http://schemas.microsoft.com/office/powerpoint/2010/main" val="1629053724"/>
      </p:ext>
    </p:extLst>
  </p:cSld>
  <p:clrMapOvr>
    <a:masterClrMapping/>
  </p:clrMapOvr>
  <mc:AlternateContent xmlns:mc="http://schemas.openxmlformats.org/markup-compatibility/2006">
    <mc:Choice xmlns:p14="http://schemas.microsoft.com/office/powerpoint/2010/main" Requires="p14">
      <p:transition spd="slow" p14:dur="2000" advTm="114799"/>
    </mc:Choice>
    <mc:Fallback>
      <p:transition spd="slow" advTm="11479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dissolv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dissolve">
                                      <p:cBhvr>
                                        <p:cTn id="15" dur="500"/>
                                        <p:tgtEl>
                                          <p:spTgt spid="9"/>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dissolve">
                                      <p:cBhvr>
                                        <p:cTn id="18" dur="500"/>
                                        <p:tgtEl>
                                          <p:spTgt spid="15"/>
                                        </p:tgtEl>
                                      </p:cBhvr>
                                    </p:animEffect>
                                  </p:childTnLst>
                                </p:cTn>
                              </p:par>
                              <p:par>
                                <p:cTn id="19" presetID="9" presetClass="exit" presetSubtype="0" fill="hold" grpId="1" nodeType="withEffect">
                                  <p:stCondLst>
                                    <p:cond delay="0"/>
                                  </p:stCondLst>
                                  <p:childTnLst>
                                    <p:animEffect transition="out" filter="dissolve">
                                      <p:cBhvr>
                                        <p:cTn id="20" dur="500"/>
                                        <p:tgtEl>
                                          <p:spTgt spid="10"/>
                                        </p:tgtEl>
                                      </p:cBhvr>
                                    </p:animEffect>
                                    <p:set>
                                      <p:cBhvr>
                                        <p:cTn id="21" dur="1" fill="hold">
                                          <p:stCondLst>
                                            <p:cond delay="499"/>
                                          </p:stCondLst>
                                        </p:cTn>
                                        <p:tgtEl>
                                          <p:spTgt spid="10"/>
                                        </p:tgtEl>
                                        <p:attrNameLst>
                                          <p:attrName>style.visibility</p:attrName>
                                        </p:attrNameLst>
                                      </p:cBhvr>
                                      <p:to>
                                        <p:strVal val="hidden"/>
                                      </p:to>
                                    </p:set>
                                  </p:childTnLst>
                                </p:cTn>
                              </p:par>
                              <p:par>
                                <p:cTn id="22" presetID="9" presetClass="exit" presetSubtype="0" fill="hold" nodeType="withEffect">
                                  <p:stCondLst>
                                    <p:cond delay="0"/>
                                  </p:stCondLst>
                                  <p:childTnLst>
                                    <p:animEffect transition="out" filter="dissolve">
                                      <p:cBhvr>
                                        <p:cTn id="23" dur="500"/>
                                        <p:tgtEl>
                                          <p:spTgt spid="4"/>
                                        </p:tgtEl>
                                      </p:cBhvr>
                                    </p:animEffect>
                                    <p:set>
                                      <p:cBhvr>
                                        <p:cTn id="24" dur="1" fill="hold">
                                          <p:stCondLst>
                                            <p:cond delay="499"/>
                                          </p:stCondLst>
                                        </p:cTn>
                                        <p:tgtEl>
                                          <p:spTgt spid="4"/>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nodeType="click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dissolve">
                                      <p:cBhvr>
                                        <p:cTn id="29" dur="500"/>
                                        <p:tgtEl>
                                          <p:spTgt spid="16"/>
                                        </p:tgtEl>
                                      </p:cBhvr>
                                    </p:animEffect>
                                  </p:childTnLst>
                                </p:cTn>
                              </p:par>
                              <p:par>
                                <p:cTn id="30" presetID="9" presetClass="entr" presetSubtype="0" fill="hold" nodeType="with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dissolve">
                                      <p:cBhvr>
                                        <p:cTn id="32" dur="500"/>
                                        <p:tgtEl>
                                          <p:spTgt spid="17"/>
                                        </p:tgtEl>
                                      </p:cBhvr>
                                    </p:animEffect>
                                  </p:childTnLst>
                                </p:cTn>
                              </p:par>
                              <p:par>
                                <p:cTn id="33" presetID="9" presetClass="entr" presetSubtype="0" fill="hold" nodeType="with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dissolve">
                                      <p:cBhvr>
                                        <p:cTn id="35" dur="500"/>
                                        <p:tgtEl>
                                          <p:spTgt spid="18"/>
                                        </p:tgtEl>
                                      </p:cBhvr>
                                    </p:animEffect>
                                  </p:childTnLst>
                                </p:cTn>
                              </p:par>
                              <p:par>
                                <p:cTn id="36" presetID="9" presetClass="entr" presetSubtype="0" fill="hold" nodeType="withEffect">
                                  <p:stCondLst>
                                    <p:cond delay="0"/>
                                  </p:stCondLst>
                                  <p:childTnLst>
                                    <p:set>
                                      <p:cBhvr>
                                        <p:cTn id="37" dur="1" fill="hold">
                                          <p:stCondLst>
                                            <p:cond delay="0"/>
                                          </p:stCondLst>
                                        </p:cTn>
                                        <p:tgtEl>
                                          <p:spTgt spid="19"/>
                                        </p:tgtEl>
                                        <p:attrNameLst>
                                          <p:attrName>style.visibility</p:attrName>
                                        </p:attrNameLst>
                                      </p:cBhvr>
                                      <p:to>
                                        <p:strVal val="visible"/>
                                      </p:to>
                                    </p:set>
                                    <p:animEffect transition="in" filter="dissolve">
                                      <p:cBhvr>
                                        <p:cTn id="38" dur="500"/>
                                        <p:tgtEl>
                                          <p:spTgt spid="19"/>
                                        </p:tgtEl>
                                      </p:cBhvr>
                                    </p:animEffect>
                                  </p:childTnLst>
                                </p:cTn>
                              </p:par>
                              <p:par>
                                <p:cTn id="39" presetID="9" presetClass="entr" presetSubtype="0" fill="hold" nodeType="withEffect">
                                  <p:stCondLst>
                                    <p:cond delay="0"/>
                                  </p:stCondLst>
                                  <p:childTnLst>
                                    <p:set>
                                      <p:cBhvr>
                                        <p:cTn id="40" dur="1" fill="hold">
                                          <p:stCondLst>
                                            <p:cond delay="0"/>
                                          </p:stCondLst>
                                        </p:cTn>
                                        <p:tgtEl>
                                          <p:spTgt spid="20"/>
                                        </p:tgtEl>
                                        <p:attrNameLst>
                                          <p:attrName>style.visibility</p:attrName>
                                        </p:attrNameLst>
                                      </p:cBhvr>
                                      <p:to>
                                        <p:strVal val="visible"/>
                                      </p:to>
                                    </p:set>
                                    <p:animEffect transition="in" filter="dissolve">
                                      <p:cBhvr>
                                        <p:cTn id="41" dur="500"/>
                                        <p:tgtEl>
                                          <p:spTgt spid="20"/>
                                        </p:tgtEl>
                                      </p:cBhvr>
                                    </p:animEffect>
                                  </p:childTnLst>
                                </p:cTn>
                              </p:par>
                              <p:par>
                                <p:cTn id="42" presetID="9" presetClass="entr" presetSubtype="0" fill="hold" nodeType="withEffect">
                                  <p:stCondLst>
                                    <p:cond delay="0"/>
                                  </p:stCondLst>
                                  <p:childTnLst>
                                    <p:set>
                                      <p:cBhvr>
                                        <p:cTn id="43" dur="1" fill="hold">
                                          <p:stCondLst>
                                            <p:cond delay="0"/>
                                          </p:stCondLst>
                                        </p:cTn>
                                        <p:tgtEl>
                                          <p:spTgt spid="21"/>
                                        </p:tgtEl>
                                        <p:attrNameLst>
                                          <p:attrName>style.visibility</p:attrName>
                                        </p:attrNameLst>
                                      </p:cBhvr>
                                      <p:to>
                                        <p:strVal val="visible"/>
                                      </p:to>
                                    </p:set>
                                    <p:animEffect transition="in" filter="dissolve">
                                      <p:cBhvr>
                                        <p:cTn id="44" dur="500"/>
                                        <p:tgtEl>
                                          <p:spTgt spid="21"/>
                                        </p:tgtEl>
                                      </p:cBhvr>
                                    </p:animEffect>
                                  </p:childTnLst>
                                </p:cTn>
                              </p:par>
                              <p:par>
                                <p:cTn id="45" presetID="9" presetClass="entr" presetSubtype="0" fill="hold" nodeType="withEffect">
                                  <p:stCondLst>
                                    <p:cond delay="0"/>
                                  </p:stCondLst>
                                  <p:childTnLst>
                                    <p:set>
                                      <p:cBhvr>
                                        <p:cTn id="46" dur="1" fill="hold">
                                          <p:stCondLst>
                                            <p:cond delay="0"/>
                                          </p:stCondLst>
                                        </p:cTn>
                                        <p:tgtEl>
                                          <p:spTgt spid="22"/>
                                        </p:tgtEl>
                                        <p:attrNameLst>
                                          <p:attrName>style.visibility</p:attrName>
                                        </p:attrNameLst>
                                      </p:cBhvr>
                                      <p:to>
                                        <p:strVal val="visible"/>
                                      </p:to>
                                    </p:set>
                                    <p:animEffect transition="in" filter="dissolve">
                                      <p:cBhvr>
                                        <p:cTn id="47" dur="500"/>
                                        <p:tgtEl>
                                          <p:spTgt spid="22"/>
                                        </p:tgtEl>
                                      </p:cBhvr>
                                    </p:animEffect>
                                  </p:childTnLst>
                                </p:cTn>
                              </p:par>
                              <p:par>
                                <p:cTn id="48" presetID="9" presetClass="entr" presetSubtype="0" fill="hold" nodeType="withEffect">
                                  <p:stCondLst>
                                    <p:cond delay="0"/>
                                  </p:stCondLst>
                                  <p:childTnLst>
                                    <p:set>
                                      <p:cBhvr>
                                        <p:cTn id="49" dur="1" fill="hold">
                                          <p:stCondLst>
                                            <p:cond delay="0"/>
                                          </p:stCondLst>
                                        </p:cTn>
                                        <p:tgtEl>
                                          <p:spTgt spid="23"/>
                                        </p:tgtEl>
                                        <p:attrNameLst>
                                          <p:attrName>style.visibility</p:attrName>
                                        </p:attrNameLst>
                                      </p:cBhvr>
                                      <p:to>
                                        <p:strVal val="visible"/>
                                      </p:to>
                                    </p:set>
                                    <p:animEffect transition="in" filter="dissolve">
                                      <p:cBhvr>
                                        <p:cTn id="50" dur="500"/>
                                        <p:tgtEl>
                                          <p:spTgt spid="23"/>
                                        </p:tgtEl>
                                      </p:cBhvr>
                                    </p:animEffect>
                                  </p:childTnLst>
                                </p:cTn>
                              </p:par>
                              <p:par>
                                <p:cTn id="51" presetID="9" presetClass="entr" presetSubtype="0" fill="hold" nodeType="withEffect">
                                  <p:stCondLst>
                                    <p:cond delay="0"/>
                                  </p:stCondLst>
                                  <p:childTnLst>
                                    <p:set>
                                      <p:cBhvr>
                                        <p:cTn id="52" dur="1" fill="hold">
                                          <p:stCondLst>
                                            <p:cond delay="0"/>
                                          </p:stCondLst>
                                        </p:cTn>
                                        <p:tgtEl>
                                          <p:spTgt spid="12"/>
                                        </p:tgtEl>
                                        <p:attrNameLst>
                                          <p:attrName>style.visibility</p:attrName>
                                        </p:attrNameLst>
                                      </p:cBhvr>
                                      <p:to>
                                        <p:strVal val="visible"/>
                                      </p:to>
                                    </p:set>
                                    <p:animEffect transition="in" filter="dissolve">
                                      <p:cBhvr>
                                        <p:cTn id="53" dur="500"/>
                                        <p:tgtEl>
                                          <p:spTgt spid="12"/>
                                        </p:tgtEl>
                                      </p:cBhvr>
                                    </p:animEffect>
                                  </p:childTnLst>
                                </p:cTn>
                              </p:par>
                              <p:par>
                                <p:cTn id="54" presetID="9" presetClass="entr" presetSubtype="0" fill="hold" nodeType="withEffect">
                                  <p:stCondLst>
                                    <p:cond delay="0"/>
                                  </p:stCondLst>
                                  <p:childTnLst>
                                    <p:set>
                                      <p:cBhvr>
                                        <p:cTn id="55" dur="1" fill="hold">
                                          <p:stCondLst>
                                            <p:cond delay="0"/>
                                          </p:stCondLst>
                                        </p:cTn>
                                        <p:tgtEl>
                                          <p:spTgt spid="13"/>
                                        </p:tgtEl>
                                        <p:attrNameLst>
                                          <p:attrName>style.visibility</p:attrName>
                                        </p:attrNameLst>
                                      </p:cBhvr>
                                      <p:to>
                                        <p:strVal val="visible"/>
                                      </p:to>
                                    </p:set>
                                    <p:animEffect transition="in" filter="dissolve">
                                      <p:cBhvr>
                                        <p:cTn id="56" dur="500"/>
                                        <p:tgtEl>
                                          <p:spTgt spid="13"/>
                                        </p:tgtEl>
                                      </p:cBhvr>
                                    </p:animEffect>
                                  </p:childTnLst>
                                </p:cTn>
                              </p:par>
                              <p:par>
                                <p:cTn id="57" presetID="9" presetClass="entr" presetSubtype="0" fill="hold" nodeType="withEffect">
                                  <p:stCondLst>
                                    <p:cond delay="0"/>
                                  </p:stCondLst>
                                  <p:childTnLst>
                                    <p:set>
                                      <p:cBhvr>
                                        <p:cTn id="58" dur="1" fill="hold">
                                          <p:stCondLst>
                                            <p:cond delay="0"/>
                                          </p:stCondLst>
                                        </p:cTn>
                                        <p:tgtEl>
                                          <p:spTgt spid="14"/>
                                        </p:tgtEl>
                                        <p:attrNameLst>
                                          <p:attrName>style.visibility</p:attrName>
                                        </p:attrNameLst>
                                      </p:cBhvr>
                                      <p:to>
                                        <p:strVal val="visible"/>
                                      </p:to>
                                    </p:set>
                                    <p:animEffect transition="in" filter="dissolve">
                                      <p:cBhvr>
                                        <p:cTn id="59" dur="500"/>
                                        <p:tgtEl>
                                          <p:spTgt spid="14"/>
                                        </p:tgtEl>
                                      </p:cBhvr>
                                    </p:animEffect>
                                  </p:childTnLst>
                                </p:cTn>
                              </p:par>
                              <p:par>
                                <p:cTn id="60" presetID="9" presetClass="entr" presetSubtype="0" fill="hold" grpId="0" nodeType="withEffect">
                                  <p:stCondLst>
                                    <p:cond delay="0"/>
                                  </p:stCondLst>
                                  <p:childTnLst>
                                    <p:set>
                                      <p:cBhvr>
                                        <p:cTn id="61" dur="1" fill="hold">
                                          <p:stCondLst>
                                            <p:cond delay="0"/>
                                          </p:stCondLst>
                                        </p:cTn>
                                        <p:tgtEl>
                                          <p:spTgt spid="28"/>
                                        </p:tgtEl>
                                        <p:attrNameLst>
                                          <p:attrName>style.visibility</p:attrName>
                                        </p:attrNameLst>
                                      </p:cBhvr>
                                      <p:to>
                                        <p:strVal val="visible"/>
                                      </p:to>
                                    </p:set>
                                    <p:animEffect transition="in" filter="dissolve">
                                      <p:cBhvr>
                                        <p:cTn id="62" dur="500"/>
                                        <p:tgtEl>
                                          <p:spTgt spid="28"/>
                                        </p:tgtEl>
                                      </p:cBhvr>
                                    </p:animEffect>
                                  </p:childTnLst>
                                </p:cTn>
                              </p:par>
                              <p:par>
                                <p:cTn id="63" presetID="9" presetClass="exit" presetSubtype="0" fill="hold" nodeType="withEffect">
                                  <p:stCondLst>
                                    <p:cond delay="0"/>
                                  </p:stCondLst>
                                  <p:childTnLst>
                                    <p:animEffect transition="out" filter="dissolve">
                                      <p:cBhvr>
                                        <p:cTn id="64" dur="500"/>
                                        <p:tgtEl>
                                          <p:spTgt spid="9"/>
                                        </p:tgtEl>
                                      </p:cBhvr>
                                    </p:animEffect>
                                    <p:set>
                                      <p:cBhvr>
                                        <p:cTn id="65" dur="1" fill="hold">
                                          <p:stCondLst>
                                            <p:cond delay="499"/>
                                          </p:stCondLst>
                                        </p:cTn>
                                        <p:tgtEl>
                                          <p:spTgt spid="9"/>
                                        </p:tgtEl>
                                        <p:attrNameLst>
                                          <p:attrName>style.visibility</p:attrName>
                                        </p:attrNameLst>
                                      </p:cBhvr>
                                      <p:to>
                                        <p:strVal val="hidden"/>
                                      </p:to>
                                    </p:set>
                                  </p:childTnLst>
                                </p:cTn>
                              </p:par>
                              <p:par>
                                <p:cTn id="66" presetID="9" presetClass="exit" presetSubtype="0" fill="hold" grpId="1" nodeType="withEffect">
                                  <p:stCondLst>
                                    <p:cond delay="0"/>
                                  </p:stCondLst>
                                  <p:childTnLst>
                                    <p:animEffect transition="out" filter="dissolve">
                                      <p:cBhvr>
                                        <p:cTn id="67" dur="500"/>
                                        <p:tgtEl>
                                          <p:spTgt spid="15"/>
                                        </p:tgtEl>
                                      </p:cBhvr>
                                    </p:animEffect>
                                    <p:set>
                                      <p:cBhvr>
                                        <p:cTn id="68" dur="1" fill="hold">
                                          <p:stCondLst>
                                            <p:cond delay="499"/>
                                          </p:stCondLst>
                                        </p:cTn>
                                        <p:tgtEl>
                                          <p:spTgt spid="15"/>
                                        </p:tgtEl>
                                        <p:attrNameLst>
                                          <p:attrName>style.visibility</p:attrName>
                                        </p:attrNameLst>
                                      </p:cBhvr>
                                      <p:to>
                                        <p:strVal val="hidden"/>
                                      </p:to>
                                    </p:set>
                                  </p:childTnLst>
                                </p:cTn>
                              </p:par>
                            </p:childTnLst>
                          </p:cTn>
                        </p:par>
                      </p:childTnLst>
                    </p:cTn>
                  </p:par>
                  <p:par>
                    <p:cTn id="69" fill="hold">
                      <p:stCondLst>
                        <p:cond delay="indefinite"/>
                      </p:stCondLst>
                      <p:childTnLst>
                        <p:par>
                          <p:cTn id="70" fill="hold">
                            <p:stCondLst>
                              <p:cond delay="0"/>
                            </p:stCondLst>
                            <p:childTnLst>
                              <p:par>
                                <p:cTn id="71" presetID="9" presetClass="entr" presetSubtype="0" fill="hold" nodeType="clickEffect">
                                  <p:stCondLst>
                                    <p:cond delay="0"/>
                                  </p:stCondLst>
                                  <p:childTnLst>
                                    <p:set>
                                      <p:cBhvr>
                                        <p:cTn id="72" dur="1" fill="hold">
                                          <p:stCondLst>
                                            <p:cond delay="0"/>
                                          </p:stCondLst>
                                        </p:cTn>
                                        <p:tgtEl>
                                          <p:spTgt spid="29"/>
                                        </p:tgtEl>
                                        <p:attrNameLst>
                                          <p:attrName>style.visibility</p:attrName>
                                        </p:attrNameLst>
                                      </p:cBhvr>
                                      <p:to>
                                        <p:strVal val="visible"/>
                                      </p:to>
                                    </p:set>
                                    <p:animEffect transition="in" filter="dissolve">
                                      <p:cBhvr>
                                        <p:cTn id="73" dur="500"/>
                                        <p:tgtEl>
                                          <p:spTgt spid="29"/>
                                        </p:tgtEl>
                                      </p:cBhvr>
                                    </p:animEffect>
                                  </p:childTnLst>
                                </p:cTn>
                              </p:par>
                              <p:par>
                                <p:cTn id="74" presetID="9" presetClass="entr" presetSubtype="0" fill="hold" grpId="0" nodeType="withEffect">
                                  <p:stCondLst>
                                    <p:cond delay="0"/>
                                  </p:stCondLst>
                                  <p:childTnLst>
                                    <p:set>
                                      <p:cBhvr>
                                        <p:cTn id="75" dur="1" fill="hold">
                                          <p:stCondLst>
                                            <p:cond delay="0"/>
                                          </p:stCondLst>
                                        </p:cTn>
                                        <p:tgtEl>
                                          <p:spTgt spid="34"/>
                                        </p:tgtEl>
                                        <p:attrNameLst>
                                          <p:attrName>style.visibility</p:attrName>
                                        </p:attrNameLst>
                                      </p:cBhvr>
                                      <p:to>
                                        <p:strVal val="visible"/>
                                      </p:to>
                                    </p:set>
                                    <p:animEffect transition="in" filter="dissolve">
                                      <p:cBhvr>
                                        <p:cTn id="76" dur="500"/>
                                        <p:tgtEl>
                                          <p:spTgt spid="34"/>
                                        </p:tgtEl>
                                      </p:cBhvr>
                                    </p:animEffect>
                                  </p:childTnLst>
                                </p:cTn>
                              </p:par>
                              <p:par>
                                <p:cTn id="77" presetID="9" presetClass="exit" presetSubtype="0" fill="hold" nodeType="withEffect">
                                  <p:stCondLst>
                                    <p:cond delay="0"/>
                                  </p:stCondLst>
                                  <p:childTnLst>
                                    <p:animEffect transition="out" filter="dissolve">
                                      <p:cBhvr>
                                        <p:cTn id="78" dur="500"/>
                                        <p:tgtEl>
                                          <p:spTgt spid="23"/>
                                        </p:tgtEl>
                                      </p:cBhvr>
                                    </p:animEffect>
                                    <p:set>
                                      <p:cBhvr>
                                        <p:cTn id="79" dur="1" fill="hold">
                                          <p:stCondLst>
                                            <p:cond delay="499"/>
                                          </p:stCondLst>
                                        </p:cTn>
                                        <p:tgtEl>
                                          <p:spTgt spid="23"/>
                                        </p:tgtEl>
                                        <p:attrNameLst>
                                          <p:attrName>style.visibility</p:attrName>
                                        </p:attrNameLst>
                                      </p:cBhvr>
                                      <p:to>
                                        <p:strVal val="hidden"/>
                                      </p:to>
                                    </p:set>
                                  </p:childTnLst>
                                </p:cTn>
                              </p:par>
                              <p:par>
                                <p:cTn id="80" presetID="9" presetClass="exit" presetSubtype="0" fill="hold" nodeType="withEffect">
                                  <p:stCondLst>
                                    <p:cond delay="0"/>
                                  </p:stCondLst>
                                  <p:childTnLst>
                                    <p:animEffect transition="out" filter="dissolve">
                                      <p:cBhvr>
                                        <p:cTn id="81" dur="500"/>
                                        <p:tgtEl>
                                          <p:spTgt spid="12"/>
                                        </p:tgtEl>
                                      </p:cBhvr>
                                    </p:animEffect>
                                    <p:set>
                                      <p:cBhvr>
                                        <p:cTn id="82" dur="1" fill="hold">
                                          <p:stCondLst>
                                            <p:cond delay="499"/>
                                          </p:stCondLst>
                                        </p:cTn>
                                        <p:tgtEl>
                                          <p:spTgt spid="12"/>
                                        </p:tgtEl>
                                        <p:attrNameLst>
                                          <p:attrName>style.visibility</p:attrName>
                                        </p:attrNameLst>
                                      </p:cBhvr>
                                      <p:to>
                                        <p:strVal val="hidden"/>
                                      </p:to>
                                    </p:set>
                                  </p:childTnLst>
                                </p:cTn>
                              </p:par>
                              <p:par>
                                <p:cTn id="83" presetID="9" presetClass="exit" presetSubtype="0" fill="hold" nodeType="withEffect">
                                  <p:stCondLst>
                                    <p:cond delay="0"/>
                                  </p:stCondLst>
                                  <p:childTnLst>
                                    <p:animEffect transition="out" filter="dissolve">
                                      <p:cBhvr>
                                        <p:cTn id="84" dur="500"/>
                                        <p:tgtEl>
                                          <p:spTgt spid="13"/>
                                        </p:tgtEl>
                                      </p:cBhvr>
                                    </p:animEffect>
                                    <p:set>
                                      <p:cBhvr>
                                        <p:cTn id="85" dur="1" fill="hold">
                                          <p:stCondLst>
                                            <p:cond delay="499"/>
                                          </p:stCondLst>
                                        </p:cTn>
                                        <p:tgtEl>
                                          <p:spTgt spid="13"/>
                                        </p:tgtEl>
                                        <p:attrNameLst>
                                          <p:attrName>style.visibility</p:attrName>
                                        </p:attrNameLst>
                                      </p:cBhvr>
                                      <p:to>
                                        <p:strVal val="hidden"/>
                                      </p:to>
                                    </p:set>
                                  </p:childTnLst>
                                </p:cTn>
                              </p:par>
                              <p:par>
                                <p:cTn id="86" presetID="9" presetClass="exit" presetSubtype="0" fill="hold" nodeType="withEffect">
                                  <p:stCondLst>
                                    <p:cond delay="0"/>
                                  </p:stCondLst>
                                  <p:childTnLst>
                                    <p:animEffect transition="out" filter="dissolve">
                                      <p:cBhvr>
                                        <p:cTn id="87" dur="500"/>
                                        <p:tgtEl>
                                          <p:spTgt spid="14"/>
                                        </p:tgtEl>
                                      </p:cBhvr>
                                    </p:animEffect>
                                    <p:set>
                                      <p:cBhvr>
                                        <p:cTn id="88" dur="1" fill="hold">
                                          <p:stCondLst>
                                            <p:cond delay="499"/>
                                          </p:stCondLst>
                                        </p:cTn>
                                        <p:tgtEl>
                                          <p:spTgt spid="14"/>
                                        </p:tgtEl>
                                        <p:attrNameLst>
                                          <p:attrName>style.visibility</p:attrName>
                                        </p:attrNameLst>
                                      </p:cBhvr>
                                      <p:to>
                                        <p:strVal val="hidden"/>
                                      </p:to>
                                    </p:set>
                                  </p:childTnLst>
                                </p:cTn>
                              </p:par>
                              <p:par>
                                <p:cTn id="89" presetID="9" presetClass="exit" presetSubtype="0" fill="hold" nodeType="withEffect">
                                  <p:stCondLst>
                                    <p:cond delay="0"/>
                                  </p:stCondLst>
                                  <p:childTnLst>
                                    <p:animEffect transition="out" filter="dissolve">
                                      <p:cBhvr>
                                        <p:cTn id="90" dur="500"/>
                                        <p:tgtEl>
                                          <p:spTgt spid="16"/>
                                        </p:tgtEl>
                                      </p:cBhvr>
                                    </p:animEffect>
                                    <p:set>
                                      <p:cBhvr>
                                        <p:cTn id="91" dur="1" fill="hold">
                                          <p:stCondLst>
                                            <p:cond delay="499"/>
                                          </p:stCondLst>
                                        </p:cTn>
                                        <p:tgtEl>
                                          <p:spTgt spid="16"/>
                                        </p:tgtEl>
                                        <p:attrNameLst>
                                          <p:attrName>style.visibility</p:attrName>
                                        </p:attrNameLst>
                                      </p:cBhvr>
                                      <p:to>
                                        <p:strVal val="hidden"/>
                                      </p:to>
                                    </p:set>
                                  </p:childTnLst>
                                </p:cTn>
                              </p:par>
                              <p:par>
                                <p:cTn id="92" presetID="9" presetClass="exit" presetSubtype="0" fill="hold" nodeType="withEffect">
                                  <p:stCondLst>
                                    <p:cond delay="0"/>
                                  </p:stCondLst>
                                  <p:childTnLst>
                                    <p:animEffect transition="out" filter="dissolve">
                                      <p:cBhvr>
                                        <p:cTn id="93" dur="500"/>
                                        <p:tgtEl>
                                          <p:spTgt spid="17"/>
                                        </p:tgtEl>
                                      </p:cBhvr>
                                    </p:animEffect>
                                    <p:set>
                                      <p:cBhvr>
                                        <p:cTn id="94" dur="1" fill="hold">
                                          <p:stCondLst>
                                            <p:cond delay="499"/>
                                          </p:stCondLst>
                                        </p:cTn>
                                        <p:tgtEl>
                                          <p:spTgt spid="17"/>
                                        </p:tgtEl>
                                        <p:attrNameLst>
                                          <p:attrName>style.visibility</p:attrName>
                                        </p:attrNameLst>
                                      </p:cBhvr>
                                      <p:to>
                                        <p:strVal val="hidden"/>
                                      </p:to>
                                    </p:set>
                                  </p:childTnLst>
                                </p:cTn>
                              </p:par>
                              <p:par>
                                <p:cTn id="95" presetID="9" presetClass="exit" presetSubtype="0" fill="hold" nodeType="withEffect">
                                  <p:stCondLst>
                                    <p:cond delay="0"/>
                                  </p:stCondLst>
                                  <p:childTnLst>
                                    <p:animEffect transition="out" filter="dissolve">
                                      <p:cBhvr>
                                        <p:cTn id="96" dur="500"/>
                                        <p:tgtEl>
                                          <p:spTgt spid="18"/>
                                        </p:tgtEl>
                                      </p:cBhvr>
                                    </p:animEffect>
                                    <p:set>
                                      <p:cBhvr>
                                        <p:cTn id="97" dur="1" fill="hold">
                                          <p:stCondLst>
                                            <p:cond delay="499"/>
                                          </p:stCondLst>
                                        </p:cTn>
                                        <p:tgtEl>
                                          <p:spTgt spid="18"/>
                                        </p:tgtEl>
                                        <p:attrNameLst>
                                          <p:attrName>style.visibility</p:attrName>
                                        </p:attrNameLst>
                                      </p:cBhvr>
                                      <p:to>
                                        <p:strVal val="hidden"/>
                                      </p:to>
                                    </p:set>
                                  </p:childTnLst>
                                </p:cTn>
                              </p:par>
                              <p:par>
                                <p:cTn id="98" presetID="9" presetClass="exit" presetSubtype="0" fill="hold" nodeType="withEffect">
                                  <p:stCondLst>
                                    <p:cond delay="0"/>
                                  </p:stCondLst>
                                  <p:childTnLst>
                                    <p:animEffect transition="out" filter="dissolve">
                                      <p:cBhvr>
                                        <p:cTn id="99" dur="500"/>
                                        <p:tgtEl>
                                          <p:spTgt spid="19"/>
                                        </p:tgtEl>
                                      </p:cBhvr>
                                    </p:animEffect>
                                    <p:set>
                                      <p:cBhvr>
                                        <p:cTn id="100" dur="1" fill="hold">
                                          <p:stCondLst>
                                            <p:cond delay="499"/>
                                          </p:stCondLst>
                                        </p:cTn>
                                        <p:tgtEl>
                                          <p:spTgt spid="19"/>
                                        </p:tgtEl>
                                        <p:attrNameLst>
                                          <p:attrName>style.visibility</p:attrName>
                                        </p:attrNameLst>
                                      </p:cBhvr>
                                      <p:to>
                                        <p:strVal val="hidden"/>
                                      </p:to>
                                    </p:set>
                                  </p:childTnLst>
                                </p:cTn>
                              </p:par>
                              <p:par>
                                <p:cTn id="101" presetID="9" presetClass="exit" presetSubtype="0" fill="hold" nodeType="withEffect">
                                  <p:stCondLst>
                                    <p:cond delay="0"/>
                                  </p:stCondLst>
                                  <p:childTnLst>
                                    <p:animEffect transition="out" filter="dissolve">
                                      <p:cBhvr>
                                        <p:cTn id="102" dur="500"/>
                                        <p:tgtEl>
                                          <p:spTgt spid="20"/>
                                        </p:tgtEl>
                                      </p:cBhvr>
                                    </p:animEffect>
                                    <p:set>
                                      <p:cBhvr>
                                        <p:cTn id="103" dur="1" fill="hold">
                                          <p:stCondLst>
                                            <p:cond delay="499"/>
                                          </p:stCondLst>
                                        </p:cTn>
                                        <p:tgtEl>
                                          <p:spTgt spid="20"/>
                                        </p:tgtEl>
                                        <p:attrNameLst>
                                          <p:attrName>style.visibility</p:attrName>
                                        </p:attrNameLst>
                                      </p:cBhvr>
                                      <p:to>
                                        <p:strVal val="hidden"/>
                                      </p:to>
                                    </p:set>
                                  </p:childTnLst>
                                </p:cTn>
                              </p:par>
                              <p:par>
                                <p:cTn id="104" presetID="9" presetClass="exit" presetSubtype="0" fill="hold" nodeType="withEffect">
                                  <p:stCondLst>
                                    <p:cond delay="0"/>
                                  </p:stCondLst>
                                  <p:childTnLst>
                                    <p:animEffect transition="out" filter="dissolve">
                                      <p:cBhvr>
                                        <p:cTn id="105" dur="500"/>
                                        <p:tgtEl>
                                          <p:spTgt spid="21"/>
                                        </p:tgtEl>
                                      </p:cBhvr>
                                    </p:animEffect>
                                    <p:set>
                                      <p:cBhvr>
                                        <p:cTn id="106" dur="1" fill="hold">
                                          <p:stCondLst>
                                            <p:cond delay="499"/>
                                          </p:stCondLst>
                                        </p:cTn>
                                        <p:tgtEl>
                                          <p:spTgt spid="21"/>
                                        </p:tgtEl>
                                        <p:attrNameLst>
                                          <p:attrName>style.visibility</p:attrName>
                                        </p:attrNameLst>
                                      </p:cBhvr>
                                      <p:to>
                                        <p:strVal val="hidden"/>
                                      </p:to>
                                    </p:set>
                                  </p:childTnLst>
                                </p:cTn>
                              </p:par>
                              <p:par>
                                <p:cTn id="107" presetID="9" presetClass="exit" presetSubtype="0" fill="hold" nodeType="withEffect">
                                  <p:stCondLst>
                                    <p:cond delay="0"/>
                                  </p:stCondLst>
                                  <p:childTnLst>
                                    <p:animEffect transition="out" filter="dissolve">
                                      <p:cBhvr>
                                        <p:cTn id="108" dur="500"/>
                                        <p:tgtEl>
                                          <p:spTgt spid="22"/>
                                        </p:tgtEl>
                                      </p:cBhvr>
                                    </p:animEffect>
                                    <p:set>
                                      <p:cBhvr>
                                        <p:cTn id="109" dur="1" fill="hold">
                                          <p:stCondLst>
                                            <p:cond delay="499"/>
                                          </p:stCondLst>
                                        </p:cTn>
                                        <p:tgtEl>
                                          <p:spTgt spid="22"/>
                                        </p:tgtEl>
                                        <p:attrNameLst>
                                          <p:attrName>style.visibility</p:attrName>
                                        </p:attrNameLst>
                                      </p:cBhvr>
                                      <p:to>
                                        <p:strVal val="hidden"/>
                                      </p:to>
                                    </p:set>
                                  </p:childTnLst>
                                </p:cTn>
                              </p:par>
                              <p:par>
                                <p:cTn id="110" presetID="9" presetClass="exit" presetSubtype="0" fill="hold" grpId="1" nodeType="withEffect">
                                  <p:stCondLst>
                                    <p:cond delay="0"/>
                                  </p:stCondLst>
                                  <p:childTnLst>
                                    <p:animEffect transition="out" filter="dissolve">
                                      <p:cBhvr>
                                        <p:cTn id="111" dur="500"/>
                                        <p:tgtEl>
                                          <p:spTgt spid="28"/>
                                        </p:tgtEl>
                                      </p:cBhvr>
                                    </p:animEffect>
                                    <p:set>
                                      <p:cBhvr>
                                        <p:cTn id="112" dur="1" fill="hold">
                                          <p:stCondLst>
                                            <p:cond delay="499"/>
                                          </p:stCondLst>
                                        </p:cTn>
                                        <p:tgtEl>
                                          <p:spTgt spid="28"/>
                                        </p:tgtEl>
                                        <p:attrNameLst>
                                          <p:attrName>style.visibility</p:attrName>
                                        </p:attrNameLst>
                                      </p:cBhvr>
                                      <p:to>
                                        <p:strVal val="hidden"/>
                                      </p:to>
                                    </p:set>
                                  </p:childTnLst>
                                </p:cTn>
                              </p:par>
                            </p:childTnLst>
                          </p:cTn>
                        </p:par>
                      </p:childTnLst>
                    </p:cTn>
                  </p:par>
                  <p:par>
                    <p:cTn id="113" fill="hold">
                      <p:stCondLst>
                        <p:cond delay="indefinite"/>
                      </p:stCondLst>
                      <p:childTnLst>
                        <p:par>
                          <p:cTn id="114" fill="hold">
                            <p:stCondLst>
                              <p:cond delay="0"/>
                            </p:stCondLst>
                            <p:childTnLst>
                              <p:par>
                                <p:cTn id="115" presetID="9" presetClass="entr" presetSubtype="0" fill="hold" grpId="0" nodeType="clickEffect">
                                  <p:stCondLst>
                                    <p:cond delay="0"/>
                                  </p:stCondLst>
                                  <p:childTnLst>
                                    <p:set>
                                      <p:cBhvr>
                                        <p:cTn id="116" dur="1" fill="hold">
                                          <p:stCondLst>
                                            <p:cond delay="0"/>
                                          </p:stCondLst>
                                        </p:cTn>
                                        <p:tgtEl>
                                          <p:spTgt spid="44"/>
                                        </p:tgtEl>
                                        <p:attrNameLst>
                                          <p:attrName>style.visibility</p:attrName>
                                        </p:attrNameLst>
                                      </p:cBhvr>
                                      <p:to>
                                        <p:strVal val="visible"/>
                                      </p:to>
                                    </p:set>
                                    <p:animEffect transition="in" filter="dissolve">
                                      <p:cBhvr>
                                        <p:cTn id="117" dur="500"/>
                                        <p:tgtEl>
                                          <p:spTgt spid="44"/>
                                        </p:tgtEl>
                                      </p:cBhvr>
                                    </p:animEffect>
                                  </p:childTnLst>
                                </p:cTn>
                              </p:par>
                              <p:par>
                                <p:cTn id="118" presetID="9" presetClass="entr" presetSubtype="0" fill="hold" nodeType="withEffect">
                                  <p:stCondLst>
                                    <p:cond delay="0"/>
                                  </p:stCondLst>
                                  <p:childTnLst>
                                    <p:set>
                                      <p:cBhvr>
                                        <p:cTn id="119" dur="1" fill="hold">
                                          <p:stCondLst>
                                            <p:cond delay="0"/>
                                          </p:stCondLst>
                                        </p:cTn>
                                        <p:tgtEl>
                                          <p:spTgt spid="39"/>
                                        </p:tgtEl>
                                        <p:attrNameLst>
                                          <p:attrName>style.visibility</p:attrName>
                                        </p:attrNameLst>
                                      </p:cBhvr>
                                      <p:to>
                                        <p:strVal val="visible"/>
                                      </p:to>
                                    </p:set>
                                    <p:animEffect transition="in" filter="dissolve">
                                      <p:cBhvr>
                                        <p:cTn id="120" dur="500"/>
                                        <p:tgtEl>
                                          <p:spTgt spid="39"/>
                                        </p:tgtEl>
                                      </p:cBhvr>
                                    </p:animEffect>
                                  </p:childTnLst>
                                </p:cTn>
                              </p:par>
                              <p:par>
                                <p:cTn id="121" presetID="9" presetClass="entr" presetSubtype="0" fill="hold" nodeType="withEffect">
                                  <p:stCondLst>
                                    <p:cond delay="0"/>
                                  </p:stCondLst>
                                  <p:childTnLst>
                                    <p:set>
                                      <p:cBhvr>
                                        <p:cTn id="122" dur="1" fill="hold">
                                          <p:stCondLst>
                                            <p:cond delay="0"/>
                                          </p:stCondLst>
                                        </p:cTn>
                                        <p:tgtEl>
                                          <p:spTgt spid="38"/>
                                        </p:tgtEl>
                                        <p:attrNameLst>
                                          <p:attrName>style.visibility</p:attrName>
                                        </p:attrNameLst>
                                      </p:cBhvr>
                                      <p:to>
                                        <p:strVal val="visible"/>
                                      </p:to>
                                    </p:set>
                                    <p:animEffect transition="in" filter="dissolve">
                                      <p:cBhvr>
                                        <p:cTn id="123" dur="500"/>
                                        <p:tgtEl>
                                          <p:spTgt spid="38"/>
                                        </p:tgtEl>
                                      </p:cBhvr>
                                    </p:animEffect>
                                  </p:childTnLst>
                                </p:cTn>
                              </p:par>
                              <p:par>
                                <p:cTn id="124" presetID="9" presetClass="exit" presetSubtype="0" fill="hold" nodeType="withEffect">
                                  <p:stCondLst>
                                    <p:cond delay="0"/>
                                  </p:stCondLst>
                                  <p:childTnLst>
                                    <p:animEffect transition="out" filter="dissolve">
                                      <p:cBhvr>
                                        <p:cTn id="125" dur="500"/>
                                        <p:tgtEl>
                                          <p:spTgt spid="29"/>
                                        </p:tgtEl>
                                      </p:cBhvr>
                                    </p:animEffect>
                                    <p:set>
                                      <p:cBhvr>
                                        <p:cTn id="126" dur="1" fill="hold">
                                          <p:stCondLst>
                                            <p:cond delay="499"/>
                                          </p:stCondLst>
                                        </p:cTn>
                                        <p:tgtEl>
                                          <p:spTgt spid="29"/>
                                        </p:tgtEl>
                                        <p:attrNameLst>
                                          <p:attrName>style.visibility</p:attrName>
                                        </p:attrNameLst>
                                      </p:cBhvr>
                                      <p:to>
                                        <p:strVal val="hidden"/>
                                      </p:to>
                                    </p:set>
                                  </p:childTnLst>
                                </p:cTn>
                              </p:par>
                              <p:par>
                                <p:cTn id="127" presetID="9" presetClass="exit" presetSubtype="0" fill="hold" grpId="1" nodeType="withEffect">
                                  <p:stCondLst>
                                    <p:cond delay="0"/>
                                  </p:stCondLst>
                                  <p:childTnLst>
                                    <p:animEffect transition="out" filter="dissolve">
                                      <p:cBhvr>
                                        <p:cTn id="128" dur="500"/>
                                        <p:tgtEl>
                                          <p:spTgt spid="34"/>
                                        </p:tgtEl>
                                      </p:cBhvr>
                                    </p:animEffect>
                                    <p:set>
                                      <p:cBhvr>
                                        <p:cTn id="129" dur="1" fill="hold">
                                          <p:stCondLst>
                                            <p:cond delay="499"/>
                                          </p:stCondLst>
                                        </p:cTn>
                                        <p:tgtEl>
                                          <p:spTgt spid="34"/>
                                        </p:tgtEl>
                                        <p:attrNameLst>
                                          <p:attrName>style.visibility</p:attrName>
                                        </p:attrNameLst>
                                      </p:cBhvr>
                                      <p:to>
                                        <p:strVal val="hidden"/>
                                      </p:to>
                                    </p:set>
                                  </p:childTnLst>
                                </p:cTn>
                              </p:par>
                            </p:childTnLst>
                          </p:cTn>
                        </p:par>
                      </p:childTnLst>
                    </p:cTn>
                  </p:par>
                  <p:par>
                    <p:cTn id="130" fill="hold">
                      <p:stCondLst>
                        <p:cond delay="indefinite"/>
                      </p:stCondLst>
                      <p:childTnLst>
                        <p:par>
                          <p:cTn id="131" fill="hold">
                            <p:stCondLst>
                              <p:cond delay="0"/>
                            </p:stCondLst>
                            <p:childTnLst>
                              <p:par>
                                <p:cTn id="132" presetID="9" presetClass="entr" presetSubtype="0" fill="hold" grpId="0" nodeType="clickEffect">
                                  <p:stCondLst>
                                    <p:cond delay="0"/>
                                  </p:stCondLst>
                                  <p:childTnLst>
                                    <p:set>
                                      <p:cBhvr>
                                        <p:cTn id="133" dur="1" fill="hold">
                                          <p:stCondLst>
                                            <p:cond delay="0"/>
                                          </p:stCondLst>
                                        </p:cTn>
                                        <p:tgtEl>
                                          <p:spTgt spid="58"/>
                                        </p:tgtEl>
                                        <p:attrNameLst>
                                          <p:attrName>style.visibility</p:attrName>
                                        </p:attrNameLst>
                                      </p:cBhvr>
                                      <p:to>
                                        <p:strVal val="visible"/>
                                      </p:to>
                                    </p:set>
                                    <p:animEffect transition="in" filter="dissolve">
                                      <p:cBhvr>
                                        <p:cTn id="134" dur="500"/>
                                        <p:tgtEl>
                                          <p:spTgt spid="58"/>
                                        </p:tgtEl>
                                      </p:cBhvr>
                                    </p:animEffect>
                                  </p:childTnLst>
                                </p:cTn>
                              </p:par>
                              <p:par>
                                <p:cTn id="135" presetID="9" presetClass="entr" presetSubtype="0" fill="hold" nodeType="withEffect">
                                  <p:stCondLst>
                                    <p:cond delay="0"/>
                                  </p:stCondLst>
                                  <p:childTnLst>
                                    <p:set>
                                      <p:cBhvr>
                                        <p:cTn id="136" dur="1" fill="hold">
                                          <p:stCondLst>
                                            <p:cond delay="0"/>
                                          </p:stCondLst>
                                        </p:cTn>
                                        <p:tgtEl>
                                          <p:spTgt spid="69"/>
                                        </p:tgtEl>
                                        <p:attrNameLst>
                                          <p:attrName>style.visibility</p:attrName>
                                        </p:attrNameLst>
                                      </p:cBhvr>
                                      <p:to>
                                        <p:strVal val="visible"/>
                                      </p:to>
                                    </p:set>
                                    <p:animEffect transition="in" filter="dissolve">
                                      <p:cBhvr>
                                        <p:cTn id="137" dur="500"/>
                                        <p:tgtEl>
                                          <p:spTgt spid="69"/>
                                        </p:tgtEl>
                                      </p:cBhvr>
                                    </p:animEffect>
                                  </p:childTnLst>
                                </p:cTn>
                              </p:par>
                              <p:par>
                                <p:cTn id="138" presetID="9" presetClass="entr" presetSubtype="0" fill="hold" nodeType="withEffect">
                                  <p:stCondLst>
                                    <p:cond delay="0"/>
                                  </p:stCondLst>
                                  <p:childTnLst>
                                    <p:set>
                                      <p:cBhvr>
                                        <p:cTn id="139" dur="1" fill="hold">
                                          <p:stCondLst>
                                            <p:cond delay="0"/>
                                          </p:stCondLst>
                                        </p:cTn>
                                        <p:tgtEl>
                                          <p:spTgt spid="68"/>
                                        </p:tgtEl>
                                        <p:attrNameLst>
                                          <p:attrName>style.visibility</p:attrName>
                                        </p:attrNameLst>
                                      </p:cBhvr>
                                      <p:to>
                                        <p:strVal val="visible"/>
                                      </p:to>
                                    </p:set>
                                    <p:animEffect transition="in" filter="dissolve">
                                      <p:cBhvr>
                                        <p:cTn id="140" dur="500"/>
                                        <p:tgtEl>
                                          <p:spTgt spid="68"/>
                                        </p:tgtEl>
                                      </p:cBhvr>
                                    </p:animEffect>
                                  </p:childTnLst>
                                </p:cTn>
                              </p:par>
                              <p:par>
                                <p:cTn id="141" presetID="9" presetClass="entr" presetSubtype="0" fill="hold" nodeType="withEffect">
                                  <p:stCondLst>
                                    <p:cond delay="0"/>
                                  </p:stCondLst>
                                  <p:childTnLst>
                                    <p:set>
                                      <p:cBhvr>
                                        <p:cTn id="142" dur="1" fill="hold">
                                          <p:stCondLst>
                                            <p:cond delay="0"/>
                                          </p:stCondLst>
                                        </p:cTn>
                                        <p:tgtEl>
                                          <p:spTgt spid="42"/>
                                        </p:tgtEl>
                                        <p:attrNameLst>
                                          <p:attrName>style.visibility</p:attrName>
                                        </p:attrNameLst>
                                      </p:cBhvr>
                                      <p:to>
                                        <p:strVal val="visible"/>
                                      </p:to>
                                    </p:set>
                                    <p:animEffect transition="in" filter="dissolve">
                                      <p:cBhvr>
                                        <p:cTn id="143" dur="500"/>
                                        <p:tgtEl>
                                          <p:spTgt spid="42"/>
                                        </p:tgtEl>
                                      </p:cBhvr>
                                    </p:animEffect>
                                  </p:childTnLst>
                                </p:cTn>
                              </p:par>
                              <p:par>
                                <p:cTn id="144" presetID="9" presetClass="entr" presetSubtype="0" fill="hold" nodeType="withEffect">
                                  <p:stCondLst>
                                    <p:cond delay="0"/>
                                  </p:stCondLst>
                                  <p:childTnLst>
                                    <p:set>
                                      <p:cBhvr>
                                        <p:cTn id="145" dur="1" fill="hold">
                                          <p:stCondLst>
                                            <p:cond delay="0"/>
                                          </p:stCondLst>
                                        </p:cTn>
                                        <p:tgtEl>
                                          <p:spTgt spid="67"/>
                                        </p:tgtEl>
                                        <p:attrNameLst>
                                          <p:attrName>style.visibility</p:attrName>
                                        </p:attrNameLst>
                                      </p:cBhvr>
                                      <p:to>
                                        <p:strVal val="visible"/>
                                      </p:to>
                                    </p:set>
                                    <p:animEffect transition="in" filter="dissolve">
                                      <p:cBhvr>
                                        <p:cTn id="146" dur="500"/>
                                        <p:tgtEl>
                                          <p:spTgt spid="67"/>
                                        </p:tgtEl>
                                      </p:cBhvr>
                                    </p:animEffect>
                                  </p:childTnLst>
                                </p:cTn>
                              </p:par>
                              <p:par>
                                <p:cTn id="147" presetID="9" presetClass="exit" presetSubtype="0" fill="hold" grpId="1" nodeType="withEffect">
                                  <p:stCondLst>
                                    <p:cond delay="0"/>
                                  </p:stCondLst>
                                  <p:childTnLst>
                                    <p:animEffect transition="out" filter="dissolve">
                                      <p:cBhvr>
                                        <p:cTn id="148" dur="500"/>
                                        <p:tgtEl>
                                          <p:spTgt spid="44"/>
                                        </p:tgtEl>
                                      </p:cBhvr>
                                    </p:animEffect>
                                    <p:set>
                                      <p:cBhvr>
                                        <p:cTn id="149" dur="1" fill="hold">
                                          <p:stCondLst>
                                            <p:cond delay="499"/>
                                          </p:stCondLst>
                                        </p:cTn>
                                        <p:tgtEl>
                                          <p:spTgt spid="44"/>
                                        </p:tgtEl>
                                        <p:attrNameLst>
                                          <p:attrName>style.visibility</p:attrName>
                                        </p:attrNameLst>
                                      </p:cBhvr>
                                      <p:to>
                                        <p:strVal val="hidden"/>
                                      </p:to>
                                    </p:set>
                                  </p:childTnLst>
                                </p:cTn>
                              </p:par>
                              <p:par>
                                <p:cTn id="150" presetID="9" presetClass="exit" presetSubtype="0" fill="hold" nodeType="withEffect">
                                  <p:stCondLst>
                                    <p:cond delay="0"/>
                                  </p:stCondLst>
                                  <p:childTnLst>
                                    <p:animEffect transition="out" filter="dissolve">
                                      <p:cBhvr>
                                        <p:cTn id="151" dur="500"/>
                                        <p:tgtEl>
                                          <p:spTgt spid="39"/>
                                        </p:tgtEl>
                                      </p:cBhvr>
                                    </p:animEffect>
                                    <p:set>
                                      <p:cBhvr>
                                        <p:cTn id="152" dur="1" fill="hold">
                                          <p:stCondLst>
                                            <p:cond delay="499"/>
                                          </p:stCondLst>
                                        </p:cTn>
                                        <p:tgtEl>
                                          <p:spTgt spid="39"/>
                                        </p:tgtEl>
                                        <p:attrNameLst>
                                          <p:attrName>style.visibility</p:attrName>
                                        </p:attrNameLst>
                                      </p:cBhvr>
                                      <p:to>
                                        <p:strVal val="hidden"/>
                                      </p:to>
                                    </p:set>
                                  </p:childTnLst>
                                </p:cTn>
                              </p:par>
                              <p:par>
                                <p:cTn id="153" presetID="9" presetClass="exit" presetSubtype="0" fill="hold" nodeType="withEffect">
                                  <p:stCondLst>
                                    <p:cond delay="0"/>
                                  </p:stCondLst>
                                  <p:childTnLst>
                                    <p:animEffect transition="out" filter="dissolve">
                                      <p:cBhvr>
                                        <p:cTn id="154" dur="500"/>
                                        <p:tgtEl>
                                          <p:spTgt spid="38"/>
                                        </p:tgtEl>
                                      </p:cBhvr>
                                    </p:animEffect>
                                    <p:set>
                                      <p:cBhvr>
                                        <p:cTn id="155" dur="1" fill="hold">
                                          <p:stCondLst>
                                            <p:cond delay="499"/>
                                          </p:stCondLst>
                                        </p:cTn>
                                        <p:tgtEl>
                                          <p:spTgt spid="38"/>
                                        </p:tgtEl>
                                        <p:attrNameLst>
                                          <p:attrName>style.visibility</p:attrName>
                                        </p:attrNameLst>
                                      </p:cBhvr>
                                      <p:to>
                                        <p:strVal val="hidden"/>
                                      </p:to>
                                    </p:set>
                                  </p:childTnLst>
                                </p:cTn>
                              </p:par>
                            </p:childTnLst>
                          </p:cTn>
                        </p:par>
                      </p:childTnLst>
                    </p:cTn>
                  </p:par>
                  <p:par>
                    <p:cTn id="156" fill="hold">
                      <p:stCondLst>
                        <p:cond delay="indefinite"/>
                      </p:stCondLst>
                      <p:childTnLst>
                        <p:par>
                          <p:cTn id="157" fill="hold">
                            <p:stCondLst>
                              <p:cond delay="0"/>
                            </p:stCondLst>
                            <p:childTnLst>
                              <p:par>
                                <p:cTn id="158" presetID="9" presetClass="entr" presetSubtype="0" fill="hold" grpId="0" nodeType="clickEffect">
                                  <p:stCondLst>
                                    <p:cond delay="0"/>
                                  </p:stCondLst>
                                  <p:childTnLst>
                                    <p:set>
                                      <p:cBhvr>
                                        <p:cTn id="159" dur="1" fill="hold">
                                          <p:stCondLst>
                                            <p:cond delay="0"/>
                                          </p:stCondLst>
                                        </p:cTn>
                                        <p:tgtEl>
                                          <p:spTgt spid="71"/>
                                        </p:tgtEl>
                                        <p:attrNameLst>
                                          <p:attrName>style.visibility</p:attrName>
                                        </p:attrNameLst>
                                      </p:cBhvr>
                                      <p:to>
                                        <p:strVal val="visible"/>
                                      </p:to>
                                    </p:set>
                                    <p:animEffect transition="in" filter="dissolve">
                                      <p:cBhvr>
                                        <p:cTn id="160" dur="5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P spid="15" grpId="0"/>
      <p:bldP spid="15" grpId="1"/>
      <p:bldP spid="28" grpId="0"/>
      <p:bldP spid="28" grpId="1"/>
      <p:bldP spid="34" grpId="0"/>
      <p:bldP spid="34" grpId="1"/>
      <p:bldP spid="44" grpId="0"/>
      <p:bldP spid="44" grpId="1"/>
      <p:bldP spid="58" grpId="0"/>
      <p:bldP spid="71"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E4505C23-674B-4195-81D6-0C127FEAE3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67908"/>
            <a:ext cx="9161029" cy="1490093"/>
          </a:xfrm>
          <a:custGeom>
            <a:avLst/>
            <a:gdLst>
              <a:gd name="connsiteX0" fmla="*/ 0 w 9161029"/>
              <a:gd name="connsiteY0" fmla="*/ 0 h 1490093"/>
              <a:gd name="connsiteX1" fmla="*/ 2046494 w 9161029"/>
              <a:gd name="connsiteY1" fmla="*/ 0 h 1490093"/>
              <a:gd name="connsiteX2" fmla="*/ 2496613 w 9161029"/>
              <a:gd name="connsiteY2" fmla="*/ 0 h 1490093"/>
              <a:gd name="connsiteX3" fmla="*/ 3235839 w 9161029"/>
              <a:gd name="connsiteY3" fmla="*/ 0 h 1490093"/>
              <a:gd name="connsiteX4" fmla="*/ 9161029 w 9161029"/>
              <a:gd name="connsiteY4" fmla="*/ 0 h 1490093"/>
              <a:gd name="connsiteX5" fmla="*/ 8470921 w 9161029"/>
              <a:gd name="connsiteY5" fmla="*/ 1490093 h 1490093"/>
              <a:gd name="connsiteX6" fmla="*/ 0 w 9161029"/>
              <a:gd name="connsiteY6" fmla="*/ 1490093 h 1490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61029" h="1490093">
                <a:moveTo>
                  <a:pt x="0" y="0"/>
                </a:moveTo>
                <a:lnTo>
                  <a:pt x="2046494" y="0"/>
                </a:lnTo>
                <a:lnTo>
                  <a:pt x="2496613" y="0"/>
                </a:lnTo>
                <a:lnTo>
                  <a:pt x="3235839" y="0"/>
                </a:lnTo>
                <a:lnTo>
                  <a:pt x="9161029" y="0"/>
                </a:lnTo>
                <a:lnTo>
                  <a:pt x="8470921" y="1490093"/>
                </a:lnTo>
                <a:lnTo>
                  <a:pt x="0" y="1490093"/>
                </a:lnTo>
                <a:close/>
              </a:path>
            </a:pathLst>
          </a:custGeom>
          <a:solidFill>
            <a:schemeClr val="tx1">
              <a:lumMod val="50000"/>
              <a:lumOff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B75DBAA-C745-A347-9CD0-F4BEB157D82E}"/>
              </a:ext>
            </a:extLst>
          </p:cNvPr>
          <p:cNvSpPr>
            <a:spLocks noGrp="1"/>
          </p:cNvSpPr>
          <p:nvPr>
            <p:ph type="title"/>
          </p:nvPr>
        </p:nvSpPr>
        <p:spPr>
          <a:xfrm>
            <a:off x="838200" y="5529884"/>
            <a:ext cx="7719381" cy="1096331"/>
          </a:xfrm>
        </p:spPr>
        <p:txBody>
          <a:bodyPr>
            <a:normAutofit/>
          </a:bodyPr>
          <a:lstStyle/>
          <a:p>
            <a:r>
              <a:rPr lang="en-US" dirty="0"/>
              <a:t>RQ-1: Selected Key Findings</a:t>
            </a:r>
          </a:p>
        </p:txBody>
      </p:sp>
      <p:sp>
        <p:nvSpPr>
          <p:cNvPr id="13" name="Freeform: Shape 12">
            <a:extLst>
              <a:ext uri="{FF2B5EF4-FFF2-40B4-BE49-F238E27FC236}">
                <a16:creationId xmlns:a16="http://schemas.microsoft.com/office/drawing/2014/main" id="{65C9B8F0-FF66-4C15-BD05-E86B87331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63037" y="5367908"/>
            <a:ext cx="3428963" cy="1490093"/>
          </a:xfrm>
          <a:custGeom>
            <a:avLst/>
            <a:gdLst>
              <a:gd name="connsiteX0" fmla="*/ 690108 w 3428963"/>
              <a:gd name="connsiteY0" fmla="*/ 0 h 1490093"/>
              <a:gd name="connsiteX1" fmla="*/ 3428963 w 3428963"/>
              <a:gd name="connsiteY1" fmla="*/ 0 h 1490093"/>
              <a:gd name="connsiteX2" fmla="*/ 3428963 w 3428963"/>
              <a:gd name="connsiteY2" fmla="*/ 1490093 h 1490093"/>
              <a:gd name="connsiteX3" fmla="*/ 0 w 3428963"/>
              <a:gd name="connsiteY3" fmla="*/ 1490093 h 1490093"/>
            </a:gdLst>
            <a:ahLst/>
            <a:cxnLst>
              <a:cxn ang="0">
                <a:pos x="connsiteX0" y="connsiteY0"/>
              </a:cxn>
              <a:cxn ang="0">
                <a:pos x="connsiteX1" y="connsiteY1"/>
              </a:cxn>
              <a:cxn ang="0">
                <a:pos x="connsiteX2" y="connsiteY2"/>
              </a:cxn>
              <a:cxn ang="0">
                <a:pos x="connsiteX3" y="connsiteY3"/>
              </a:cxn>
            </a:cxnLst>
            <a:rect l="l" t="t" r="r" b="b"/>
            <a:pathLst>
              <a:path w="3428963" h="1490093">
                <a:moveTo>
                  <a:pt x="690108" y="0"/>
                </a:moveTo>
                <a:lnTo>
                  <a:pt x="3428963" y="0"/>
                </a:lnTo>
                <a:lnTo>
                  <a:pt x="3428963" y="1490093"/>
                </a:lnTo>
                <a:lnTo>
                  <a:pt x="0" y="1490093"/>
                </a:lnTo>
                <a:close/>
              </a:path>
            </a:pathLst>
          </a:cu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Slide Number Placeholder 3">
            <a:extLst>
              <a:ext uri="{FF2B5EF4-FFF2-40B4-BE49-F238E27FC236}">
                <a16:creationId xmlns:a16="http://schemas.microsoft.com/office/drawing/2014/main" id="{29541BE2-2455-554C-8293-F60C8EF1EA89}"/>
              </a:ext>
            </a:extLst>
          </p:cNvPr>
          <p:cNvSpPr>
            <a:spLocks noGrp="1"/>
          </p:cNvSpPr>
          <p:nvPr>
            <p:ph type="sldNum" sz="quarter" idx="12"/>
          </p:nvPr>
        </p:nvSpPr>
        <p:spPr>
          <a:xfrm>
            <a:off x="10198279" y="6261090"/>
            <a:ext cx="1344477" cy="365125"/>
          </a:xfrm>
        </p:spPr>
        <p:txBody>
          <a:bodyPr>
            <a:normAutofit/>
          </a:bodyPr>
          <a:lstStyle/>
          <a:p>
            <a:pPr>
              <a:spcAft>
                <a:spcPts val="600"/>
              </a:spcAft>
            </a:pPr>
            <a:fld id="{253CDD1E-6259-A844-8C68-CA31AA8918D9}" type="slidenum">
              <a:rPr lang="en-US">
                <a:solidFill>
                  <a:schemeClr val="bg1">
                    <a:alpha val="80000"/>
                  </a:schemeClr>
                </a:solidFill>
              </a:rPr>
              <a:pPr>
                <a:spcAft>
                  <a:spcPts val="600"/>
                </a:spcAft>
              </a:pPr>
              <a:t>63</a:t>
            </a:fld>
            <a:endParaRPr lang="en-US">
              <a:solidFill>
                <a:schemeClr val="bg1">
                  <a:alpha val="80000"/>
                </a:schemeClr>
              </a:solidFill>
            </a:endParaRPr>
          </a:p>
        </p:txBody>
      </p:sp>
      <p:graphicFrame>
        <p:nvGraphicFramePr>
          <p:cNvPr id="6" name="Content Placeholder 2">
            <a:extLst>
              <a:ext uri="{FF2B5EF4-FFF2-40B4-BE49-F238E27FC236}">
                <a16:creationId xmlns:a16="http://schemas.microsoft.com/office/drawing/2014/main" id="{E38BF370-C218-42AB-AE6E-D677063ECCED}"/>
              </a:ext>
            </a:extLst>
          </p:cNvPr>
          <p:cNvGraphicFramePr>
            <a:graphicFrameLocks noGrp="1"/>
          </p:cNvGraphicFramePr>
          <p:nvPr>
            <p:ph idx="1"/>
            <p:extLst>
              <p:ext uri="{D42A27DB-BD31-4B8C-83A1-F6EECF244321}">
                <p14:modId xmlns:p14="http://schemas.microsoft.com/office/powerpoint/2010/main" val="3631836426"/>
              </p:ext>
            </p:extLst>
          </p:nvPr>
        </p:nvGraphicFramePr>
        <p:xfrm>
          <a:off x="838200" y="643467"/>
          <a:ext cx="10515600" cy="408097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85720455"/>
      </p:ext>
    </p:extLst>
  </p:cSld>
  <p:clrMapOvr>
    <a:masterClrMapping/>
  </p:clrMapOvr>
  <mc:AlternateContent xmlns:mc="http://schemas.openxmlformats.org/markup-compatibility/2006" xmlns:p14="http://schemas.microsoft.com/office/powerpoint/2010/main">
    <mc:Choice Requires="p14">
      <p:transition spd="slow" p14:dur="2000" advTm="20320"/>
    </mc:Choice>
    <mc:Fallback xmlns="">
      <p:transition spd="slow" advTm="20320"/>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20BA43-7B81-8542-AAC9-00014039246C}"/>
              </a:ext>
            </a:extLst>
          </p:cNvPr>
          <p:cNvSpPr>
            <a:spLocks noGrp="1"/>
          </p:cNvSpPr>
          <p:nvPr>
            <p:ph type="title"/>
          </p:nvPr>
        </p:nvSpPr>
        <p:spPr>
          <a:xfrm>
            <a:off x="838200" y="365125"/>
            <a:ext cx="10515600" cy="1325563"/>
          </a:xfrm>
        </p:spPr>
        <p:txBody>
          <a:bodyPr>
            <a:normAutofit/>
          </a:bodyPr>
          <a:lstStyle/>
          <a:p>
            <a:r>
              <a:rPr lang="en-US" dirty="0"/>
              <a:t>Is Mini-IIR a better approach?</a:t>
            </a:r>
          </a:p>
        </p:txBody>
      </p:sp>
      <p:sp>
        <p:nvSpPr>
          <p:cNvPr id="4" name="Slide Number Placeholder 3">
            <a:extLst>
              <a:ext uri="{FF2B5EF4-FFF2-40B4-BE49-F238E27FC236}">
                <a16:creationId xmlns:a16="http://schemas.microsoft.com/office/drawing/2014/main" id="{9925515B-137A-6041-8761-D66D6DC8423B}"/>
              </a:ext>
            </a:extLst>
          </p:cNvPr>
          <p:cNvSpPr>
            <a:spLocks noGrp="1"/>
          </p:cNvSpPr>
          <p:nvPr>
            <p:ph type="sldNum" sz="quarter" idx="12"/>
          </p:nvPr>
        </p:nvSpPr>
        <p:spPr>
          <a:xfrm>
            <a:off x="8610600" y="6356350"/>
            <a:ext cx="2743200" cy="365125"/>
          </a:xfrm>
        </p:spPr>
        <p:txBody>
          <a:bodyPr>
            <a:normAutofit/>
          </a:bodyPr>
          <a:lstStyle/>
          <a:p>
            <a:pPr>
              <a:spcAft>
                <a:spcPts val="600"/>
              </a:spcAft>
            </a:pPr>
            <a:fld id="{253CDD1E-6259-A844-8C68-CA31AA8918D9}" type="slidenum">
              <a:rPr lang="en-US" smtClean="0"/>
              <a:pPr>
                <a:spcAft>
                  <a:spcPts val="600"/>
                </a:spcAft>
              </a:pPr>
              <a:t>64</a:t>
            </a:fld>
            <a:endParaRPr lang="en-US"/>
          </a:p>
        </p:txBody>
      </p:sp>
      <p:graphicFrame>
        <p:nvGraphicFramePr>
          <p:cNvPr id="6" name="Content Placeholder 2">
            <a:extLst>
              <a:ext uri="{FF2B5EF4-FFF2-40B4-BE49-F238E27FC236}">
                <a16:creationId xmlns:a16="http://schemas.microsoft.com/office/drawing/2014/main" id="{C0CA2B5F-A9D1-4627-87BE-13AFB5E03EED}"/>
              </a:ext>
            </a:extLst>
          </p:cNvPr>
          <p:cNvGraphicFramePr>
            <a:graphicFrameLocks noGrp="1"/>
          </p:cNvGraphicFramePr>
          <p:nvPr>
            <p:ph idx="1"/>
            <p:extLst>
              <p:ext uri="{D42A27DB-BD31-4B8C-83A1-F6EECF244321}">
                <p14:modId xmlns:p14="http://schemas.microsoft.com/office/powerpoint/2010/main" val="3928360562"/>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297700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13220"/>
    </mc:Choice>
    <mc:Fallback xmlns="">
      <p:transition spd="slow" advTm="13220"/>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54C0A9FD-B673-E240-97D2-EF80BCEF416D}"/>
              </a:ext>
            </a:extLst>
          </p:cNvPr>
          <p:cNvSpPr/>
          <p:nvPr/>
        </p:nvSpPr>
        <p:spPr>
          <a:xfrm>
            <a:off x="328612" y="1328737"/>
            <a:ext cx="11501437" cy="2643188"/>
          </a:xfrm>
          <a:prstGeom prst="rect">
            <a:avLst/>
          </a:prstGeom>
          <a:solidFill>
            <a:schemeClr val="accent5">
              <a:lumMod val="40000"/>
              <a:lumOff val="60000"/>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434E9DA-5AC7-C64C-91A3-A3234203CEF8}"/>
              </a:ext>
            </a:extLst>
          </p:cNvPr>
          <p:cNvSpPr/>
          <p:nvPr/>
        </p:nvSpPr>
        <p:spPr>
          <a:xfrm>
            <a:off x="328613" y="4057650"/>
            <a:ext cx="11501437" cy="2643188"/>
          </a:xfrm>
          <a:prstGeom prst="rect">
            <a:avLst/>
          </a:prstGeom>
          <a:solidFill>
            <a:schemeClr val="bg1">
              <a:lumMod val="65000"/>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132F29E-39DB-7A4C-A5AC-6A172871CCFB}"/>
              </a:ext>
            </a:extLst>
          </p:cNvPr>
          <p:cNvSpPr>
            <a:spLocks noGrp="1"/>
          </p:cNvSpPr>
          <p:nvPr>
            <p:ph type="title"/>
          </p:nvPr>
        </p:nvSpPr>
        <p:spPr>
          <a:xfrm>
            <a:off x="821530" y="209945"/>
            <a:ext cx="10515600" cy="863598"/>
          </a:xfrm>
        </p:spPr>
        <p:txBody>
          <a:bodyPr/>
          <a:lstStyle/>
          <a:p>
            <a:r>
              <a:rPr lang="en-US" dirty="0"/>
              <a:t>Thesis Overview Diagram</a:t>
            </a:r>
          </a:p>
        </p:txBody>
      </p:sp>
      <p:sp>
        <p:nvSpPr>
          <p:cNvPr id="10" name="Rounded Rectangle 9">
            <a:extLst>
              <a:ext uri="{FF2B5EF4-FFF2-40B4-BE49-F238E27FC236}">
                <a16:creationId xmlns:a16="http://schemas.microsoft.com/office/drawing/2014/main" id="{F22A3A33-27D3-BB4A-8ECD-3BF9259DD313}"/>
              </a:ext>
            </a:extLst>
          </p:cNvPr>
          <p:cNvSpPr/>
          <p:nvPr/>
        </p:nvSpPr>
        <p:spPr>
          <a:xfrm>
            <a:off x="1770747" y="5745387"/>
            <a:ext cx="4430023" cy="871538"/>
          </a:xfrm>
          <a:prstGeom prst="roundRect">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Bridging Information Retrieval Conceptual Framework</a:t>
            </a:r>
          </a:p>
        </p:txBody>
      </p:sp>
      <p:sp>
        <p:nvSpPr>
          <p:cNvPr id="13" name="Oval 12">
            <a:extLst>
              <a:ext uri="{FF2B5EF4-FFF2-40B4-BE49-F238E27FC236}">
                <a16:creationId xmlns:a16="http://schemas.microsoft.com/office/drawing/2014/main" id="{155D2DD7-C8A0-9E47-AA69-8328BFE20752}"/>
              </a:ext>
            </a:extLst>
          </p:cNvPr>
          <p:cNvSpPr/>
          <p:nvPr/>
        </p:nvSpPr>
        <p:spPr>
          <a:xfrm>
            <a:off x="1867086" y="2839525"/>
            <a:ext cx="1628775" cy="1028700"/>
          </a:xfrm>
          <a:prstGeom prst="ellipse">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User Study</a:t>
            </a:r>
          </a:p>
        </p:txBody>
      </p:sp>
      <p:sp>
        <p:nvSpPr>
          <p:cNvPr id="15" name="TextBox 14">
            <a:extLst>
              <a:ext uri="{FF2B5EF4-FFF2-40B4-BE49-F238E27FC236}">
                <a16:creationId xmlns:a16="http://schemas.microsoft.com/office/drawing/2014/main" id="{D0B9FFCE-B322-1742-8FC3-456AFD06C75C}"/>
              </a:ext>
            </a:extLst>
          </p:cNvPr>
          <p:cNvSpPr txBox="1"/>
          <p:nvPr/>
        </p:nvSpPr>
        <p:spPr>
          <a:xfrm rot="16200000">
            <a:off x="-200710" y="5056079"/>
            <a:ext cx="1771650" cy="646331"/>
          </a:xfrm>
          <a:prstGeom prst="rect">
            <a:avLst/>
          </a:prstGeom>
          <a:noFill/>
        </p:spPr>
        <p:txBody>
          <a:bodyPr wrap="square" rtlCol="0">
            <a:spAutoFit/>
          </a:bodyPr>
          <a:lstStyle/>
          <a:p>
            <a:pPr algn="ctr"/>
            <a:r>
              <a:rPr lang="en-US" dirty="0"/>
              <a:t>Information Retrieval Theory</a:t>
            </a:r>
          </a:p>
        </p:txBody>
      </p:sp>
      <p:sp>
        <p:nvSpPr>
          <p:cNvPr id="17" name="TextBox 16">
            <a:extLst>
              <a:ext uri="{FF2B5EF4-FFF2-40B4-BE49-F238E27FC236}">
                <a16:creationId xmlns:a16="http://schemas.microsoft.com/office/drawing/2014/main" id="{75FE437A-E1F1-3C45-8B9A-DE7DB60A6C0A}"/>
              </a:ext>
            </a:extLst>
          </p:cNvPr>
          <p:cNvSpPr txBox="1"/>
          <p:nvPr/>
        </p:nvSpPr>
        <p:spPr>
          <a:xfrm rot="16200000">
            <a:off x="-200709" y="2412891"/>
            <a:ext cx="1771650" cy="646331"/>
          </a:xfrm>
          <a:prstGeom prst="rect">
            <a:avLst/>
          </a:prstGeom>
          <a:noFill/>
        </p:spPr>
        <p:txBody>
          <a:bodyPr wrap="square" rtlCol="0">
            <a:spAutoFit/>
          </a:bodyPr>
          <a:lstStyle/>
          <a:p>
            <a:pPr algn="ctr"/>
            <a:r>
              <a:rPr lang="en-US" dirty="0"/>
              <a:t>Clinical Decision Support</a:t>
            </a:r>
          </a:p>
        </p:txBody>
      </p:sp>
      <p:sp>
        <p:nvSpPr>
          <p:cNvPr id="19" name="Chevron 18">
            <a:extLst>
              <a:ext uri="{FF2B5EF4-FFF2-40B4-BE49-F238E27FC236}">
                <a16:creationId xmlns:a16="http://schemas.microsoft.com/office/drawing/2014/main" id="{7BBEB8D0-7604-E04E-B54A-D25FF4E32C1E}"/>
              </a:ext>
            </a:extLst>
          </p:cNvPr>
          <p:cNvSpPr/>
          <p:nvPr/>
        </p:nvSpPr>
        <p:spPr>
          <a:xfrm>
            <a:off x="6268627" y="2871786"/>
            <a:ext cx="2415777" cy="1000125"/>
          </a:xfrm>
          <a:prstGeom prst="chevron">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bg1"/>
                </a:solidFill>
              </a:rPr>
              <a:t>Instantiation Method</a:t>
            </a:r>
          </a:p>
        </p:txBody>
      </p:sp>
      <p:sp>
        <p:nvSpPr>
          <p:cNvPr id="20" name="Oval 19">
            <a:extLst>
              <a:ext uri="{FF2B5EF4-FFF2-40B4-BE49-F238E27FC236}">
                <a16:creationId xmlns:a16="http://schemas.microsoft.com/office/drawing/2014/main" id="{38767DC3-028F-9C42-8050-BE781D46D357}"/>
              </a:ext>
            </a:extLst>
          </p:cNvPr>
          <p:cNvSpPr/>
          <p:nvPr/>
        </p:nvSpPr>
        <p:spPr>
          <a:xfrm>
            <a:off x="10056008" y="2857500"/>
            <a:ext cx="1628775" cy="1028700"/>
          </a:xfrm>
          <a:prstGeom prst="ellipse">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Empirical Evaluation</a:t>
            </a:r>
          </a:p>
        </p:txBody>
      </p:sp>
      <p:sp>
        <p:nvSpPr>
          <p:cNvPr id="21" name="Oval 20">
            <a:extLst>
              <a:ext uri="{FF2B5EF4-FFF2-40B4-BE49-F238E27FC236}">
                <a16:creationId xmlns:a16="http://schemas.microsoft.com/office/drawing/2014/main" id="{13396411-DD84-7B43-96D7-C142DDD207BD}"/>
              </a:ext>
            </a:extLst>
          </p:cNvPr>
          <p:cNvSpPr/>
          <p:nvPr/>
        </p:nvSpPr>
        <p:spPr>
          <a:xfrm>
            <a:off x="10047693" y="1409300"/>
            <a:ext cx="1441845" cy="623886"/>
          </a:xfrm>
          <a:prstGeom prst="ellipse">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400" dirty="0"/>
              <a:t>Empirical Evaluation</a:t>
            </a:r>
          </a:p>
        </p:txBody>
      </p:sp>
      <p:sp>
        <p:nvSpPr>
          <p:cNvPr id="22" name="Chevron 21">
            <a:extLst>
              <a:ext uri="{FF2B5EF4-FFF2-40B4-BE49-F238E27FC236}">
                <a16:creationId xmlns:a16="http://schemas.microsoft.com/office/drawing/2014/main" id="{0BA265F1-58EB-0D4C-9CD1-98ECDA2775B4}"/>
              </a:ext>
            </a:extLst>
          </p:cNvPr>
          <p:cNvSpPr/>
          <p:nvPr/>
        </p:nvSpPr>
        <p:spPr>
          <a:xfrm>
            <a:off x="7724777" y="2157803"/>
            <a:ext cx="2075260" cy="631431"/>
          </a:xfrm>
          <a:prstGeom prst="chevron">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400" dirty="0">
                <a:solidFill>
                  <a:schemeClr val="bg1"/>
                </a:solidFill>
              </a:rPr>
              <a:t>Relationship Extraction</a:t>
            </a:r>
          </a:p>
        </p:txBody>
      </p:sp>
      <p:sp>
        <p:nvSpPr>
          <p:cNvPr id="23" name="Chevron 22">
            <a:extLst>
              <a:ext uri="{FF2B5EF4-FFF2-40B4-BE49-F238E27FC236}">
                <a16:creationId xmlns:a16="http://schemas.microsoft.com/office/drawing/2014/main" id="{E667FFB8-61DF-F94D-A50B-C9FF8B7D0EFF}"/>
              </a:ext>
            </a:extLst>
          </p:cNvPr>
          <p:cNvSpPr/>
          <p:nvPr/>
        </p:nvSpPr>
        <p:spPr>
          <a:xfrm>
            <a:off x="7724777" y="1409301"/>
            <a:ext cx="2075260" cy="623885"/>
          </a:xfrm>
          <a:prstGeom prst="chevron">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400" dirty="0">
                <a:solidFill>
                  <a:schemeClr val="bg1"/>
                </a:solidFill>
              </a:rPr>
              <a:t>Relationship Scoring</a:t>
            </a:r>
          </a:p>
        </p:txBody>
      </p:sp>
      <p:sp>
        <p:nvSpPr>
          <p:cNvPr id="24" name="Oval 23">
            <a:extLst>
              <a:ext uri="{FF2B5EF4-FFF2-40B4-BE49-F238E27FC236}">
                <a16:creationId xmlns:a16="http://schemas.microsoft.com/office/drawing/2014/main" id="{B137E5BA-FB29-DA4B-9717-D35AF189B418}"/>
              </a:ext>
            </a:extLst>
          </p:cNvPr>
          <p:cNvSpPr/>
          <p:nvPr/>
        </p:nvSpPr>
        <p:spPr>
          <a:xfrm>
            <a:off x="10047692" y="2161575"/>
            <a:ext cx="1441845" cy="623886"/>
          </a:xfrm>
          <a:prstGeom prst="ellipse">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400" dirty="0"/>
              <a:t>Empirical Evaluation</a:t>
            </a:r>
          </a:p>
        </p:txBody>
      </p:sp>
      <p:cxnSp>
        <p:nvCxnSpPr>
          <p:cNvPr id="26" name="Elbow Connector 25">
            <a:extLst>
              <a:ext uri="{FF2B5EF4-FFF2-40B4-BE49-F238E27FC236}">
                <a16:creationId xmlns:a16="http://schemas.microsoft.com/office/drawing/2014/main" id="{FAE61A3D-00A8-F342-A81E-54A5FD45552F}"/>
              </a:ext>
            </a:extLst>
          </p:cNvPr>
          <p:cNvCxnSpPr>
            <a:cxnSpLocks/>
            <a:stCxn id="19" idx="0"/>
            <a:endCxn id="22" idx="1"/>
          </p:cNvCxnSpPr>
          <p:nvPr/>
        </p:nvCxnSpPr>
        <p:spPr>
          <a:xfrm rot="5400000" flipH="1" flipV="1">
            <a:off x="7434355" y="2265649"/>
            <a:ext cx="398267" cy="814009"/>
          </a:xfrm>
          <a:prstGeom prst="bentConnector2">
            <a:avLst/>
          </a:prstGeom>
          <a:ln w="12700">
            <a:tailEnd type="triangle" w="lg" len="lg"/>
          </a:ln>
        </p:spPr>
        <p:style>
          <a:lnRef idx="1">
            <a:schemeClr val="accent1"/>
          </a:lnRef>
          <a:fillRef idx="0">
            <a:schemeClr val="accent1"/>
          </a:fillRef>
          <a:effectRef idx="0">
            <a:schemeClr val="accent1"/>
          </a:effectRef>
          <a:fontRef idx="minor">
            <a:schemeClr val="tx1"/>
          </a:fontRef>
        </p:style>
      </p:cxnSp>
      <p:cxnSp>
        <p:nvCxnSpPr>
          <p:cNvPr id="27" name="Elbow Connector 26">
            <a:extLst>
              <a:ext uri="{FF2B5EF4-FFF2-40B4-BE49-F238E27FC236}">
                <a16:creationId xmlns:a16="http://schemas.microsoft.com/office/drawing/2014/main" id="{D2B65124-515C-9E48-9379-FB88BB0A6C5F}"/>
              </a:ext>
            </a:extLst>
          </p:cNvPr>
          <p:cNvCxnSpPr>
            <a:cxnSpLocks/>
            <a:stCxn id="19" idx="0"/>
            <a:endCxn id="23" idx="1"/>
          </p:cNvCxnSpPr>
          <p:nvPr/>
        </p:nvCxnSpPr>
        <p:spPr>
          <a:xfrm rot="5400000" flipH="1" flipV="1">
            <a:off x="7056331" y="1891397"/>
            <a:ext cx="1150542" cy="810236"/>
          </a:xfrm>
          <a:prstGeom prst="bentConnector2">
            <a:avLst/>
          </a:prstGeom>
          <a:ln w="12700">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77D29F9-0A4A-3848-BBB1-4F91BE468C99}"/>
              </a:ext>
            </a:extLst>
          </p:cNvPr>
          <p:cNvCxnSpPr>
            <a:cxnSpLocks/>
          </p:cNvCxnSpPr>
          <p:nvPr/>
        </p:nvCxnSpPr>
        <p:spPr>
          <a:xfrm flipV="1">
            <a:off x="5303038" y="5486398"/>
            <a:ext cx="0" cy="258990"/>
          </a:xfrm>
          <a:prstGeom prst="line">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E9EF85F8-D36A-3F4F-9D4A-BD2FC3245AB5}"/>
              </a:ext>
            </a:extLst>
          </p:cNvPr>
          <p:cNvCxnSpPr>
            <a:cxnSpLocks/>
          </p:cNvCxnSpPr>
          <p:nvPr/>
        </p:nvCxnSpPr>
        <p:spPr>
          <a:xfrm flipV="1">
            <a:off x="2689440" y="5502894"/>
            <a:ext cx="0" cy="258990"/>
          </a:xfrm>
          <a:prstGeom prst="line">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00B75BB8-8119-7946-A9A5-A9A62EEC027C}"/>
              </a:ext>
            </a:extLst>
          </p:cNvPr>
          <p:cNvCxnSpPr>
            <a:cxnSpLocks/>
            <a:stCxn id="30" idx="0"/>
            <a:endCxn id="13" idx="4"/>
          </p:cNvCxnSpPr>
          <p:nvPr/>
        </p:nvCxnSpPr>
        <p:spPr>
          <a:xfrm flipV="1">
            <a:off x="2660642" y="3868225"/>
            <a:ext cx="20832" cy="1161763"/>
          </a:xfrm>
          <a:prstGeom prst="line">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BDB25011-CC27-1A44-A0E6-D14253BE86EA}"/>
              </a:ext>
            </a:extLst>
          </p:cNvPr>
          <p:cNvCxnSpPr>
            <a:cxnSpLocks/>
            <a:stCxn id="41" idx="0"/>
            <a:endCxn id="32" idx="2"/>
          </p:cNvCxnSpPr>
          <p:nvPr/>
        </p:nvCxnSpPr>
        <p:spPr>
          <a:xfrm flipH="1" flipV="1">
            <a:off x="5302720" y="4785325"/>
            <a:ext cx="318" cy="261160"/>
          </a:xfrm>
          <a:prstGeom prst="line">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C26FBC34-5D70-5D47-98EE-34BE46303783}"/>
              </a:ext>
            </a:extLst>
          </p:cNvPr>
          <p:cNvCxnSpPr>
            <a:cxnSpLocks/>
            <a:stCxn id="19" idx="3"/>
            <a:endCxn id="20" idx="2"/>
          </p:cNvCxnSpPr>
          <p:nvPr/>
        </p:nvCxnSpPr>
        <p:spPr>
          <a:xfrm>
            <a:off x="8684404" y="3371849"/>
            <a:ext cx="1371604" cy="1"/>
          </a:xfrm>
          <a:prstGeom prst="line">
            <a:avLst/>
          </a:prstGeom>
          <a:ln>
            <a:solidFill>
              <a:schemeClr val="accent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7830BB49-70A0-6B49-94A4-B225920AEBEE}"/>
              </a:ext>
            </a:extLst>
          </p:cNvPr>
          <p:cNvCxnSpPr>
            <a:cxnSpLocks/>
            <a:stCxn id="22" idx="3"/>
            <a:endCxn id="24" idx="2"/>
          </p:cNvCxnSpPr>
          <p:nvPr/>
        </p:nvCxnSpPr>
        <p:spPr>
          <a:xfrm flipV="1">
            <a:off x="9800037" y="2473518"/>
            <a:ext cx="247655" cy="1"/>
          </a:xfrm>
          <a:prstGeom prst="line">
            <a:avLst/>
          </a:prstGeom>
          <a:ln>
            <a:solidFill>
              <a:schemeClr val="accent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CD7A2FD6-88C7-0D4C-BB8D-9E7B1944A2C1}"/>
              </a:ext>
            </a:extLst>
          </p:cNvPr>
          <p:cNvCxnSpPr>
            <a:cxnSpLocks/>
            <a:stCxn id="23" idx="3"/>
            <a:endCxn id="21" idx="2"/>
          </p:cNvCxnSpPr>
          <p:nvPr/>
        </p:nvCxnSpPr>
        <p:spPr>
          <a:xfrm flipV="1">
            <a:off x="9800037" y="1721243"/>
            <a:ext cx="247656" cy="1"/>
          </a:xfrm>
          <a:prstGeom prst="line">
            <a:avLst/>
          </a:prstGeom>
          <a:ln>
            <a:solidFill>
              <a:schemeClr val="accent1"/>
            </a:solidFill>
            <a:tailEnd type="triangle" w="lg" len="lg"/>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0FA59AC8-62C6-FE49-B34A-9E49006687A5}"/>
              </a:ext>
            </a:extLst>
          </p:cNvPr>
          <p:cNvSpPr>
            <a:spLocks noGrp="1"/>
          </p:cNvSpPr>
          <p:nvPr>
            <p:ph type="sldNum" sz="quarter" idx="12"/>
          </p:nvPr>
        </p:nvSpPr>
        <p:spPr/>
        <p:txBody>
          <a:bodyPr/>
          <a:lstStyle/>
          <a:p>
            <a:fld id="{253CDD1E-6259-A844-8C68-CA31AA8918D9}" type="slidenum">
              <a:rPr lang="en-US" smtClean="0"/>
              <a:t>65</a:t>
            </a:fld>
            <a:endParaRPr lang="en-US"/>
          </a:p>
        </p:txBody>
      </p:sp>
      <p:sp>
        <p:nvSpPr>
          <p:cNvPr id="41" name="Rounded Rectangle 40">
            <a:extLst>
              <a:ext uri="{FF2B5EF4-FFF2-40B4-BE49-F238E27FC236}">
                <a16:creationId xmlns:a16="http://schemas.microsoft.com/office/drawing/2014/main" id="{70C879F2-168A-7545-8929-F2E0590CED32}"/>
              </a:ext>
            </a:extLst>
          </p:cNvPr>
          <p:cNvSpPr/>
          <p:nvPr/>
        </p:nvSpPr>
        <p:spPr>
          <a:xfrm>
            <a:off x="4051290" y="5046485"/>
            <a:ext cx="2503495" cy="456409"/>
          </a:xfrm>
          <a:prstGeom prst="roundRect">
            <a:avLst/>
          </a:prstGeom>
          <a:noFill/>
          <a:ln>
            <a:solidFill>
              <a:schemeClr val="bg1">
                <a:lumMod val="75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tx1"/>
                </a:solidFill>
              </a:rPr>
              <a:t>Minimal Interaction IR</a:t>
            </a:r>
          </a:p>
        </p:txBody>
      </p:sp>
      <p:sp>
        <p:nvSpPr>
          <p:cNvPr id="30" name="Rounded Rectangle 29">
            <a:extLst>
              <a:ext uri="{FF2B5EF4-FFF2-40B4-BE49-F238E27FC236}">
                <a16:creationId xmlns:a16="http://schemas.microsoft.com/office/drawing/2014/main" id="{E6A17B7B-B72D-2244-B956-C3D648B57A51}"/>
              </a:ext>
            </a:extLst>
          </p:cNvPr>
          <p:cNvSpPr/>
          <p:nvPr/>
        </p:nvSpPr>
        <p:spPr>
          <a:xfrm>
            <a:off x="1408894" y="5029988"/>
            <a:ext cx="2503495" cy="456409"/>
          </a:xfrm>
          <a:prstGeom prst="roundRect">
            <a:avLst/>
          </a:prstGeom>
          <a:noFill/>
          <a:ln>
            <a:solidFill>
              <a:schemeClr val="bg1">
                <a:lumMod val="75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tx1"/>
                </a:solidFill>
              </a:rPr>
              <a:t>Multiple Interaction IR</a:t>
            </a:r>
          </a:p>
        </p:txBody>
      </p:sp>
      <p:sp>
        <p:nvSpPr>
          <p:cNvPr id="32" name="Rounded Rectangle 31">
            <a:extLst>
              <a:ext uri="{FF2B5EF4-FFF2-40B4-BE49-F238E27FC236}">
                <a16:creationId xmlns:a16="http://schemas.microsoft.com/office/drawing/2014/main" id="{8AE876E8-F66E-484C-932F-8FCF8E4E5D30}"/>
              </a:ext>
            </a:extLst>
          </p:cNvPr>
          <p:cNvSpPr/>
          <p:nvPr/>
        </p:nvSpPr>
        <p:spPr>
          <a:xfrm>
            <a:off x="4094831" y="4153125"/>
            <a:ext cx="2415777" cy="632200"/>
          </a:xfrm>
          <a:prstGeom prst="roundRect">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Case-Based Problem Resolution Model</a:t>
            </a:r>
          </a:p>
        </p:txBody>
      </p:sp>
      <p:cxnSp>
        <p:nvCxnSpPr>
          <p:cNvPr id="33" name="Elbow Connector 32">
            <a:extLst>
              <a:ext uri="{FF2B5EF4-FFF2-40B4-BE49-F238E27FC236}">
                <a16:creationId xmlns:a16="http://schemas.microsoft.com/office/drawing/2014/main" id="{DFE75CA9-23F0-D149-8425-C70C6C4D5947}"/>
              </a:ext>
            </a:extLst>
          </p:cNvPr>
          <p:cNvCxnSpPr>
            <a:cxnSpLocks/>
            <a:stCxn id="32" idx="0"/>
            <a:endCxn id="19" idx="1"/>
          </p:cNvCxnSpPr>
          <p:nvPr/>
        </p:nvCxnSpPr>
        <p:spPr>
          <a:xfrm rot="5400000" flipH="1" flipV="1">
            <a:off x="5645067" y="3029502"/>
            <a:ext cx="781276" cy="1465970"/>
          </a:xfrm>
          <a:prstGeom prst="bentConnector2">
            <a:avLst/>
          </a:prstGeom>
          <a:ln w="12700">
            <a:tailEnd type="triangle" w="lg" len="lg"/>
          </a:ln>
        </p:spPr>
        <p:style>
          <a:lnRef idx="1">
            <a:schemeClr val="accent1"/>
          </a:lnRef>
          <a:fillRef idx="0">
            <a:schemeClr val="accent1"/>
          </a:fillRef>
          <a:effectRef idx="0">
            <a:schemeClr val="accent1"/>
          </a:effectRef>
          <a:fontRef idx="minor">
            <a:schemeClr val="tx1"/>
          </a:fontRef>
        </p:style>
      </p:cxnSp>
      <p:sp>
        <p:nvSpPr>
          <p:cNvPr id="29" name="Snip Single Corner of Rectangle 28">
            <a:extLst>
              <a:ext uri="{FF2B5EF4-FFF2-40B4-BE49-F238E27FC236}">
                <a16:creationId xmlns:a16="http://schemas.microsoft.com/office/drawing/2014/main" id="{55D83437-D6DB-CA4A-9461-F6A2409FDA9C}"/>
              </a:ext>
            </a:extLst>
          </p:cNvPr>
          <p:cNvSpPr/>
          <p:nvPr/>
        </p:nvSpPr>
        <p:spPr>
          <a:xfrm>
            <a:off x="1811580" y="2761280"/>
            <a:ext cx="471487" cy="385762"/>
          </a:xfrm>
          <a:prstGeom prst="snip1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1200" b="1" dirty="0">
                <a:solidFill>
                  <a:schemeClr val="tx1"/>
                </a:solidFill>
              </a:rPr>
              <a:t>RQ-1</a:t>
            </a:r>
          </a:p>
        </p:txBody>
      </p:sp>
      <mc:AlternateContent xmlns:mc="http://schemas.openxmlformats.org/markup-compatibility/2006">
        <mc:Choice xmlns:p14="http://schemas.microsoft.com/office/powerpoint/2010/main" Requires="p14">
          <p:contentPart p14:bwMode="auto" r:id="rId3">
            <p14:nvContentPartPr>
              <p14:cNvPr id="36" name="Ink 35">
                <a:extLst>
                  <a:ext uri="{FF2B5EF4-FFF2-40B4-BE49-F238E27FC236}">
                    <a16:creationId xmlns:a16="http://schemas.microsoft.com/office/drawing/2014/main" id="{68C7B2C4-02B7-5148-90DC-13693C134E80}"/>
                  </a:ext>
                </a:extLst>
              </p14:cNvPr>
              <p14:cNvContentPartPr/>
              <p14:nvPr/>
            </p14:nvContentPartPr>
            <p14:xfrm>
              <a:off x="1762131" y="5745387"/>
              <a:ext cx="4738663" cy="902668"/>
            </p14:xfrm>
          </p:contentPart>
        </mc:Choice>
        <mc:Fallback>
          <p:pic>
            <p:nvPicPr>
              <p:cNvPr id="36" name="Ink 35">
                <a:extLst>
                  <a:ext uri="{FF2B5EF4-FFF2-40B4-BE49-F238E27FC236}">
                    <a16:creationId xmlns:a16="http://schemas.microsoft.com/office/drawing/2014/main" id="{68C7B2C4-02B7-5148-90DC-13693C134E80}"/>
                  </a:ext>
                </a:extLst>
              </p:cNvPr>
              <p:cNvPicPr/>
              <p:nvPr/>
            </p:nvPicPr>
            <p:blipFill>
              <a:blip r:embed="rId4"/>
              <a:stretch>
                <a:fillRect/>
              </a:stretch>
            </p:blipFill>
            <p:spPr>
              <a:xfrm>
                <a:off x="1753130" y="5736389"/>
                <a:ext cx="4756304" cy="920304"/>
              </a:xfrm>
              <a:prstGeom prst="rect">
                <a:avLst/>
              </a:prstGeom>
            </p:spPr>
          </p:pic>
        </mc:Fallback>
      </mc:AlternateContent>
      <p:sp>
        <p:nvSpPr>
          <p:cNvPr id="37" name="Rounded Rectangular Callout 36">
            <a:extLst>
              <a:ext uri="{FF2B5EF4-FFF2-40B4-BE49-F238E27FC236}">
                <a16:creationId xmlns:a16="http://schemas.microsoft.com/office/drawing/2014/main" id="{B03B292E-5BAD-EF46-999E-3F2A11487EA6}"/>
              </a:ext>
            </a:extLst>
          </p:cNvPr>
          <p:cNvSpPr/>
          <p:nvPr/>
        </p:nvSpPr>
        <p:spPr>
          <a:xfrm>
            <a:off x="6950875" y="5022453"/>
            <a:ext cx="3653626" cy="1333897"/>
          </a:xfrm>
          <a:prstGeom prst="wedgeRoundRectCallout">
            <a:avLst>
              <a:gd name="adj1" fmla="val -61363"/>
              <a:gd name="adj2" fmla="val 29902"/>
              <a:gd name="adj3" fmla="val 16667"/>
            </a:avLst>
          </a:prstGeom>
        </p:spPr>
        <p:style>
          <a:lnRef idx="0">
            <a:schemeClr val="accent4"/>
          </a:lnRef>
          <a:fillRef idx="3">
            <a:schemeClr val="accent4"/>
          </a:fillRef>
          <a:effectRef idx="3">
            <a:schemeClr val="accent4"/>
          </a:effectRef>
          <a:fontRef idx="minor">
            <a:schemeClr val="lt1"/>
          </a:fontRef>
        </p:style>
        <p:txBody>
          <a:bodyPr rtlCol="0" anchor="ctr"/>
          <a:lstStyle/>
          <a:p>
            <a:r>
              <a:rPr lang="en-US" sz="1600" b="1" dirty="0">
                <a:solidFill>
                  <a:schemeClr val="tx1"/>
                </a:solidFill>
              </a:rPr>
              <a:t>RQ-2</a:t>
            </a:r>
            <a:r>
              <a:rPr lang="en-US" sz="1600" dirty="0">
                <a:solidFill>
                  <a:schemeClr val="tx1"/>
                </a:solidFill>
              </a:rPr>
              <a:t>: ﻿What are the key elements of an IR conceptual framework that supports and distinguishes between minimal and multi-interaction search tasks? </a:t>
            </a:r>
          </a:p>
        </p:txBody>
      </p:sp>
    </p:spTree>
    <p:extLst>
      <p:ext uri="{BB962C8B-B14F-4D97-AF65-F5344CB8AC3E}">
        <p14:creationId xmlns:p14="http://schemas.microsoft.com/office/powerpoint/2010/main" val="3697552945"/>
      </p:ext>
    </p:extLst>
  </p:cSld>
  <p:clrMapOvr>
    <a:masterClrMapping/>
  </p:clrMapOvr>
  <mc:AlternateContent xmlns:mc="http://schemas.openxmlformats.org/markup-compatibility/2006" xmlns:p14="http://schemas.microsoft.com/office/powerpoint/2010/main">
    <mc:Choice Requires="p14">
      <p:transition spd="slow" p14:dur="2000" advTm="10528"/>
    </mc:Choice>
    <mc:Fallback xmlns="">
      <p:transition spd="slow" advTm="1052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dissolve">
                                      <p:cBhvr>
                                        <p:cTn id="7" dur="500"/>
                                        <p:tgtEl>
                                          <p:spTgt spid="36"/>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7"/>
                                        </p:tgtEl>
                                        <p:attrNameLst>
                                          <p:attrName>style.visibility</p:attrName>
                                        </p:attrNameLst>
                                      </p:cBhvr>
                                      <p:to>
                                        <p:strVal val="visible"/>
                                      </p:to>
                                    </p:set>
                                    <p:animEffect transition="in" filter="dissolve">
                                      <p:cBhvr>
                                        <p:cTn id="10"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E4505C23-674B-4195-81D6-0C127FEAE3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67908"/>
            <a:ext cx="9161029" cy="1490093"/>
          </a:xfrm>
          <a:custGeom>
            <a:avLst/>
            <a:gdLst>
              <a:gd name="connsiteX0" fmla="*/ 0 w 9161029"/>
              <a:gd name="connsiteY0" fmla="*/ 0 h 1490093"/>
              <a:gd name="connsiteX1" fmla="*/ 2046494 w 9161029"/>
              <a:gd name="connsiteY1" fmla="*/ 0 h 1490093"/>
              <a:gd name="connsiteX2" fmla="*/ 2496613 w 9161029"/>
              <a:gd name="connsiteY2" fmla="*/ 0 h 1490093"/>
              <a:gd name="connsiteX3" fmla="*/ 3235839 w 9161029"/>
              <a:gd name="connsiteY3" fmla="*/ 0 h 1490093"/>
              <a:gd name="connsiteX4" fmla="*/ 9161029 w 9161029"/>
              <a:gd name="connsiteY4" fmla="*/ 0 h 1490093"/>
              <a:gd name="connsiteX5" fmla="*/ 8470921 w 9161029"/>
              <a:gd name="connsiteY5" fmla="*/ 1490093 h 1490093"/>
              <a:gd name="connsiteX6" fmla="*/ 0 w 9161029"/>
              <a:gd name="connsiteY6" fmla="*/ 1490093 h 1490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61029" h="1490093">
                <a:moveTo>
                  <a:pt x="0" y="0"/>
                </a:moveTo>
                <a:lnTo>
                  <a:pt x="2046494" y="0"/>
                </a:lnTo>
                <a:lnTo>
                  <a:pt x="2496613" y="0"/>
                </a:lnTo>
                <a:lnTo>
                  <a:pt x="3235839" y="0"/>
                </a:lnTo>
                <a:lnTo>
                  <a:pt x="9161029" y="0"/>
                </a:lnTo>
                <a:lnTo>
                  <a:pt x="8470921" y="1490093"/>
                </a:lnTo>
                <a:lnTo>
                  <a:pt x="0" y="1490093"/>
                </a:lnTo>
                <a:close/>
              </a:path>
            </a:pathLst>
          </a:custGeom>
          <a:solidFill>
            <a:schemeClr val="tx1">
              <a:lumMod val="50000"/>
              <a:lumOff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B75DBAA-C745-A347-9CD0-F4BEB157D82E}"/>
              </a:ext>
            </a:extLst>
          </p:cNvPr>
          <p:cNvSpPr>
            <a:spLocks noGrp="1"/>
          </p:cNvSpPr>
          <p:nvPr>
            <p:ph type="title"/>
          </p:nvPr>
        </p:nvSpPr>
        <p:spPr>
          <a:xfrm>
            <a:off x="838200" y="5529884"/>
            <a:ext cx="7719381" cy="1096331"/>
          </a:xfrm>
        </p:spPr>
        <p:txBody>
          <a:bodyPr>
            <a:normAutofit/>
          </a:bodyPr>
          <a:lstStyle/>
          <a:p>
            <a:r>
              <a:rPr lang="en-US" dirty="0"/>
              <a:t>RQ-2: Selected Key Contributions</a:t>
            </a:r>
          </a:p>
        </p:txBody>
      </p:sp>
      <p:sp>
        <p:nvSpPr>
          <p:cNvPr id="13" name="Freeform: Shape 12">
            <a:extLst>
              <a:ext uri="{FF2B5EF4-FFF2-40B4-BE49-F238E27FC236}">
                <a16:creationId xmlns:a16="http://schemas.microsoft.com/office/drawing/2014/main" id="{65C9B8F0-FF66-4C15-BD05-E86B87331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63037" y="5367908"/>
            <a:ext cx="3428963" cy="1490093"/>
          </a:xfrm>
          <a:custGeom>
            <a:avLst/>
            <a:gdLst>
              <a:gd name="connsiteX0" fmla="*/ 690108 w 3428963"/>
              <a:gd name="connsiteY0" fmla="*/ 0 h 1490093"/>
              <a:gd name="connsiteX1" fmla="*/ 3428963 w 3428963"/>
              <a:gd name="connsiteY1" fmla="*/ 0 h 1490093"/>
              <a:gd name="connsiteX2" fmla="*/ 3428963 w 3428963"/>
              <a:gd name="connsiteY2" fmla="*/ 1490093 h 1490093"/>
              <a:gd name="connsiteX3" fmla="*/ 0 w 3428963"/>
              <a:gd name="connsiteY3" fmla="*/ 1490093 h 1490093"/>
            </a:gdLst>
            <a:ahLst/>
            <a:cxnLst>
              <a:cxn ang="0">
                <a:pos x="connsiteX0" y="connsiteY0"/>
              </a:cxn>
              <a:cxn ang="0">
                <a:pos x="connsiteX1" y="connsiteY1"/>
              </a:cxn>
              <a:cxn ang="0">
                <a:pos x="connsiteX2" y="connsiteY2"/>
              </a:cxn>
              <a:cxn ang="0">
                <a:pos x="connsiteX3" y="connsiteY3"/>
              </a:cxn>
            </a:cxnLst>
            <a:rect l="l" t="t" r="r" b="b"/>
            <a:pathLst>
              <a:path w="3428963" h="1490093">
                <a:moveTo>
                  <a:pt x="690108" y="0"/>
                </a:moveTo>
                <a:lnTo>
                  <a:pt x="3428963" y="0"/>
                </a:lnTo>
                <a:lnTo>
                  <a:pt x="3428963" y="1490093"/>
                </a:lnTo>
                <a:lnTo>
                  <a:pt x="0" y="1490093"/>
                </a:lnTo>
                <a:close/>
              </a:path>
            </a:pathLst>
          </a:cu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Slide Number Placeholder 3">
            <a:extLst>
              <a:ext uri="{FF2B5EF4-FFF2-40B4-BE49-F238E27FC236}">
                <a16:creationId xmlns:a16="http://schemas.microsoft.com/office/drawing/2014/main" id="{29541BE2-2455-554C-8293-F60C8EF1EA89}"/>
              </a:ext>
            </a:extLst>
          </p:cNvPr>
          <p:cNvSpPr>
            <a:spLocks noGrp="1"/>
          </p:cNvSpPr>
          <p:nvPr>
            <p:ph type="sldNum" sz="quarter" idx="12"/>
          </p:nvPr>
        </p:nvSpPr>
        <p:spPr>
          <a:xfrm>
            <a:off x="10198279" y="6261090"/>
            <a:ext cx="1344477" cy="365125"/>
          </a:xfrm>
        </p:spPr>
        <p:txBody>
          <a:bodyPr>
            <a:normAutofit/>
          </a:bodyPr>
          <a:lstStyle/>
          <a:p>
            <a:pPr>
              <a:spcAft>
                <a:spcPts val="600"/>
              </a:spcAft>
            </a:pPr>
            <a:fld id="{253CDD1E-6259-A844-8C68-CA31AA8918D9}" type="slidenum">
              <a:rPr lang="en-US">
                <a:solidFill>
                  <a:schemeClr val="bg1">
                    <a:alpha val="80000"/>
                  </a:schemeClr>
                </a:solidFill>
              </a:rPr>
              <a:pPr>
                <a:spcAft>
                  <a:spcPts val="600"/>
                </a:spcAft>
              </a:pPr>
              <a:t>66</a:t>
            </a:fld>
            <a:endParaRPr lang="en-US">
              <a:solidFill>
                <a:schemeClr val="bg1">
                  <a:alpha val="80000"/>
                </a:schemeClr>
              </a:solidFill>
            </a:endParaRPr>
          </a:p>
        </p:txBody>
      </p:sp>
      <p:graphicFrame>
        <p:nvGraphicFramePr>
          <p:cNvPr id="6" name="Content Placeholder 2">
            <a:extLst>
              <a:ext uri="{FF2B5EF4-FFF2-40B4-BE49-F238E27FC236}">
                <a16:creationId xmlns:a16="http://schemas.microsoft.com/office/drawing/2014/main" id="{E38BF370-C218-42AB-AE6E-D677063ECCED}"/>
              </a:ext>
            </a:extLst>
          </p:cNvPr>
          <p:cNvGraphicFramePr>
            <a:graphicFrameLocks noGrp="1"/>
          </p:cNvGraphicFramePr>
          <p:nvPr>
            <p:ph idx="1"/>
            <p:extLst>
              <p:ext uri="{D42A27DB-BD31-4B8C-83A1-F6EECF244321}">
                <p14:modId xmlns:p14="http://schemas.microsoft.com/office/powerpoint/2010/main" val="2159717056"/>
              </p:ext>
            </p:extLst>
          </p:nvPr>
        </p:nvGraphicFramePr>
        <p:xfrm>
          <a:off x="838200" y="643467"/>
          <a:ext cx="10515600" cy="408097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7" name="Horizontal Scroll 6">
            <a:extLst>
              <a:ext uri="{FF2B5EF4-FFF2-40B4-BE49-F238E27FC236}">
                <a16:creationId xmlns:a16="http://schemas.microsoft.com/office/drawing/2014/main" id="{74B0D1B2-DA35-2041-B2A3-3B49B146CC63}"/>
              </a:ext>
            </a:extLst>
          </p:cNvPr>
          <p:cNvSpPr/>
          <p:nvPr/>
        </p:nvSpPr>
        <p:spPr>
          <a:xfrm>
            <a:off x="9395781" y="5610215"/>
            <a:ext cx="2619952" cy="650875"/>
          </a:xfrm>
          <a:prstGeom prst="horizontalScroll">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n w="0"/>
                <a:solidFill>
                  <a:schemeClr val="tx1"/>
                </a:solidFill>
                <a:effectLst>
                  <a:outerShdw blurRad="38100" dist="19050" dir="2700000" algn="tl" rotWithShape="0">
                    <a:schemeClr val="dk1">
                      <a:alpha val="40000"/>
                    </a:schemeClr>
                  </a:outerShdw>
                </a:effectLst>
              </a:rPr>
              <a:t>Please refer to Chapter 5</a:t>
            </a:r>
          </a:p>
        </p:txBody>
      </p:sp>
    </p:spTree>
    <p:custDataLst>
      <p:tags r:id="rId1"/>
    </p:custDataLst>
    <p:extLst>
      <p:ext uri="{BB962C8B-B14F-4D97-AF65-F5344CB8AC3E}">
        <p14:creationId xmlns:p14="http://schemas.microsoft.com/office/powerpoint/2010/main" val="1093965407"/>
      </p:ext>
    </p:extLst>
  </p:cSld>
  <p:clrMapOvr>
    <a:masterClrMapping/>
  </p:clrMapOvr>
  <mc:AlternateContent xmlns:mc="http://schemas.openxmlformats.org/markup-compatibility/2006" xmlns:p14="http://schemas.microsoft.com/office/powerpoint/2010/main">
    <mc:Choice Requires="p14">
      <p:transition spd="slow" p14:dur="2000" advTm="59915"/>
    </mc:Choice>
    <mc:Fallback xmlns="">
      <p:transition spd="slow" advTm="59915"/>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54C0A9FD-B673-E240-97D2-EF80BCEF416D}"/>
              </a:ext>
            </a:extLst>
          </p:cNvPr>
          <p:cNvSpPr/>
          <p:nvPr/>
        </p:nvSpPr>
        <p:spPr>
          <a:xfrm>
            <a:off x="328612" y="1328737"/>
            <a:ext cx="11501437" cy="2643188"/>
          </a:xfrm>
          <a:prstGeom prst="rect">
            <a:avLst/>
          </a:prstGeom>
          <a:solidFill>
            <a:schemeClr val="accent5">
              <a:lumMod val="40000"/>
              <a:lumOff val="60000"/>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434E9DA-5AC7-C64C-91A3-A3234203CEF8}"/>
              </a:ext>
            </a:extLst>
          </p:cNvPr>
          <p:cNvSpPr/>
          <p:nvPr/>
        </p:nvSpPr>
        <p:spPr>
          <a:xfrm>
            <a:off x="328613" y="4057650"/>
            <a:ext cx="11501437" cy="2643188"/>
          </a:xfrm>
          <a:prstGeom prst="rect">
            <a:avLst/>
          </a:prstGeom>
          <a:solidFill>
            <a:schemeClr val="bg1">
              <a:lumMod val="65000"/>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132F29E-39DB-7A4C-A5AC-6A172871CCFB}"/>
              </a:ext>
            </a:extLst>
          </p:cNvPr>
          <p:cNvSpPr>
            <a:spLocks noGrp="1"/>
          </p:cNvSpPr>
          <p:nvPr>
            <p:ph type="title"/>
          </p:nvPr>
        </p:nvSpPr>
        <p:spPr>
          <a:xfrm>
            <a:off x="821530" y="209945"/>
            <a:ext cx="10515600" cy="863598"/>
          </a:xfrm>
        </p:spPr>
        <p:txBody>
          <a:bodyPr/>
          <a:lstStyle/>
          <a:p>
            <a:r>
              <a:rPr lang="en-US" dirty="0"/>
              <a:t>Thesis Overview Diagram</a:t>
            </a:r>
          </a:p>
        </p:txBody>
      </p:sp>
      <p:sp>
        <p:nvSpPr>
          <p:cNvPr id="10" name="Rounded Rectangle 9">
            <a:extLst>
              <a:ext uri="{FF2B5EF4-FFF2-40B4-BE49-F238E27FC236}">
                <a16:creationId xmlns:a16="http://schemas.microsoft.com/office/drawing/2014/main" id="{F22A3A33-27D3-BB4A-8ECD-3BF9259DD313}"/>
              </a:ext>
            </a:extLst>
          </p:cNvPr>
          <p:cNvSpPr/>
          <p:nvPr/>
        </p:nvSpPr>
        <p:spPr>
          <a:xfrm>
            <a:off x="1770747" y="5745387"/>
            <a:ext cx="4430023" cy="871538"/>
          </a:xfrm>
          <a:prstGeom prst="roundRect">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Bridging Information Retrieval Conceptual Framework</a:t>
            </a:r>
          </a:p>
        </p:txBody>
      </p:sp>
      <p:sp>
        <p:nvSpPr>
          <p:cNvPr id="13" name="Oval 12">
            <a:extLst>
              <a:ext uri="{FF2B5EF4-FFF2-40B4-BE49-F238E27FC236}">
                <a16:creationId xmlns:a16="http://schemas.microsoft.com/office/drawing/2014/main" id="{155D2DD7-C8A0-9E47-AA69-8328BFE20752}"/>
              </a:ext>
            </a:extLst>
          </p:cNvPr>
          <p:cNvSpPr/>
          <p:nvPr/>
        </p:nvSpPr>
        <p:spPr>
          <a:xfrm>
            <a:off x="1867086" y="2839525"/>
            <a:ext cx="1628775" cy="1028700"/>
          </a:xfrm>
          <a:prstGeom prst="ellipse">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User Study</a:t>
            </a:r>
          </a:p>
        </p:txBody>
      </p:sp>
      <p:sp>
        <p:nvSpPr>
          <p:cNvPr id="15" name="TextBox 14">
            <a:extLst>
              <a:ext uri="{FF2B5EF4-FFF2-40B4-BE49-F238E27FC236}">
                <a16:creationId xmlns:a16="http://schemas.microsoft.com/office/drawing/2014/main" id="{D0B9FFCE-B322-1742-8FC3-456AFD06C75C}"/>
              </a:ext>
            </a:extLst>
          </p:cNvPr>
          <p:cNvSpPr txBox="1"/>
          <p:nvPr/>
        </p:nvSpPr>
        <p:spPr>
          <a:xfrm rot="16200000">
            <a:off x="-200710" y="5056079"/>
            <a:ext cx="1771650" cy="646331"/>
          </a:xfrm>
          <a:prstGeom prst="rect">
            <a:avLst/>
          </a:prstGeom>
          <a:noFill/>
        </p:spPr>
        <p:txBody>
          <a:bodyPr wrap="square" rtlCol="0">
            <a:spAutoFit/>
          </a:bodyPr>
          <a:lstStyle/>
          <a:p>
            <a:pPr algn="ctr"/>
            <a:r>
              <a:rPr lang="en-US" dirty="0"/>
              <a:t>Information Retrieval Theory</a:t>
            </a:r>
          </a:p>
        </p:txBody>
      </p:sp>
      <p:sp>
        <p:nvSpPr>
          <p:cNvPr id="17" name="TextBox 16">
            <a:extLst>
              <a:ext uri="{FF2B5EF4-FFF2-40B4-BE49-F238E27FC236}">
                <a16:creationId xmlns:a16="http://schemas.microsoft.com/office/drawing/2014/main" id="{75FE437A-E1F1-3C45-8B9A-DE7DB60A6C0A}"/>
              </a:ext>
            </a:extLst>
          </p:cNvPr>
          <p:cNvSpPr txBox="1"/>
          <p:nvPr/>
        </p:nvSpPr>
        <p:spPr>
          <a:xfrm rot="16200000">
            <a:off x="-200709" y="2412891"/>
            <a:ext cx="1771650" cy="646331"/>
          </a:xfrm>
          <a:prstGeom prst="rect">
            <a:avLst/>
          </a:prstGeom>
          <a:noFill/>
        </p:spPr>
        <p:txBody>
          <a:bodyPr wrap="square" rtlCol="0">
            <a:spAutoFit/>
          </a:bodyPr>
          <a:lstStyle/>
          <a:p>
            <a:pPr algn="ctr"/>
            <a:r>
              <a:rPr lang="en-US" dirty="0"/>
              <a:t>Clinical Decision Support</a:t>
            </a:r>
          </a:p>
        </p:txBody>
      </p:sp>
      <p:sp>
        <p:nvSpPr>
          <p:cNvPr id="19" name="Chevron 18">
            <a:extLst>
              <a:ext uri="{FF2B5EF4-FFF2-40B4-BE49-F238E27FC236}">
                <a16:creationId xmlns:a16="http://schemas.microsoft.com/office/drawing/2014/main" id="{7BBEB8D0-7604-E04E-B54A-D25FF4E32C1E}"/>
              </a:ext>
            </a:extLst>
          </p:cNvPr>
          <p:cNvSpPr/>
          <p:nvPr/>
        </p:nvSpPr>
        <p:spPr>
          <a:xfrm>
            <a:off x="6268627" y="2871786"/>
            <a:ext cx="2415777" cy="1000125"/>
          </a:xfrm>
          <a:prstGeom prst="chevron">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bg1"/>
                </a:solidFill>
              </a:rPr>
              <a:t>Instantiation Method</a:t>
            </a:r>
          </a:p>
        </p:txBody>
      </p:sp>
      <p:sp>
        <p:nvSpPr>
          <p:cNvPr id="20" name="Oval 19">
            <a:extLst>
              <a:ext uri="{FF2B5EF4-FFF2-40B4-BE49-F238E27FC236}">
                <a16:creationId xmlns:a16="http://schemas.microsoft.com/office/drawing/2014/main" id="{38767DC3-028F-9C42-8050-BE781D46D357}"/>
              </a:ext>
            </a:extLst>
          </p:cNvPr>
          <p:cNvSpPr/>
          <p:nvPr/>
        </p:nvSpPr>
        <p:spPr>
          <a:xfrm>
            <a:off x="10056008" y="2857500"/>
            <a:ext cx="1628775" cy="1028700"/>
          </a:xfrm>
          <a:prstGeom prst="ellipse">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Empirical Evaluation</a:t>
            </a:r>
          </a:p>
        </p:txBody>
      </p:sp>
      <p:sp>
        <p:nvSpPr>
          <p:cNvPr id="21" name="Oval 20">
            <a:extLst>
              <a:ext uri="{FF2B5EF4-FFF2-40B4-BE49-F238E27FC236}">
                <a16:creationId xmlns:a16="http://schemas.microsoft.com/office/drawing/2014/main" id="{13396411-DD84-7B43-96D7-C142DDD207BD}"/>
              </a:ext>
            </a:extLst>
          </p:cNvPr>
          <p:cNvSpPr/>
          <p:nvPr/>
        </p:nvSpPr>
        <p:spPr>
          <a:xfrm>
            <a:off x="10047693" y="1409300"/>
            <a:ext cx="1441845" cy="623886"/>
          </a:xfrm>
          <a:prstGeom prst="ellipse">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400" dirty="0"/>
              <a:t>Empirical Evaluation</a:t>
            </a:r>
          </a:p>
        </p:txBody>
      </p:sp>
      <p:sp>
        <p:nvSpPr>
          <p:cNvPr id="22" name="Chevron 21">
            <a:extLst>
              <a:ext uri="{FF2B5EF4-FFF2-40B4-BE49-F238E27FC236}">
                <a16:creationId xmlns:a16="http://schemas.microsoft.com/office/drawing/2014/main" id="{0BA265F1-58EB-0D4C-9CD1-98ECDA2775B4}"/>
              </a:ext>
            </a:extLst>
          </p:cNvPr>
          <p:cNvSpPr/>
          <p:nvPr/>
        </p:nvSpPr>
        <p:spPr>
          <a:xfrm>
            <a:off x="7724777" y="2157803"/>
            <a:ext cx="2075260" cy="631431"/>
          </a:xfrm>
          <a:prstGeom prst="chevron">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400" dirty="0">
                <a:solidFill>
                  <a:schemeClr val="bg1"/>
                </a:solidFill>
              </a:rPr>
              <a:t>Relationship Extraction</a:t>
            </a:r>
          </a:p>
        </p:txBody>
      </p:sp>
      <p:sp>
        <p:nvSpPr>
          <p:cNvPr id="23" name="Chevron 22">
            <a:extLst>
              <a:ext uri="{FF2B5EF4-FFF2-40B4-BE49-F238E27FC236}">
                <a16:creationId xmlns:a16="http://schemas.microsoft.com/office/drawing/2014/main" id="{E667FFB8-61DF-F94D-A50B-C9FF8B7D0EFF}"/>
              </a:ext>
            </a:extLst>
          </p:cNvPr>
          <p:cNvSpPr/>
          <p:nvPr/>
        </p:nvSpPr>
        <p:spPr>
          <a:xfrm>
            <a:off x="7724777" y="1409301"/>
            <a:ext cx="2075260" cy="623885"/>
          </a:xfrm>
          <a:prstGeom prst="chevron">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400" dirty="0">
                <a:solidFill>
                  <a:schemeClr val="bg1"/>
                </a:solidFill>
              </a:rPr>
              <a:t>Relationship Scoring</a:t>
            </a:r>
          </a:p>
        </p:txBody>
      </p:sp>
      <p:sp>
        <p:nvSpPr>
          <p:cNvPr id="24" name="Oval 23">
            <a:extLst>
              <a:ext uri="{FF2B5EF4-FFF2-40B4-BE49-F238E27FC236}">
                <a16:creationId xmlns:a16="http://schemas.microsoft.com/office/drawing/2014/main" id="{B137E5BA-FB29-DA4B-9717-D35AF189B418}"/>
              </a:ext>
            </a:extLst>
          </p:cNvPr>
          <p:cNvSpPr/>
          <p:nvPr/>
        </p:nvSpPr>
        <p:spPr>
          <a:xfrm>
            <a:off x="10047692" y="2161575"/>
            <a:ext cx="1441845" cy="623886"/>
          </a:xfrm>
          <a:prstGeom prst="ellipse">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400" dirty="0"/>
              <a:t>Empirical Evaluation</a:t>
            </a:r>
          </a:p>
        </p:txBody>
      </p:sp>
      <p:cxnSp>
        <p:nvCxnSpPr>
          <p:cNvPr id="26" name="Elbow Connector 25">
            <a:extLst>
              <a:ext uri="{FF2B5EF4-FFF2-40B4-BE49-F238E27FC236}">
                <a16:creationId xmlns:a16="http://schemas.microsoft.com/office/drawing/2014/main" id="{FAE61A3D-00A8-F342-A81E-54A5FD45552F}"/>
              </a:ext>
            </a:extLst>
          </p:cNvPr>
          <p:cNvCxnSpPr>
            <a:cxnSpLocks/>
            <a:stCxn id="19" idx="0"/>
            <a:endCxn id="22" idx="1"/>
          </p:cNvCxnSpPr>
          <p:nvPr/>
        </p:nvCxnSpPr>
        <p:spPr>
          <a:xfrm rot="5400000" flipH="1" flipV="1">
            <a:off x="7434355" y="2265649"/>
            <a:ext cx="398267" cy="814009"/>
          </a:xfrm>
          <a:prstGeom prst="bentConnector2">
            <a:avLst/>
          </a:prstGeom>
          <a:ln w="12700">
            <a:tailEnd type="triangle" w="lg" len="lg"/>
          </a:ln>
        </p:spPr>
        <p:style>
          <a:lnRef idx="1">
            <a:schemeClr val="accent1"/>
          </a:lnRef>
          <a:fillRef idx="0">
            <a:schemeClr val="accent1"/>
          </a:fillRef>
          <a:effectRef idx="0">
            <a:schemeClr val="accent1"/>
          </a:effectRef>
          <a:fontRef idx="minor">
            <a:schemeClr val="tx1"/>
          </a:fontRef>
        </p:style>
      </p:cxnSp>
      <p:cxnSp>
        <p:nvCxnSpPr>
          <p:cNvPr id="27" name="Elbow Connector 26">
            <a:extLst>
              <a:ext uri="{FF2B5EF4-FFF2-40B4-BE49-F238E27FC236}">
                <a16:creationId xmlns:a16="http://schemas.microsoft.com/office/drawing/2014/main" id="{D2B65124-515C-9E48-9379-FB88BB0A6C5F}"/>
              </a:ext>
            </a:extLst>
          </p:cNvPr>
          <p:cNvCxnSpPr>
            <a:cxnSpLocks/>
            <a:stCxn id="19" idx="0"/>
            <a:endCxn id="23" idx="1"/>
          </p:cNvCxnSpPr>
          <p:nvPr/>
        </p:nvCxnSpPr>
        <p:spPr>
          <a:xfrm rot="5400000" flipH="1" flipV="1">
            <a:off x="7056331" y="1891397"/>
            <a:ext cx="1150542" cy="810236"/>
          </a:xfrm>
          <a:prstGeom prst="bentConnector2">
            <a:avLst/>
          </a:prstGeom>
          <a:ln w="12700">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77D29F9-0A4A-3848-BBB1-4F91BE468C99}"/>
              </a:ext>
            </a:extLst>
          </p:cNvPr>
          <p:cNvCxnSpPr>
            <a:cxnSpLocks/>
          </p:cNvCxnSpPr>
          <p:nvPr/>
        </p:nvCxnSpPr>
        <p:spPr>
          <a:xfrm flipV="1">
            <a:off x="5303038" y="5486398"/>
            <a:ext cx="0" cy="258990"/>
          </a:xfrm>
          <a:prstGeom prst="line">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E9EF85F8-D36A-3F4F-9D4A-BD2FC3245AB5}"/>
              </a:ext>
            </a:extLst>
          </p:cNvPr>
          <p:cNvCxnSpPr>
            <a:cxnSpLocks/>
          </p:cNvCxnSpPr>
          <p:nvPr/>
        </p:nvCxnSpPr>
        <p:spPr>
          <a:xfrm flipV="1">
            <a:off x="2689440" y="5502894"/>
            <a:ext cx="0" cy="258990"/>
          </a:xfrm>
          <a:prstGeom prst="line">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00B75BB8-8119-7946-A9A5-A9A62EEC027C}"/>
              </a:ext>
            </a:extLst>
          </p:cNvPr>
          <p:cNvCxnSpPr>
            <a:cxnSpLocks/>
            <a:stCxn id="30" idx="0"/>
            <a:endCxn id="13" idx="4"/>
          </p:cNvCxnSpPr>
          <p:nvPr/>
        </p:nvCxnSpPr>
        <p:spPr>
          <a:xfrm flipV="1">
            <a:off x="2660642" y="3868225"/>
            <a:ext cx="20832" cy="1161763"/>
          </a:xfrm>
          <a:prstGeom prst="line">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BDB25011-CC27-1A44-A0E6-D14253BE86EA}"/>
              </a:ext>
            </a:extLst>
          </p:cNvPr>
          <p:cNvCxnSpPr>
            <a:cxnSpLocks/>
            <a:stCxn id="41" idx="0"/>
            <a:endCxn id="32" idx="2"/>
          </p:cNvCxnSpPr>
          <p:nvPr/>
        </p:nvCxnSpPr>
        <p:spPr>
          <a:xfrm flipH="1" flipV="1">
            <a:off x="5302720" y="4785325"/>
            <a:ext cx="318" cy="261160"/>
          </a:xfrm>
          <a:prstGeom prst="line">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C26FBC34-5D70-5D47-98EE-34BE46303783}"/>
              </a:ext>
            </a:extLst>
          </p:cNvPr>
          <p:cNvCxnSpPr>
            <a:cxnSpLocks/>
            <a:stCxn id="19" idx="3"/>
            <a:endCxn id="20" idx="2"/>
          </p:cNvCxnSpPr>
          <p:nvPr/>
        </p:nvCxnSpPr>
        <p:spPr>
          <a:xfrm>
            <a:off x="8684404" y="3371849"/>
            <a:ext cx="1371604" cy="1"/>
          </a:xfrm>
          <a:prstGeom prst="line">
            <a:avLst/>
          </a:prstGeom>
          <a:ln>
            <a:solidFill>
              <a:schemeClr val="accent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7830BB49-70A0-6B49-94A4-B225920AEBEE}"/>
              </a:ext>
            </a:extLst>
          </p:cNvPr>
          <p:cNvCxnSpPr>
            <a:cxnSpLocks/>
            <a:stCxn id="22" idx="3"/>
            <a:endCxn id="24" idx="2"/>
          </p:cNvCxnSpPr>
          <p:nvPr/>
        </p:nvCxnSpPr>
        <p:spPr>
          <a:xfrm flipV="1">
            <a:off x="9800037" y="2473518"/>
            <a:ext cx="247655" cy="1"/>
          </a:xfrm>
          <a:prstGeom prst="line">
            <a:avLst/>
          </a:prstGeom>
          <a:ln>
            <a:solidFill>
              <a:schemeClr val="accent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CD7A2FD6-88C7-0D4C-BB8D-9E7B1944A2C1}"/>
              </a:ext>
            </a:extLst>
          </p:cNvPr>
          <p:cNvCxnSpPr>
            <a:cxnSpLocks/>
            <a:stCxn id="23" idx="3"/>
            <a:endCxn id="21" idx="2"/>
          </p:cNvCxnSpPr>
          <p:nvPr/>
        </p:nvCxnSpPr>
        <p:spPr>
          <a:xfrm flipV="1">
            <a:off x="9800037" y="1721243"/>
            <a:ext cx="247656" cy="1"/>
          </a:xfrm>
          <a:prstGeom prst="line">
            <a:avLst/>
          </a:prstGeom>
          <a:ln>
            <a:solidFill>
              <a:schemeClr val="accent1"/>
            </a:solidFill>
            <a:tailEnd type="triangle" w="lg" len="lg"/>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0FA59AC8-62C6-FE49-B34A-9E49006687A5}"/>
              </a:ext>
            </a:extLst>
          </p:cNvPr>
          <p:cNvSpPr>
            <a:spLocks noGrp="1"/>
          </p:cNvSpPr>
          <p:nvPr>
            <p:ph type="sldNum" sz="quarter" idx="12"/>
          </p:nvPr>
        </p:nvSpPr>
        <p:spPr/>
        <p:txBody>
          <a:bodyPr/>
          <a:lstStyle/>
          <a:p>
            <a:fld id="{253CDD1E-6259-A844-8C68-CA31AA8918D9}" type="slidenum">
              <a:rPr lang="en-US" smtClean="0"/>
              <a:t>67</a:t>
            </a:fld>
            <a:endParaRPr lang="en-US"/>
          </a:p>
        </p:txBody>
      </p:sp>
      <p:sp>
        <p:nvSpPr>
          <p:cNvPr id="41" name="Rounded Rectangle 40">
            <a:extLst>
              <a:ext uri="{FF2B5EF4-FFF2-40B4-BE49-F238E27FC236}">
                <a16:creationId xmlns:a16="http://schemas.microsoft.com/office/drawing/2014/main" id="{70C879F2-168A-7545-8929-F2E0590CED32}"/>
              </a:ext>
            </a:extLst>
          </p:cNvPr>
          <p:cNvSpPr/>
          <p:nvPr/>
        </p:nvSpPr>
        <p:spPr>
          <a:xfrm>
            <a:off x="4051290" y="5046485"/>
            <a:ext cx="2503495" cy="456409"/>
          </a:xfrm>
          <a:prstGeom prst="roundRect">
            <a:avLst/>
          </a:prstGeom>
          <a:noFill/>
          <a:ln>
            <a:solidFill>
              <a:schemeClr val="bg1">
                <a:lumMod val="75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tx1"/>
                </a:solidFill>
              </a:rPr>
              <a:t>Minimal Interaction IR</a:t>
            </a:r>
          </a:p>
        </p:txBody>
      </p:sp>
      <p:sp>
        <p:nvSpPr>
          <p:cNvPr id="30" name="Rounded Rectangle 29">
            <a:extLst>
              <a:ext uri="{FF2B5EF4-FFF2-40B4-BE49-F238E27FC236}">
                <a16:creationId xmlns:a16="http://schemas.microsoft.com/office/drawing/2014/main" id="{E6A17B7B-B72D-2244-B956-C3D648B57A51}"/>
              </a:ext>
            </a:extLst>
          </p:cNvPr>
          <p:cNvSpPr/>
          <p:nvPr/>
        </p:nvSpPr>
        <p:spPr>
          <a:xfrm>
            <a:off x="1408894" y="5029988"/>
            <a:ext cx="2503495" cy="456409"/>
          </a:xfrm>
          <a:prstGeom prst="roundRect">
            <a:avLst/>
          </a:prstGeom>
          <a:noFill/>
          <a:ln>
            <a:solidFill>
              <a:schemeClr val="bg1">
                <a:lumMod val="75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tx1"/>
                </a:solidFill>
              </a:rPr>
              <a:t>Multiple Interaction IR</a:t>
            </a:r>
          </a:p>
        </p:txBody>
      </p:sp>
      <p:sp>
        <p:nvSpPr>
          <p:cNvPr id="32" name="Rounded Rectangle 31">
            <a:extLst>
              <a:ext uri="{FF2B5EF4-FFF2-40B4-BE49-F238E27FC236}">
                <a16:creationId xmlns:a16="http://schemas.microsoft.com/office/drawing/2014/main" id="{8AE876E8-F66E-484C-932F-8FCF8E4E5D30}"/>
              </a:ext>
            </a:extLst>
          </p:cNvPr>
          <p:cNvSpPr/>
          <p:nvPr/>
        </p:nvSpPr>
        <p:spPr>
          <a:xfrm>
            <a:off x="4094831" y="4153125"/>
            <a:ext cx="2415777" cy="632200"/>
          </a:xfrm>
          <a:prstGeom prst="roundRect">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Case-Based Problem Resolution Model</a:t>
            </a:r>
          </a:p>
        </p:txBody>
      </p:sp>
      <p:cxnSp>
        <p:nvCxnSpPr>
          <p:cNvPr id="33" name="Elbow Connector 32">
            <a:extLst>
              <a:ext uri="{FF2B5EF4-FFF2-40B4-BE49-F238E27FC236}">
                <a16:creationId xmlns:a16="http://schemas.microsoft.com/office/drawing/2014/main" id="{DFE75CA9-23F0-D149-8425-C70C6C4D5947}"/>
              </a:ext>
            </a:extLst>
          </p:cNvPr>
          <p:cNvCxnSpPr>
            <a:cxnSpLocks/>
            <a:stCxn id="32" idx="0"/>
            <a:endCxn id="19" idx="1"/>
          </p:cNvCxnSpPr>
          <p:nvPr/>
        </p:nvCxnSpPr>
        <p:spPr>
          <a:xfrm rot="5400000" flipH="1" flipV="1">
            <a:off x="5645067" y="3029502"/>
            <a:ext cx="781276" cy="1465970"/>
          </a:xfrm>
          <a:prstGeom prst="bentConnector2">
            <a:avLst/>
          </a:prstGeom>
          <a:ln w="12700">
            <a:tailEnd type="triangle" w="lg" len="lg"/>
          </a:ln>
        </p:spPr>
        <p:style>
          <a:lnRef idx="1">
            <a:schemeClr val="accent1"/>
          </a:lnRef>
          <a:fillRef idx="0">
            <a:schemeClr val="accent1"/>
          </a:fillRef>
          <a:effectRef idx="0">
            <a:schemeClr val="accent1"/>
          </a:effectRef>
          <a:fontRef idx="minor">
            <a:schemeClr val="tx1"/>
          </a:fontRef>
        </p:style>
      </p:cxnSp>
      <p:sp>
        <p:nvSpPr>
          <p:cNvPr id="29" name="Snip Single Corner of Rectangle 28">
            <a:extLst>
              <a:ext uri="{FF2B5EF4-FFF2-40B4-BE49-F238E27FC236}">
                <a16:creationId xmlns:a16="http://schemas.microsoft.com/office/drawing/2014/main" id="{B8629017-6B2E-454B-BE83-2BC391BFDC91}"/>
              </a:ext>
            </a:extLst>
          </p:cNvPr>
          <p:cNvSpPr/>
          <p:nvPr/>
        </p:nvSpPr>
        <p:spPr>
          <a:xfrm>
            <a:off x="1496886" y="5724750"/>
            <a:ext cx="471487" cy="385762"/>
          </a:xfrm>
          <a:prstGeom prst="snip1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1200" b="1" dirty="0">
                <a:solidFill>
                  <a:schemeClr val="tx1"/>
                </a:solidFill>
              </a:rPr>
              <a:t>RQ-2</a:t>
            </a:r>
          </a:p>
        </p:txBody>
      </p:sp>
      <p:sp>
        <p:nvSpPr>
          <p:cNvPr id="36" name="Rounded Rectangular Callout 35">
            <a:extLst>
              <a:ext uri="{FF2B5EF4-FFF2-40B4-BE49-F238E27FC236}">
                <a16:creationId xmlns:a16="http://schemas.microsoft.com/office/drawing/2014/main" id="{370E4828-D76F-A44C-8B07-66F8BD13D76D}"/>
              </a:ext>
            </a:extLst>
          </p:cNvPr>
          <p:cNvSpPr/>
          <p:nvPr/>
        </p:nvSpPr>
        <p:spPr>
          <a:xfrm>
            <a:off x="2871060" y="1559517"/>
            <a:ext cx="3419480" cy="1028699"/>
          </a:xfrm>
          <a:prstGeom prst="wedgeRoundRectCallout">
            <a:avLst>
              <a:gd name="adj1" fmla="val 54340"/>
              <a:gd name="adj2" fmla="val 40274"/>
              <a:gd name="adj3" fmla="val 16667"/>
            </a:avLst>
          </a:prstGeom>
        </p:spPr>
        <p:style>
          <a:lnRef idx="0">
            <a:schemeClr val="accent4"/>
          </a:lnRef>
          <a:fillRef idx="3">
            <a:schemeClr val="accent4"/>
          </a:fillRef>
          <a:effectRef idx="3">
            <a:schemeClr val="accent4"/>
          </a:effectRef>
          <a:fontRef idx="minor">
            <a:schemeClr val="lt1"/>
          </a:fontRef>
        </p:style>
        <p:txBody>
          <a:bodyPr rtlCol="0" anchor="ctr"/>
          <a:lstStyle/>
          <a:p>
            <a:r>
              <a:rPr lang="en-US" sz="1600" b="1" dirty="0">
                <a:solidFill>
                  <a:schemeClr val="tx1"/>
                </a:solidFill>
              </a:rPr>
              <a:t>RQ-3</a:t>
            </a:r>
            <a:r>
              <a:rPr lang="en-US" sz="1600" dirty="0">
                <a:solidFill>
                  <a:schemeClr val="tx1"/>
                </a:solidFill>
              </a:rPr>
              <a:t>: ﻿What are the key elements of a minimal interaction IR retrieval system to help clinicians to answer their clinical questions?</a:t>
            </a:r>
          </a:p>
        </p:txBody>
      </p:sp>
      <mc:AlternateContent xmlns:mc="http://schemas.openxmlformats.org/markup-compatibility/2006">
        <mc:Choice xmlns:p14="http://schemas.microsoft.com/office/powerpoint/2010/main" Requires="p14">
          <p:contentPart p14:bwMode="auto" r:id="rId3">
            <p14:nvContentPartPr>
              <p14:cNvPr id="37" name="Ink 36">
                <a:extLst>
                  <a:ext uri="{FF2B5EF4-FFF2-40B4-BE49-F238E27FC236}">
                    <a16:creationId xmlns:a16="http://schemas.microsoft.com/office/drawing/2014/main" id="{D4051B80-752A-4843-8DCB-16094DAC0285}"/>
                  </a:ext>
                </a:extLst>
              </p14:cNvPr>
              <p14:cNvContentPartPr/>
              <p14:nvPr/>
            </p14:nvContentPartPr>
            <p14:xfrm>
              <a:off x="3743516" y="1187800"/>
              <a:ext cx="6197644" cy="3879322"/>
            </p14:xfrm>
          </p:contentPart>
        </mc:Choice>
        <mc:Fallback>
          <p:pic>
            <p:nvPicPr>
              <p:cNvPr id="37" name="Ink 36">
                <a:extLst>
                  <a:ext uri="{FF2B5EF4-FFF2-40B4-BE49-F238E27FC236}">
                    <a16:creationId xmlns:a16="http://schemas.microsoft.com/office/drawing/2014/main" id="{D4051B80-752A-4843-8DCB-16094DAC0285}"/>
                  </a:ext>
                </a:extLst>
              </p:cNvPr>
              <p:cNvPicPr/>
              <p:nvPr/>
            </p:nvPicPr>
            <p:blipFill>
              <a:blip r:embed="rId4"/>
              <a:stretch>
                <a:fillRect/>
              </a:stretch>
            </p:blipFill>
            <p:spPr>
              <a:xfrm>
                <a:off x="3734516" y="1178800"/>
                <a:ext cx="6215284" cy="3896962"/>
              </a:xfrm>
              <a:prstGeom prst="rect">
                <a:avLst/>
              </a:prstGeom>
            </p:spPr>
          </p:pic>
        </mc:Fallback>
      </mc:AlternateContent>
      <p:sp>
        <p:nvSpPr>
          <p:cNvPr id="39" name="Snip Single Corner of Rectangle 38">
            <a:extLst>
              <a:ext uri="{FF2B5EF4-FFF2-40B4-BE49-F238E27FC236}">
                <a16:creationId xmlns:a16="http://schemas.microsoft.com/office/drawing/2014/main" id="{A9C3649F-3C96-FC46-A2FE-F7FBDA4F0D40}"/>
              </a:ext>
            </a:extLst>
          </p:cNvPr>
          <p:cNvSpPr/>
          <p:nvPr/>
        </p:nvSpPr>
        <p:spPr>
          <a:xfrm>
            <a:off x="1703927" y="2818888"/>
            <a:ext cx="471487" cy="385762"/>
          </a:xfrm>
          <a:prstGeom prst="snip1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1200" b="1" dirty="0">
                <a:solidFill>
                  <a:schemeClr val="tx1"/>
                </a:solidFill>
              </a:rPr>
              <a:t>RQ-1</a:t>
            </a:r>
          </a:p>
        </p:txBody>
      </p:sp>
    </p:spTree>
    <p:extLst>
      <p:ext uri="{BB962C8B-B14F-4D97-AF65-F5344CB8AC3E}">
        <p14:creationId xmlns:p14="http://schemas.microsoft.com/office/powerpoint/2010/main" val="2424503303"/>
      </p:ext>
    </p:extLst>
  </p:cSld>
  <p:clrMapOvr>
    <a:masterClrMapping/>
  </p:clrMapOvr>
  <mc:AlternateContent xmlns:mc="http://schemas.openxmlformats.org/markup-compatibility/2006" xmlns:p14="http://schemas.microsoft.com/office/powerpoint/2010/main">
    <mc:Choice Requires="p14">
      <p:transition spd="slow" p14:dur="2000" advTm="10528"/>
    </mc:Choice>
    <mc:Fallback xmlns="">
      <p:transition spd="slow" advTm="10528"/>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457"/>
            <a:ext cx="12188952" cy="228554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le 1">
            <a:extLst>
              <a:ext uri="{FF2B5EF4-FFF2-40B4-BE49-F238E27FC236}">
                <a16:creationId xmlns:a16="http://schemas.microsoft.com/office/drawing/2014/main" id="{D34778CA-3B71-B943-8BC3-7B507096C820}"/>
              </a:ext>
            </a:extLst>
          </p:cNvPr>
          <p:cNvSpPr>
            <a:spLocks noGrp="1"/>
          </p:cNvSpPr>
          <p:nvPr>
            <p:ph type="title"/>
          </p:nvPr>
        </p:nvSpPr>
        <p:spPr>
          <a:xfrm>
            <a:off x="634276" y="4892358"/>
            <a:ext cx="3766272" cy="1325563"/>
          </a:xfrm>
        </p:spPr>
        <p:txBody>
          <a:bodyPr>
            <a:normAutofit/>
          </a:bodyPr>
          <a:lstStyle/>
          <a:p>
            <a:pPr algn="r"/>
            <a:r>
              <a:rPr lang="en-US" sz="2400" dirty="0">
                <a:solidFill>
                  <a:schemeClr val="bg1"/>
                </a:solidFill>
              </a:rPr>
              <a:t>Objective of Minimal Interaction IR Model</a:t>
            </a:r>
          </a:p>
        </p:txBody>
      </p:sp>
      <p:pic>
        <p:nvPicPr>
          <p:cNvPr id="5" name="Content Placeholder 4">
            <a:extLst>
              <a:ext uri="{FF2B5EF4-FFF2-40B4-BE49-F238E27FC236}">
                <a16:creationId xmlns:a16="http://schemas.microsoft.com/office/drawing/2014/main" id="{E16729E4-7CCF-AF40-B6AE-99BC879A9CB6}"/>
              </a:ext>
            </a:extLst>
          </p:cNvPr>
          <p:cNvPicPr>
            <a:picLocks noChangeAspect="1"/>
          </p:cNvPicPr>
          <p:nvPr/>
        </p:nvPicPr>
        <p:blipFill>
          <a:blip r:embed="rId2"/>
          <a:stretch>
            <a:fillRect/>
          </a:stretch>
        </p:blipFill>
        <p:spPr>
          <a:xfrm>
            <a:off x="805765" y="800945"/>
            <a:ext cx="10574665" cy="2987343"/>
          </a:xfrm>
          <a:prstGeom prst="rect">
            <a:avLst/>
          </a:prstGeom>
        </p:spPr>
      </p:pic>
      <p:cxnSp>
        <p:nvCxnSpPr>
          <p:cNvPr id="14" name="Straight Connector 13">
            <a:extLst>
              <a:ext uri="{FF2B5EF4-FFF2-40B4-BE49-F238E27FC236}">
                <a16:creationId xmlns:a16="http://schemas.microsoft.com/office/drawing/2014/main" id="{CE272F12-AF86-441A-BC1B-C014BBBF85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639665" y="5097939"/>
            <a:ext cx="0" cy="914400"/>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
        <p:nvSpPr>
          <p:cNvPr id="9" name="Content Placeholder 8">
            <a:extLst>
              <a:ext uri="{FF2B5EF4-FFF2-40B4-BE49-F238E27FC236}">
                <a16:creationId xmlns:a16="http://schemas.microsoft.com/office/drawing/2014/main" id="{3CB276A5-7629-4E2A-A46D-48DEDEEB362E}"/>
              </a:ext>
            </a:extLst>
          </p:cNvPr>
          <p:cNvSpPr>
            <a:spLocks noGrp="1"/>
          </p:cNvSpPr>
          <p:nvPr>
            <p:ph idx="1"/>
          </p:nvPr>
        </p:nvSpPr>
        <p:spPr>
          <a:xfrm>
            <a:off x="4878784" y="4824249"/>
            <a:ext cx="6673136" cy="1461780"/>
          </a:xfrm>
        </p:spPr>
        <p:txBody>
          <a:bodyPr anchor="ctr">
            <a:normAutofit/>
          </a:bodyPr>
          <a:lstStyle/>
          <a:p>
            <a:r>
              <a:rPr lang="en-US" sz="1800" dirty="0">
                <a:solidFill>
                  <a:schemeClr val="bg1"/>
                </a:solidFill>
              </a:rPr>
              <a:t>To resolve medical case-based problems (clinical question)</a:t>
            </a:r>
          </a:p>
          <a:p>
            <a:r>
              <a:rPr lang="en-US" sz="1800" dirty="0">
                <a:solidFill>
                  <a:schemeClr val="bg1"/>
                </a:solidFill>
              </a:rPr>
              <a:t>Also called Answer Retrieval</a:t>
            </a:r>
          </a:p>
        </p:txBody>
      </p:sp>
      <p:sp>
        <p:nvSpPr>
          <p:cNvPr id="4" name="Slide Number Placeholder 3">
            <a:extLst>
              <a:ext uri="{FF2B5EF4-FFF2-40B4-BE49-F238E27FC236}">
                <a16:creationId xmlns:a16="http://schemas.microsoft.com/office/drawing/2014/main" id="{812960C6-6DD6-6B49-96D8-A8F1C2A3BED1}"/>
              </a:ext>
            </a:extLst>
          </p:cNvPr>
          <p:cNvSpPr>
            <a:spLocks noGrp="1"/>
          </p:cNvSpPr>
          <p:nvPr>
            <p:ph type="sldNum" sz="quarter" idx="12"/>
          </p:nvPr>
        </p:nvSpPr>
        <p:spPr>
          <a:xfrm>
            <a:off x="10534650" y="6356350"/>
            <a:ext cx="819150" cy="365125"/>
          </a:xfrm>
        </p:spPr>
        <p:txBody>
          <a:bodyPr>
            <a:normAutofit/>
          </a:bodyPr>
          <a:lstStyle/>
          <a:p>
            <a:pPr>
              <a:spcAft>
                <a:spcPts val="600"/>
              </a:spcAft>
            </a:pPr>
            <a:fld id="{253CDD1E-6259-A844-8C68-CA31AA8918D9}" type="slidenum">
              <a:rPr lang="en-US">
                <a:solidFill>
                  <a:schemeClr val="bg1">
                    <a:alpha val="70000"/>
                  </a:schemeClr>
                </a:solidFill>
              </a:rPr>
              <a:pPr>
                <a:spcAft>
                  <a:spcPts val="600"/>
                </a:spcAft>
              </a:pPr>
              <a:t>68</a:t>
            </a:fld>
            <a:endParaRPr lang="en-US">
              <a:solidFill>
                <a:schemeClr val="bg1">
                  <a:alpha val="70000"/>
                </a:schemeClr>
              </a:solidFill>
            </a:endParaRPr>
          </a:p>
        </p:txBody>
      </p:sp>
    </p:spTree>
    <p:extLst>
      <p:ext uri="{BB962C8B-B14F-4D97-AF65-F5344CB8AC3E}">
        <p14:creationId xmlns:p14="http://schemas.microsoft.com/office/powerpoint/2010/main" val="1015710225"/>
      </p:ext>
    </p:extLst>
  </p:cSld>
  <p:clrMapOvr>
    <a:masterClrMapping/>
  </p:clrMapOvr>
  <mc:AlternateContent xmlns:mc="http://schemas.openxmlformats.org/markup-compatibility/2006" xmlns:p14="http://schemas.microsoft.com/office/powerpoint/2010/main">
    <mc:Choice Requires="p14">
      <p:transition spd="slow" p14:dur="2000" advTm="43784"/>
    </mc:Choice>
    <mc:Fallback xmlns="">
      <p:transition spd="slow" advTm="43784"/>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3" name="Rectangle 42">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7" name="Title 6">
            <a:extLst>
              <a:ext uri="{FF2B5EF4-FFF2-40B4-BE49-F238E27FC236}">
                <a16:creationId xmlns:a16="http://schemas.microsoft.com/office/drawing/2014/main" id="{A1F6EDFC-398B-9646-BC4E-A02912263BF6}"/>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n-US" sz="2800" kern="1200" dirty="0">
                <a:solidFill>
                  <a:schemeClr val="tx1"/>
                </a:solidFill>
                <a:latin typeface="+mj-lt"/>
                <a:ea typeface="+mj-ea"/>
                <a:cs typeface="+mj-cs"/>
              </a:rPr>
              <a:t>Scope of mini-IIR model</a:t>
            </a:r>
          </a:p>
        </p:txBody>
      </p:sp>
      <p:sp>
        <p:nvSpPr>
          <p:cNvPr id="40" name="Content Placeholder 39">
            <a:extLst>
              <a:ext uri="{FF2B5EF4-FFF2-40B4-BE49-F238E27FC236}">
                <a16:creationId xmlns:a16="http://schemas.microsoft.com/office/drawing/2014/main" id="{6E48286A-EB90-4918-B62F-BA4D9C9E4F6B}"/>
              </a:ext>
            </a:extLst>
          </p:cNvPr>
          <p:cNvSpPr>
            <a:spLocks noGrp="1"/>
          </p:cNvSpPr>
          <p:nvPr>
            <p:ph sz="half" idx="1"/>
          </p:nvPr>
        </p:nvSpPr>
        <p:spPr>
          <a:xfrm>
            <a:off x="643468" y="2638043"/>
            <a:ext cx="3363974" cy="3415623"/>
          </a:xfrm>
        </p:spPr>
        <p:txBody>
          <a:bodyPr vert="horz" lIns="91440" tIns="45720" rIns="91440" bIns="45720" rtlCol="0">
            <a:normAutofit/>
          </a:bodyPr>
          <a:lstStyle/>
          <a:p>
            <a:r>
              <a:rPr lang="en-US" sz="2000" dirty="0"/>
              <a:t>Diagnosis centric model</a:t>
            </a:r>
          </a:p>
          <a:p>
            <a:r>
              <a:rPr lang="en-US" sz="2000" dirty="0"/>
              <a:t>Clinical questions based on Ely et al.</a:t>
            </a:r>
            <a:r>
              <a:rPr lang="en-US" sz="2000" baseline="30000" dirty="0"/>
              <a:t>1</a:t>
            </a:r>
            <a:r>
              <a:rPr lang="en-US" sz="2000" dirty="0"/>
              <a:t> classification of all clinical questions into 69 categories</a:t>
            </a:r>
          </a:p>
          <a:p>
            <a:r>
              <a:rPr lang="en-US" sz="2000" dirty="0"/>
              <a:t>Top 5 questions account for 40% of all clinical questions</a:t>
            </a:r>
            <a:endParaRPr lang="en-US" sz="1600" dirty="0"/>
          </a:p>
          <a:p>
            <a:endParaRPr lang="en-US" sz="1600" dirty="0"/>
          </a:p>
        </p:txBody>
      </p:sp>
      <p:pic>
        <p:nvPicPr>
          <p:cNvPr id="3" name="Picture 2">
            <a:extLst>
              <a:ext uri="{FF2B5EF4-FFF2-40B4-BE49-F238E27FC236}">
                <a16:creationId xmlns:a16="http://schemas.microsoft.com/office/drawing/2014/main" id="{0C1FBB96-0B4A-0C40-A115-FEECD9E29E03}"/>
              </a:ext>
            </a:extLst>
          </p:cNvPr>
          <p:cNvPicPr>
            <a:picLocks noChangeAspect="1"/>
          </p:cNvPicPr>
          <p:nvPr/>
        </p:nvPicPr>
        <p:blipFill>
          <a:blip r:embed="rId3"/>
          <a:stretch>
            <a:fillRect/>
          </a:stretch>
        </p:blipFill>
        <p:spPr>
          <a:xfrm>
            <a:off x="5139738" y="1302039"/>
            <a:ext cx="6408794" cy="4253921"/>
          </a:xfrm>
          <a:prstGeom prst="rect">
            <a:avLst/>
          </a:prstGeom>
        </p:spPr>
      </p:pic>
      <p:pic>
        <p:nvPicPr>
          <p:cNvPr id="4" name="Picture 3">
            <a:extLst>
              <a:ext uri="{FF2B5EF4-FFF2-40B4-BE49-F238E27FC236}">
                <a16:creationId xmlns:a16="http://schemas.microsoft.com/office/drawing/2014/main" id="{C8AF874E-ADFF-484C-A767-2D3CFD33D1C2}"/>
              </a:ext>
            </a:extLst>
          </p:cNvPr>
          <p:cNvPicPr>
            <a:picLocks noChangeAspect="1"/>
          </p:cNvPicPr>
          <p:nvPr/>
        </p:nvPicPr>
        <p:blipFill>
          <a:blip r:embed="rId4"/>
          <a:stretch>
            <a:fillRect/>
          </a:stretch>
        </p:blipFill>
        <p:spPr>
          <a:xfrm>
            <a:off x="5139738" y="793750"/>
            <a:ext cx="2197100" cy="419100"/>
          </a:xfrm>
          <a:prstGeom prst="rect">
            <a:avLst/>
          </a:prstGeom>
        </p:spPr>
      </p:pic>
      <p:pic>
        <p:nvPicPr>
          <p:cNvPr id="9" name="Picture 8">
            <a:extLst>
              <a:ext uri="{FF2B5EF4-FFF2-40B4-BE49-F238E27FC236}">
                <a16:creationId xmlns:a16="http://schemas.microsoft.com/office/drawing/2014/main" id="{9BE73E13-EFBC-584A-A85E-261A9E411A8F}"/>
              </a:ext>
            </a:extLst>
          </p:cNvPr>
          <p:cNvPicPr>
            <a:picLocks noChangeAspect="1"/>
          </p:cNvPicPr>
          <p:nvPr/>
        </p:nvPicPr>
        <p:blipFill>
          <a:blip r:embed="rId5"/>
          <a:stretch>
            <a:fillRect/>
          </a:stretch>
        </p:blipFill>
        <p:spPr>
          <a:xfrm>
            <a:off x="9264650" y="774700"/>
            <a:ext cx="2146300" cy="457200"/>
          </a:xfrm>
          <a:prstGeom prst="rect">
            <a:avLst/>
          </a:prstGeom>
        </p:spPr>
      </p:pic>
      <p:pic>
        <p:nvPicPr>
          <p:cNvPr id="10" name="Picture 9">
            <a:extLst>
              <a:ext uri="{FF2B5EF4-FFF2-40B4-BE49-F238E27FC236}">
                <a16:creationId xmlns:a16="http://schemas.microsoft.com/office/drawing/2014/main" id="{9C9503D9-2D74-DB44-90B2-7DECCD6A9B27}"/>
              </a:ext>
            </a:extLst>
          </p:cNvPr>
          <p:cNvPicPr>
            <a:picLocks noChangeAspect="1"/>
          </p:cNvPicPr>
          <p:nvPr/>
        </p:nvPicPr>
        <p:blipFill>
          <a:blip r:embed="rId6"/>
          <a:stretch>
            <a:fillRect/>
          </a:stretch>
        </p:blipFill>
        <p:spPr>
          <a:xfrm>
            <a:off x="4809538" y="4933950"/>
            <a:ext cx="2209800" cy="444500"/>
          </a:xfrm>
          <a:prstGeom prst="rect">
            <a:avLst/>
          </a:prstGeom>
        </p:spPr>
      </p:pic>
      <p:pic>
        <p:nvPicPr>
          <p:cNvPr id="11" name="Picture 10">
            <a:extLst>
              <a:ext uri="{FF2B5EF4-FFF2-40B4-BE49-F238E27FC236}">
                <a16:creationId xmlns:a16="http://schemas.microsoft.com/office/drawing/2014/main" id="{36456CBE-1B5B-154B-B396-821F5263747F}"/>
              </a:ext>
            </a:extLst>
          </p:cNvPr>
          <p:cNvPicPr>
            <a:picLocks noChangeAspect="1"/>
          </p:cNvPicPr>
          <p:nvPr/>
        </p:nvPicPr>
        <p:blipFill>
          <a:blip r:embed="rId7"/>
          <a:stretch>
            <a:fillRect/>
          </a:stretch>
        </p:blipFill>
        <p:spPr>
          <a:xfrm>
            <a:off x="9633420" y="4895850"/>
            <a:ext cx="2209800" cy="520700"/>
          </a:xfrm>
          <a:prstGeom prst="rect">
            <a:avLst/>
          </a:prstGeom>
        </p:spPr>
      </p:pic>
      <p:sp>
        <p:nvSpPr>
          <p:cNvPr id="14" name="TextBox 13">
            <a:extLst>
              <a:ext uri="{FF2B5EF4-FFF2-40B4-BE49-F238E27FC236}">
                <a16:creationId xmlns:a16="http://schemas.microsoft.com/office/drawing/2014/main" id="{2C1505B2-990B-ED49-88AB-2E6BB62549DD}"/>
              </a:ext>
            </a:extLst>
          </p:cNvPr>
          <p:cNvSpPr txBox="1"/>
          <p:nvPr/>
        </p:nvSpPr>
        <p:spPr>
          <a:xfrm>
            <a:off x="0" y="6086501"/>
            <a:ext cx="4650910" cy="738664"/>
          </a:xfrm>
          <a:prstGeom prst="rect">
            <a:avLst/>
          </a:prstGeom>
          <a:noFill/>
        </p:spPr>
        <p:txBody>
          <a:bodyPr wrap="square" rtlCol="0">
            <a:spAutoFit/>
          </a:bodyPr>
          <a:lstStyle/>
          <a:p>
            <a:r>
              <a:rPr lang="en-AU" sz="1400" dirty="0"/>
              <a:t>1. Ely JW, </a:t>
            </a:r>
            <a:r>
              <a:rPr lang="en-AU" sz="1400" dirty="0" err="1"/>
              <a:t>Osheroff</a:t>
            </a:r>
            <a:r>
              <a:rPr lang="en-AU" sz="1400" dirty="0"/>
              <a:t> J a, Gorman PN, </a:t>
            </a:r>
            <a:r>
              <a:rPr lang="en-AU" sz="1400" dirty="0" err="1"/>
              <a:t>Ebell</a:t>
            </a:r>
            <a:r>
              <a:rPr lang="en-AU" sz="1400" dirty="0"/>
              <a:t> MH, Chambliss ML, </a:t>
            </a:r>
            <a:r>
              <a:rPr lang="en-AU" sz="1400" dirty="0" err="1"/>
              <a:t>Pifer</a:t>
            </a:r>
            <a:r>
              <a:rPr lang="en-AU" sz="1400" dirty="0"/>
              <a:t> E a, et al. A taxonomy of generic clinical questions: classification study. BMJ. 2000;321(7258):429–32.</a:t>
            </a:r>
          </a:p>
        </p:txBody>
      </p:sp>
    </p:spTree>
    <p:custDataLst>
      <p:tags r:id="rId1"/>
    </p:custDataLst>
    <p:extLst>
      <p:ext uri="{BB962C8B-B14F-4D97-AF65-F5344CB8AC3E}">
        <p14:creationId xmlns:p14="http://schemas.microsoft.com/office/powerpoint/2010/main" val="22295372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75347"/>
    </mc:Choice>
    <mc:Fallback xmlns="">
      <p:transition spd="slow" advTm="7534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0">
                                            <p:txEl>
                                              <p:pRg st="0" end="0"/>
                                            </p:txEl>
                                          </p:spTgt>
                                        </p:tgtEl>
                                        <p:attrNameLst>
                                          <p:attrName>style.visibility</p:attrName>
                                        </p:attrNameLst>
                                      </p:cBhvr>
                                      <p:to>
                                        <p:strVal val="visible"/>
                                      </p:to>
                                    </p:set>
                                    <p:animEffect transition="in" filter="dissolve">
                                      <p:cBhvr>
                                        <p:cTn id="7" dur="500"/>
                                        <p:tgtEl>
                                          <p:spTgt spid="4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dissolv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40">
                                            <p:txEl>
                                              <p:pRg st="1" end="1"/>
                                            </p:txEl>
                                          </p:spTgt>
                                        </p:tgtEl>
                                        <p:attrNameLst>
                                          <p:attrName>style.visibility</p:attrName>
                                        </p:attrNameLst>
                                      </p:cBhvr>
                                      <p:to>
                                        <p:strVal val="visible"/>
                                      </p:to>
                                    </p:set>
                                    <p:animEffect transition="in" filter="dissolve">
                                      <p:cBhvr>
                                        <p:cTn id="17" dur="500"/>
                                        <p:tgtEl>
                                          <p:spTgt spid="40">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40">
                                            <p:txEl>
                                              <p:pRg st="2" end="2"/>
                                            </p:txEl>
                                          </p:spTgt>
                                        </p:tgtEl>
                                        <p:attrNameLst>
                                          <p:attrName>style.visibility</p:attrName>
                                        </p:attrNameLst>
                                      </p:cBhvr>
                                      <p:to>
                                        <p:strVal val="visible"/>
                                      </p:to>
                                    </p:set>
                                    <p:animEffect transition="in" filter="dissolve">
                                      <p:cBhvr>
                                        <p:cTn id="22" dur="500"/>
                                        <p:tgtEl>
                                          <p:spTgt spid="40">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dissolve">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dissolve">
                                      <p:cBhvr>
                                        <p:cTn id="32" dur="500"/>
                                        <p:tgtEl>
                                          <p:spTgt spid="10"/>
                                        </p:tgtEl>
                                      </p:cBhvr>
                                    </p:animEffect>
                                  </p:childTnLst>
                                </p:cTn>
                              </p:par>
                              <p:par>
                                <p:cTn id="33" presetID="9" presetClass="entr" presetSubtype="0" fill="hold" nodeType="with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dissolve">
                                      <p:cBhvr>
                                        <p:cTn id="3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5667EE-038C-D045-84D6-8C9275E112F2}"/>
              </a:ext>
            </a:extLst>
          </p:cNvPr>
          <p:cNvSpPr>
            <a:spLocks noGrp="1"/>
          </p:cNvSpPr>
          <p:nvPr>
            <p:ph type="title"/>
          </p:nvPr>
        </p:nvSpPr>
        <p:spPr>
          <a:xfrm>
            <a:off x="838200" y="365125"/>
            <a:ext cx="11220450" cy="1325563"/>
          </a:xfrm>
        </p:spPr>
        <p:txBody>
          <a:bodyPr/>
          <a:lstStyle/>
          <a:p>
            <a:r>
              <a:rPr lang="en-US" dirty="0"/>
              <a:t>Does it matter if clinical questions are answered?</a:t>
            </a:r>
          </a:p>
        </p:txBody>
      </p:sp>
      <p:sp>
        <p:nvSpPr>
          <p:cNvPr id="3" name="Content Placeholder 2">
            <a:extLst>
              <a:ext uri="{FF2B5EF4-FFF2-40B4-BE49-F238E27FC236}">
                <a16:creationId xmlns:a16="http://schemas.microsoft.com/office/drawing/2014/main" id="{3D80D0F8-A9ED-9C42-BC3E-B79043B41173}"/>
              </a:ext>
            </a:extLst>
          </p:cNvPr>
          <p:cNvSpPr>
            <a:spLocks noGrp="1"/>
          </p:cNvSpPr>
          <p:nvPr>
            <p:ph idx="1"/>
          </p:nvPr>
        </p:nvSpPr>
        <p:spPr>
          <a:xfrm>
            <a:off x="838200" y="2048668"/>
            <a:ext cx="8433367" cy="1325563"/>
          </a:xfrm>
        </p:spPr>
        <p:txBody>
          <a:bodyPr>
            <a:normAutofit/>
          </a:bodyPr>
          <a:lstStyle/>
          <a:p>
            <a:pPr>
              <a:lnSpc>
                <a:spcPct val="150000"/>
              </a:lnSpc>
            </a:pPr>
            <a:r>
              <a:rPr lang="en-US" sz="2000" dirty="0"/>
              <a:t>There is considerable supporting evidence that </a:t>
            </a:r>
            <a:r>
              <a:rPr lang="en-US" sz="2000" b="1" i="1" dirty="0"/>
              <a:t>answering clinical questions leads to significant changes to the care</a:t>
            </a:r>
            <a:r>
              <a:rPr lang="en-US" sz="2000" dirty="0"/>
              <a:t> provided to patients</a:t>
            </a:r>
            <a:r>
              <a:rPr lang="en-US" sz="2000" baseline="30000" dirty="0"/>
              <a:t>1,2,3,4,5,6,7</a:t>
            </a:r>
            <a:endParaRPr lang="en-US" sz="2000" dirty="0"/>
          </a:p>
          <a:p>
            <a:pPr>
              <a:lnSpc>
                <a:spcPct val="150000"/>
              </a:lnSpc>
            </a:pPr>
            <a:endParaRPr lang="en-US" sz="2000" dirty="0"/>
          </a:p>
        </p:txBody>
      </p:sp>
      <p:sp>
        <p:nvSpPr>
          <p:cNvPr id="12" name="TextBox 11">
            <a:extLst>
              <a:ext uri="{FF2B5EF4-FFF2-40B4-BE49-F238E27FC236}">
                <a16:creationId xmlns:a16="http://schemas.microsoft.com/office/drawing/2014/main" id="{981A2E47-5919-0349-B59E-04483C6A11C1}"/>
              </a:ext>
            </a:extLst>
          </p:cNvPr>
          <p:cNvSpPr txBox="1"/>
          <p:nvPr/>
        </p:nvSpPr>
        <p:spPr>
          <a:xfrm>
            <a:off x="0" y="5103674"/>
            <a:ext cx="12192000" cy="1754326"/>
          </a:xfrm>
          <a:prstGeom prst="rect">
            <a:avLst/>
          </a:prstGeom>
          <a:noFill/>
        </p:spPr>
        <p:txBody>
          <a:bodyPr wrap="square" rtlCol="0">
            <a:spAutoFit/>
          </a:bodyPr>
          <a:lstStyle/>
          <a:p>
            <a:r>
              <a:rPr lang="en-AU" sz="1200" dirty="0"/>
              <a:t>1. Marshall JG. The impact of the hospital library on clinical decision making: the Rochester study. Bull Med </a:t>
            </a:r>
            <a:r>
              <a:rPr lang="en-AU" sz="1200" dirty="0" err="1"/>
              <a:t>Libr</a:t>
            </a:r>
            <a:r>
              <a:rPr lang="en-AU" sz="1200" dirty="0"/>
              <a:t> Assoc. 1992;80(2):169. </a:t>
            </a:r>
          </a:p>
          <a:p>
            <a:r>
              <a:rPr lang="en-AU" sz="1200" dirty="0"/>
              <a:t>2. Marshall JG, </a:t>
            </a:r>
            <a:r>
              <a:rPr lang="en-AU" sz="1200" dirty="0" err="1"/>
              <a:t>Sollenberger</a:t>
            </a:r>
            <a:r>
              <a:rPr lang="en-AU" sz="1200" dirty="0"/>
              <a:t> J, </a:t>
            </a:r>
            <a:r>
              <a:rPr lang="en-AU" sz="1200" dirty="0" err="1"/>
              <a:t>Easterby</a:t>
            </a:r>
            <a:r>
              <a:rPr lang="en-AU" sz="1200" dirty="0"/>
              <a:t>-Gannett S, Morgan LK, Klem M Lou, Cavanaugh SK, et al. The value of library and information services in patient care: results of a multisite study. J Med </a:t>
            </a:r>
            <a:r>
              <a:rPr lang="en-AU" sz="1200" dirty="0" err="1"/>
              <a:t>Libr</a:t>
            </a:r>
            <a:r>
              <a:rPr lang="en-AU" sz="1200" dirty="0"/>
              <a:t> Assoc JMLA. 2013;101(1):38. </a:t>
            </a:r>
          </a:p>
          <a:p>
            <a:r>
              <a:rPr lang="en-AU" sz="1200" dirty="0"/>
              <a:t>3. Verhoeven AAH, </a:t>
            </a:r>
            <a:r>
              <a:rPr lang="en-AU" sz="1200" dirty="0" err="1"/>
              <a:t>Schuling</a:t>
            </a:r>
            <a:r>
              <a:rPr lang="en-AU" sz="1200" dirty="0"/>
              <a:t> J. Effect of an evidence-based answering service on GPs and their patients: a pilot study. Heal Inf </a:t>
            </a:r>
            <a:r>
              <a:rPr lang="en-AU" sz="1200" dirty="0" err="1"/>
              <a:t>Libr</a:t>
            </a:r>
            <a:r>
              <a:rPr lang="en-AU" sz="1200" dirty="0"/>
              <a:t> J. 2004;21(s2):27–35. </a:t>
            </a:r>
          </a:p>
          <a:p>
            <a:r>
              <a:rPr lang="en-AU" sz="1200" dirty="0"/>
              <a:t>4. Crowley SD, Owens TA, </a:t>
            </a:r>
            <a:r>
              <a:rPr lang="en-AU" sz="1200" dirty="0" err="1"/>
              <a:t>Schardt</a:t>
            </a:r>
            <a:r>
              <a:rPr lang="en-AU" sz="1200" dirty="0"/>
              <a:t> CM, Wardell SI, Peterson J, Garrison S, et al. A Web-based Compendium of Clinical Questions and Medical Evidence to Educate Internal Medicine Residents. </a:t>
            </a:r>
            <a:r>
              <a:rPr lang="en-AU" sz="1200" dirty="0" err="1"/>
              <a:t>Acad</a:t>
            </a:r>
            <a:r>
              <a:rPr lang="en-AU" sz="1200" dirty="0"/>
              <a:t> Med. 2003;78(3):270–4. </a:t>
            </a:r>
          </a:p>
          <a:p>
            <a:r>
              <a:rPr lang="en-AU" sz="1200" dirty="0"/>
              <a:t>5. Del CBM, </a:t>
            </a:r>
            <a:r>
              <a:rPr lang="en-AU" sz="1200" dirty="0" err="1"/>
              <a:t>Silagy</a:t>
            </a:r>
            <a:r>
              <a:rPr lang="en-AU" sz="1200" dirty="0"/>
              <a:t> CA, </a:t>
            </a:r>
            <a:r>
              <a:rPr lang="en-AU" sz="1200" dirty="0" err="1"/>
              <a:t>Glasziou</a:t>
            </a:r>
            <a:r>
              <a:rPr lang="en-AU" sz="1200" dirty="0"/>
              <a:t> PP, Weller D, </a:t>
            </a:r>
            <a:r>
              <a:rPr lang="en-AU" sz="1200" dirty="0" err="1"/>
              <a:t>Spinks</a:t>
            </a:r>
            <a:r>
              <a:rPr lang="en-AU" sz="1200" dirty="0"/>
              <a:t> AB, </a:t>
            </a:r>
            <a:r>
              <a:rPr lang="en-AU" sz="1200" dirty="0" err="1"/>
              <a:t>Bernath</a:t>
            </a:r>
            <a:r>
              <a:rPr lang="en-AU" sz="1200" dirty="0"/>
              <a:t> V, et al. Feasibility of an evidence-based literature search service for general practitioners. Med J Aust. 2001;175(3):134–7. </a:t>
            </a:r>
          </a:p>
          <a:p>
            <a:r>
              <a:rPr lang="en-AU" sz="1200" dirty="0"/>
              <a:t>6. Schilling LM, Steiner JF, </a:t>
            </a:r>
            <a:r>
              <a:rPr lang="en-AU" sz="1200" dirty="0" err="1"/>
              <a:t>Lundahl</a:t>
            </a:r>
            <a:r>
              <a:rPr lang="en-AU" sz="1200" dirty="0"/>
              <a:t> K, Anderson RJ. Residents’ patient-specific clinical questions: opportunities for evidence-based learning. </a:t>
            </a:r>
            <a:r>
              <a:rPr lang="en-AU" sz="1200" dirty="0" err="1"/>
              <a:t>Acad</a:t>
            </a:r>
            <a:r>
              <a:rPr lang="en-AU" sz="1200" dirty="0"/>
              <a:t> Med. 2005;80(1):51–6. </a:t>
            </a:r>
          </a:p>
          <a:p>
            <a:r>
              <a:rPr lang="en-AU" sz="1200" dirty="0"/>
              <a:t>7. </a:t>
            </a:r>
            <a:r>
              <a:rPr lang="en-AU" sz="1200" dirty="0" err="1"/>
              <a:t>Magrabi</a:t>
            </a:r>
            <a:r>
              <a:rPr lang="en-AU" sz="1200" dirty="0"/>
              <a:t> F, </a:t>
            </a:r>
            <a:r>
              <a:rPr lang="en-AU" sz="1200" dirty="0" err="1"/>
              <a:t>Coiera</a:t>
            </a:r>
            <a:r>
              <a:rPr lang="en-AU" sz="1200" dirty="0"/>
              <a:t> EW, Westbrook JI, Gosling AS, </a:t>
            </a:r>
            <a:r>
              <a:rPr lang="en-AU" sz="1200" dirty="0" err="1"/>
              <a:t>Vickland</a:t>
            </a:r>
            <a:r>
              <a:rPr lang="en-AU" sz="1200" dirty="0"/>
              <a:t> V. General practitioners’ use of online evidence during consultations. Int J Med Inform. 2005;74(1):1–12. </a:t>
            </a:r>
          </a:p>
        </p:txBody>
      </p:sp>
      <p:sp>
        <p:nvSpPr>
          <p:cNvPr id="6" name="Horizontal Scroll 5">
            <a:extLst>
              <a:ext uri="{FF2B5EF4-FFF2-40B4-BE49-F238E27FC236}">
                <a16:creationId xmlns:a16="http://schemas.microsoft.com/office/drawing/2014/main" id="{442883CE-F9E5-FC40-A835-C38B3CC147D8}"/>
              </a:ext>
            </a:extLst>
          </p:cNvPr>
          <p:cNvSpPr/>
          <p:nvPr/>
        </p:nvSpPr>
        <p:spPr>
          <a:xfrm>
            <a:off x="2630807" y="3732211"/>
            <a:ext cx="4848152" cy="806450"/>
          </a:xfrm>
          <a:prstGeom prst="horizontalScroll">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nSpc>
                <a:spcPct val="150000"/>
              </a:lnSpc>
            </a:pPr>
            <a:r>
              <a:rPr lang="en-US" dirty="0">
                <a:solidFill>
                  <a:schemeClr val="tx1"/>
                </a:solidFill>
              </a:rPr>
              <a:t>﻿The Rochester study</a:t>
            </a:r>
            <a:r>
              <a:rPr lang="en-US" baseline="30000" dirty="0">
                <a:solidFill>
                  <a:schemeClr val="tx1"/>
                </a:solidFill>
              </a:rPr>
              <a:t>1,2</a:t>
            </a:r>
            <a:r>
              <a:rPr lang="en-US" dirty="0">
                <a:solidFill>
                  <a:schemeClr val="tx1"/>
                </a:solidFill>
              </a:rPr>
              <a:t> is an helpful exemplar</a:t>
            </a:r>
          </a:p>
        </p:txBody>
      </p:sp>
      <p:sp>
        <p:nvSpPr>
          <p:cNvPr id="4" name="Slide Number Placeholder 3">
            <a:extLst>
              <a:ext uri="{FF2B5EF4-FFF2-40B4-BE49-F238E27FC236}">
                <a16:creationId xmlns:a16="http://schemas.microsoft.com/office/drawing/2014/main" id="{05DA1BAF-ABB4-B946-A0C0-AB5FA5A749D0}"/>
              </a:ext>
            </a:extLst>
          </p:cNvPr>
          <p:cNvSpPr>
            <a:spLocks noGrp="1"/>
          </p:cNvSpPr>
          <p:nvPr>
            <p:ph type="sldNum" sz="quarter" idx="12"/>
          </p:nvPr>
        </p:nvSpPr>
        <p:spPr/>
        <p:txBody>
          <a:bodyPr/>
          <a:lstStyle/>
          <a:p>
            <a:fld id="{253CDD1E-6259-A844-8C68-CA31AA8918D9}" type="slidenum">
              <a:rPr lang="en-US" smtClean="0"/>
              <a:t>7</a:t>
            </a:fld>
            <a:endParaRPr lang="en-US"/>
          </a:p>
        </p:txBody>
      </p:sp>
    </p:spTree>
    <p:custDataLst>
      <p:tags r:id="rId1"/>
    </p:custDataLst>
    <p:extLst>
      <p:ext uri="{BB962C8B-B14F-4D97-AF65-F5344CB8AC3E}">
        <p14:creationId xmlns:p14="http://schemas.microsoft.com/office/powerpoint/2010/main" val="121310727"/>
      </p:ext>
    </p:extLst>
  </p:cSld>
  <p:clrMapOvr>
    <a:masterClrMapping/>
  </p:clrMapOvr>
  <mc:AlternateContent xmlns:mc="http://schemas.openxmlformats.org/markup-compatibility/2006" xmlns:p14="http://schemas.microsoft.com/office/powerpoint/2010/main">
    <mc:Choice Requires="p14">
      <p:transition spd="slow" p14:dur="2000" advTm="15534"/>
    </mc:Choice>
    <mc:Fallback xmlns="">
      <p:transition spd="slow" advTm="1553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3" name="Rectangle 42">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7" name="Title 6">
            <a:extLst>
              <a:ext uri="{FF2B5EF4-FFF2-40B4-BE49-F238E27FC236}">
                <a16:creationId xmlns:a16="http://schemas.microsoft.com/office/drawing/2014/main" id="{A1F6EDFC-398B-9646-BC4E-A02912263BF6}"/>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n-US" sz="2800" kern="1200" dirty="0">
                <a:solidFill>
                  <a:schemeClr val="tx1"/>
                </a:solidFill>
                <a:latin typeface="+mj-lt"/>
                <a:ea typeface="+mj-ea"/>
                <a:cs typeface="+mj-cs"/>
              </a:rPr>
              <a:t>Instantiation of model</a:t>
            </a:r>
          </a:p>
        </p:txBody>
      </p:sp>
      <p:sp>
        <p:nvSpPr>
          <p:cNvPr id="40" name="Content Placeholder 39">
            <a:extLst>
              <a:ext uri="{FF2B5EF4-FFF2-40B4-BE49-F238E27FC236}">
                <a16:creationId xmlns:a16="http://schemas.microsoft.com/office/drawing/2014/main" id="{6E48286A-EB90-4918-B62F-BA4D9C9E4F6B}"/>
              </a:ext>
            </a:extLst>
          </p:cNvPr>
          <p:cNvSpPr>
            <a:spLocks noGrp="1"/>
          </p:cNvSpPr>
          <p:nvPr>
            <p:ph sz="half" idx="1"/>
          </p:nvPr>
        </p:nvSpPr>
        <p:spPr>
          <a:xfrm>
            <a:off x="643468" y="2638043"/>
            <a:ext cx="3363974" cy="2568957"/>
          </a:xfrm>
        </p:spPr>
        <p:txBody>
          <a:bodyPr vert="horz" lIns="91440" tIns="45720" rIns="91440" bIns="45720" rtlCol="0">
            <a:normAutofit/>
          </a:bodyPr>
          <a:lstStyle/>
          <a:p>
            <a:r>
              <a:rPr lang="en-US" sz="2000" dirty="0"/>
              <a:t>Key components of model:</a:t>
            </a:r>
          </a:p>
          <a:p>
            <a:pPr lvl="1"/>
            <a:r>
              <a:rPr lang="en-US" sz="1800" dirty="0"/>
              <a:t>Relationship Extraction</a:t>
            </a:r>
          </a:p>
          <a:p>
            <a:pPr lvl="1"/>
            <a:r>
              <a:rPr lang="en-US" sz="1800" dirty="0"/>
              <a:t>Relationship Scoring</a:t>
            </a:r>
          </a:p>
        </p:txBody>
      </p:sp>
      <p:sp>
        <p:nvSpPr>
          <p:cNvPr id="14" name="TextBox 13">
            <a:extLst>
              <a:ext uri="{FF2B5EF4-FFF2-40B4-BE49-F238E27FC236}">
                <a16:creationId xmlns:a16="http://schemas.microsoft.com/office/drawing/2014/main" id="{2C1505B2-990B-ED49-88AB-2E6BB62549DD}"/>
              </a:ext>
            </a:extLst>
          </p:cNvPr>
          <p:cNvSpPr txBox="1"/>
          <p:nvPr/>
        </p:nvSpPr>
        <p:spPr>
          <a:xfrm>
            <a:off x="0" y="5473005"/>
            <a:ext cx="4650910" cy="1384995"/>
          </a:xfrm>
          <a:prstGeom prst="rect">
            <a:avLst/>
          </a:prstGeom>
          <a:noFill/>
        </p:spPr>
        <p:txBody>
          <a:bodyPr wrap="square" rtlCol="0">
            <a:spAutoFit/>
          </a:bodyPr>
          <a:lstStyle/>
          <a:p>
            <a:r>
              <a:rPr lang="en-AU" sz="1400" dirty="0"/>
              <a:t>1. Aronson AR, Lang F-M. An overview of </a:t>
            </a:r>
            <a:r>
              <a:rPr lang="en-AU" sz="1400" dirty="0" err="1"/>
              <a:t>MetaMap</a:t>
            </a:r>
            <a:r>
              <a:rPr lang="en-AU" sz="1400" dirty="0"/>
              <a:t>: historical perspective and recent advances. J Am Med Informatics Assoc. 2010;17(3):229–36. </a:t>
            </a:r>
          </a:p>
          <a:p>
            <a:r>
              <a:rPr lang="en-AU" sz="1400" dirty="0"/>
              <a:t>2. </a:t>
            </a:r>
            <a:r>
              <a:rPr lang="en-AU" sz="1400" dirty="0" err="1"/>
              <a:t>Soldaini</a:t>
            </a:r>
            <a:r>
              <a:rPr lang="en-AU" sz="1400" dirty="0"/>
              <a:t> L, </a:t>
            </a:r>
            <a:r>
              <a:rPr lang="en-AU" sz="1400" dirty="0" err="1"/>
              <a:t>Goharian</a:t>
            </a:r>
            <a:r>
              <a:rPr lang="en-AU" sz="1400" dirty="0"/>
              <a:t> N. </a:t>
            </a:r>
            <a:r>
              <a:rPr lang="en-AU" sz="1400" dirty="0" err="1"/>
              <a:t>Quickumls</a:t>
            </a:r>
            <a:r>
              <a:rPr lang="en-AU" sz="1400" dirty="0"/>
              <a:t>: a fast, unsupervised approach for medical concept extraction. In: </a:t>
            </a:r>
            <a:r>
              <a:rPr lang="en-AU" sz="1400" dirty="0" err="1"/>
              <a:t>MedIR</a:t>
            </a:r>
            <a:r>
              <a:rPr lang="en-AU" sz="1400" dirty="0"/>
              <a:t> workshop, </a:t>
            </a:r>
            <a:r>
              <a:rPr lang="en-AU" sz="1400" dirty="0" err="1"/>
              <a:t>sigir</a:t>
            </a:r>
            <a:r>
              <a:rPr lang="en-AU" sz="1400" dirty="0"/>
              <a:t>. 2016. </a:t>
            </a:r>
          </a:p>
        </p:txBody>
      </p:sp>
      <p:pic>
        <p:nvPicPr>
          <p:cNvPr id="15" name="Picture 14">
            <a:extLst>
              <a:ext uri="{FF2B5EF4-FFF2-40B4-BE49-F238E27FC236}">
                <a16:creationId xmlns:a16="http://schemas.microsoft.com/office/drawing/2014/main" id="{5D03BE3A-5B3A-7B48-AD08-44ACD9139D5D}"/>
              </a:ext>
            </a:extLst>
          </p:cNvPr>
          <p:cNvPicPr>
            <a:picLocks noChangeAspect="1"/>
          </p:cNvPicPr>
          <p:nvPr/>
        </p:nvPicPr>
        <p:blipFill>
          <a:blip r:embed="rId3"/>
          <a:stretch>
            <a:fillRect/>
          </a:stretch>
        </p:blipFill>
        <p:spPr>
          <a:xfrm>
            <a:off x="4794680" y="1133475"/>
            <a:ext cx="7092519" cy="4591050"/>
          </a:xfrm>
          <a:prstGeom prst="rect">
            <a:avLst/>
          </a:prstGeom>
        </p:spPr>
      </p:pic>
      <p:grpSp>
        <p:nvGrpSpPr>
          <p:cNvPr id="24" name="Group 23">
            <a:extLst>
              <a:ext uri="{FF2B5EF4-FFF2-40B4-BE49-F238E27FC236}">
                <a16:creationId xmlns:a16="http://schemas.microsoft.com/office/drawing/2014/main" id="{1C28B015-9475-3945-9F6E-EC192F45D243}"/>
              </a:ext>
            </a:extLst>
          </p:cNvPr>
          <p:cNvGrpSpPr/>
          <p:nvPr/>
        </p:nvGrpSpPr>
        <p:grpSpPr>
          <a:xfrm>
            <a:off x="5041900" y="166360"/>
            <a:ext cx="3416300" cy="5428200"/>
            <a:chOff x="5041900" y="166360"/>
            <a:chExt cx="3416300" cy="5428200"/>
          </a:xfrm>
        </p:grpSpPr>
        <p:sp>
          <p:nvSpPr>
            <p:cNvPr id="21" name="TextBox 20">
              <a:extLst>
                <a:ext uri="{FF2B5EF4-FFF2-40B4-BE49-F238E27FC236}">
                  <a16:creationId xmlns:a16="http://schemas.microsoft.com/office/drawing/2014/main" id="{EE8FFD1D-6E7F-3040-9CC9-C711E73A4263}"/>
                </a:ext>
              </a:extLst>
            </p:cNvPr>
            <p:cNvSpPr txBox="1"/>
            <p:nvPr/>
          </p:nvSpPr>
          <p:spPr>
            <a:xfrm>
              <a:off x="5041900" y="166360"/>
              <a:ext cx="3416300" cy="707886"/>
            </a:xfrm>
            <a:prstGeom prst="rect">
              <a:avLst/>
            </a:prstGeom>
            <a:noFill/>
          </p:spPr>
          <p:txBody>
            <a:bodyPr wrap="square" rtlCol="0">
              <a:spAutoFit/>
            </a:bodyPr>
            <a:lstStyle/>
            <a:p>
              <a:r>
                <a:rPr lang="en-US" sz="2000" b="1" dirty="0">
                  <a:solidFill>
                    <a:srgbClr val="FF0000"/>
                  </a:solidFill>
                  <a:latin typeface="Bradley Hand" pitchFamily="2" charset="77"/>
                </a:rPr>
                <a:t>Use existing tools, i.e. MetaMap</a:t>
              </a:r>
              <a:r>
                <a:rPr lang="en-US" sz="2000" b="1" baseline="30000" dirty="0">
                  <a:solidFill>
                    <a:srgbClr val="FF0000"/>
                  </a:solidFill>
                  <a:latin typeface="Bradley Hand" pitchFamily="2" charset="77"/>
                </a:rPr>
                <a:t>1</a:t>
              </a:r>
              <a:r>
                <a:rPr lang="en-US" sz="2000" b="1" dirty="0">
                  <a:solidFill>
                    <a:srgbClr val="FF0000"/>
                  </a:solidFill>
                  <a:latin typeface="Bradley Hand" pitchFamily="2" charset="77"/>
                </a:rPr>
                <a:t> and QuickUMLS</a:t>
              </a:r>
              <a:r>
                <a:rPr lang="en-US" sz="2000" b="1" baseline="30000" dirty="0">
                  <a:solidFill>
                    <a:srgbClr val="FF0000"/>
                  </a:solidFill>
                  <a:latin typeface="Bradley Hand" pitchFamily="2" charset="77"/>
                </a:rPr>
                <a:t>2</a:t>
              </a:r>
            </a:p>
          </p:txBody>
        </p:sp>
        <mc:AlternateContent xmlns:mc="http://schemas.openxmlformats.org/markup-compatibility/2006" xmlns:p14="http://schemas.microsoft.com/office/powerpoint/2010/main">
          <mc:Choice Requires="p14">
            <p:contentPart p14:bwMode="auto" r:id="rId4">
              <p14:nvContentPartPr>
                <p14:cNvPr id="19" name="Ink 18">
                  <a:extLst>
                    <a:ext uri="{FF2B5EF4-FFF2-40B4-BE49-F238E27FC236}">
                      <a16:creationId xmlns:a16="http://schemas.microsoft.com/office/drawing/2014/main" id="{B479B6CD-151F-4445-B8A3-502D092BAC22}"/>
                    </a:ext>
                  </a:extLst>
                </p14:cNvPr>
                <p14:cNvContentPartPr/>
                <p14:nvPr/>
              </p14:nvContentPartPr>
              <p14:xfrm>
                <a:off x="6650040" y="1518640"/>
                <a:ext cx="1602000" cy="1114920"/>
              </p14:xfrm>
            </p:contentPart>
          </mc:Choice>
          <mc:Fallback xmlns="">
            <p:pic>
              <p:nvPicPr>
                <p:cNvPr id="19" name="Ink 18">
                  <a:extLst>
                    <a:ext uri="{FF2B5EF4-FFF2-40B4-BE49-F238E27FC236}">
                      <a16:creationId xmlns:a16="http://schemas.microsoft.com/office/drawing/2014/main" id="{B479B6CD-151F-4445-B8A3-502D092BAC22}"/>
                    </a:ext>
                  </a:extLst>
                </p:cNvPr>
                <p:cNvPicPr/>
                <p:nvPr/>
              </p:nvPicPr>
              <p:blipFill>
                <a:blip r:embed="rId5"/>
                <a:stretch>
                  <a:fillRect/>
                </a:stretch>
              </p:blipFill>
              <p:spPr>
                <a:xfrm>
                  <a:off x="6641400" y="1509640"/>
                  <a:ext cx="1619640" cy="11325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0" name="Ink 19">
                  <a:extLst>
                    <a:ext uri="{FF2B5EF4-FFF2-40B4-BE49-F238E27FC236}">
                      <a16:creationId xmlns:a16="http://schemas.microsoft.com/office/drawing/2014/main" id="{181699D0-5E6E-7A44-B82C-202300942C60}"/>
                    </a:ext>
                  </a:extLst>
                </p14:cNvPr>
                <p14:cNvContentPartPr/>
                <p14:nvPr/>
              </p14:nvContentPartPr>
              <p14:xfrm>
                <a:off x="6621960" y="4370920"/>
                <a:ext cx="1632960" cy="1223640"/>
              </p14:xfrm>
            </p:contentPart>
          </mc:Choice>
          <mc:Fallback xmlns="">
            <p:pic>
              <p:nvPicPr>
                <p:cNvPr id="20" name="Ink 19">
                  <a:extLst>
                    <a:ext uri="{FF2B5EF4-FFF2-40B4-BE49-F238E27FC236}">
                      <a16:creationId xmlns:a16="http://schemas.microsoft.com/office/drawing/2014/main" id="{181699D0-5E6E-7A44-B82C-202300942C60}"/>
                    </a:ext>
                  </a:extLst>
                </p:cNvPr>
                <p:cNvPicPr/>
                <p:nvPr/>
              </p:nvPicPr>
              <p:blipFill>
                <a:blip r:embed="rId7"/>
                <a:stretch>
                  <a:fillRect/>
                </a:stretch>
              </p:blipFill>
              <p:spPr>
                <a:xfrm>
                  <a:off x="6613320" y="4361920"/>
                  <a:ext cx="1650600" cy="12412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2" name="Ink 21">
                  <a:extLst>
                    <a:ext uri="{FF2B5EF4-FFF2-40B4-BE49-F238E27FC236}">
                      <a16:creationId xmlns:a16="http://schemas.microsoft.com/office/drawing/2014/main" id="{F034C16E-1D9B-3745-919E-4CCDD98FF41F}"/>
                    </a:ext>
                  </a:extLst>
                </p14:cNvPr>
                <p14:cNvContentPartPr/>
                <p14:nvPr/>
              </p14:nvContentPartPr>
              <p14:xfrm>
                <a:off x="7512600" y="2635000"/>
                <a:ext cx="209880" cy="1728000"/>
              </p14:xfrm>
            </p:contentPart>
          </mc:Choice>
          <mc:Fallback xmlns="">
            <p:pic>
              <p:nvPicPr>
                <p:cNvPr id="22" name="Ink 21">
                  <a:extLst>
                    <a:ext uri="{FF2B5EF4-FFF2-40B4-BE49-F238E27FC236}">
                      <a16:creationId xmlns:a16="http://schemas.microsoft.com/office/drawing/2014/main" id="{F034C16E-1D9B-3745-919E-4CCDD98FF41F}"/>
                    </a:ext>
                  </a:extLst>
                </p:cNvPr>
                <p:cNvPicPr/>
                <p:nvPr/>
              </p:nvPicPr>
              <p:blipFill>
                <a:blip r:embed="rId9"/>
                <a:stretch>
                  <a:fillRect/>
                </a:stretch>
              </p:blipFill>
              <p:spPr>
                <a:xfrm>
                  <a:off x="7503960" y="2626360"/>
                  <a:ext cx="227520" cy="17456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3" name="Ink 22">
                  <a:extLst>
                    <a:ext uri="{FF2B5EF4-FFF2-40B4-BE49-F238E27FC236}">
                      <a16:creationId xmlns:a16="http://schemas.microsoft.com/office/drawing/2014/main" id="{A1259503-3159-4947-B9D3-79C2951299EE}"/>
                    </a:ext>
                  </a:extLst>
                </p14:cNvPr>
                <p14:cNvContentPartPr/>
                <p14:nvPr/>
              </p14:nvContentPartPr>
              <p14:xfrm>
                <a:off x="6862080" y="891880"/>
                <a:ext cx="927360" cy="657360"/>
              </p14:xfrm>
            </p:contentPart>
          </mc:Choice>
          <mc:Fallback xmlns="">
            <p:pic>
              <p:nvPicPr>
                <p:cNvPr id="23" name="Ink 22">
                  <a:extLst>
                    <a:ext uri="{FF2B5EF4-FFF2-40B4-BE49-F238E27FC236}">
                      <a16:creationId xmlns:a16="http://schemas.microsoft.com/office/drawing/2014/main" id="{A1259503-3159-4947-B9D3-79C2951299EE}"/>
                    </a:ext>
                  </a:extLst>
                </p:cNvPr>
                <p:cNvPicPr/>
                <p:nvPr/>
              </p:nvPicPr>
              <p:blipFill>
                <a:blip r:embed="rId11"/>
                <a:stretch>
                  <a:fillRect/>
                </a:stretch>
              </p:blipFill>
              <p:spPr>
                <a:xfrm>
                  <a:off x="6853080" y="883240"/>
                  <a:ext cx="945000" cy="6750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2">
            <p14:nvContentPartPr>
              <p14:cNvPr id="25" name="Ink 24">
                <a:extLst>
                  <a:ext uri="{FF2B5EF4-FFF2-40B4-BE49-F238E27FC236}">
                    <a16:creationId xmlns:a16="http://schemas.microsoft.com/office/drawing/2014/main" id="{42205822-32D1-184A-A79F-18266818E63B}"/>
                  </a:ext>
                </a:extLst>
              </p14:cNvPr>
              <p14:cNvContentPartPr/>
              <p14:nvPr/>
            </p14:nvContentPartPr>
            <p14:xfrm>
              <a:off x="8426280" y="1431520"/>
              <a:ext cx="1883880" cy="1269360"/>
            </p14:xfrm>
          </p:contentPart>
        </mc:Choice>
        <mc:Fallback>
          <p:pic>
            <p:nvPicPr>
              <p:cNvPr id="25" name="Ink 24">
                <a:extLst>
                  <a:ext uri="{FF2B5EF4-FFF2-40B4-BE49-F238E27FC236}">
                    <a16:creationId xmlns:a16="http://schemas.microsoft.com/office/drawing/2014/main" id="{42205822-32D1-184A-A79F-18266818E63B}"/>
                  </a:ext>
                </a:extLst>
              </p:cNvPr>
              <p:cNvPicPr/>
              <p:nvPr/>
            </p:nvPicPr>
            <p:blipFill>
              <a:blip r:embed="rId13"/>
              <a:stretch>
                <a:fillRect/>
              </a:stretch>
            </p:blipFill>
            <p:spPr>
              <a:xfrm>
                <a:off x="8417280" y="1422520"/>
                <a:ext cx="1901520" cy="128700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26" name="Ink 25">
                <a:extLst>
                  <a:ext uri="{FF2B5EF4-FFF2-40B4-BE49-F238E27FC236}">
                    <a16:creationId xmlns:a16="http://schemas.microsoft.com/office/drawing/2014/main" id="{699D5B63-4503-804C-99DF-36F012C59C51}"/>
                  </a:ext>
                </a:extLst>
              </p14:cNvPr>
              <p14:cNvContentPartPr/>
              <p14:nvPr/>
            </p14:nvContentPartPr>
            <p14:xfrm>
              <a:off x="8358960" y="4391080"/>
              <a:ext cx="1902960" cy="1175040"/>
            </p14:xfrm>
          </p:contentPart>
        </mc:Choice>
        <mc:Fallback>
          <p:pic>
            <p:nvPicPr>
              <p:cNvPr id="26" name="Ink 25">
                <a:extLst>
                  <a:ext uri="{FF2B5EF4-FFF2-40B4-BE49-F238E27FC236}">
                    <a16:creationId xmlns:a16="http://schemas.microsoft.com/office/drawing/2014/main" id="{699D5B63-4503-804C-99DF-36F012C59C51}"/>
                  </a:ext>
                </a:extLst>
              </p:cNvPr>
              <p:cNvPicPr/>
              <p:nvPr/>
            </p:nvPicPr>
            <p:blipFill>
              <a:blip r:embed="rId15"/>
              <a:stretch>
                <a:fillRect/>
              </a:stretch>
            </p:blipFill>
            <p:spPr>
              <a:xfrm>
                <a:off x="8349960" y="4382080"/>
                <a:ext cx="1920600" cy="119268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27" name="Ink 26">
                <a:extLst>
                  <a:ext uri="{FF2B5EF4-FFF2-40B4-BE49-F238E27FC236}">
                    <a16:creationId xmlns:a16="http://schemas.microsoft.com/office/drawing/2014/main" id="{64C0F751-5CD5-C844-B9FA-B9E00331460E}"/>
                  </a:ext>
                </a:extLst>
              </p14:cNvPr>
              <p14:cNvContentPartPr/>
              <p14:nvPr/>
            </p14:nvContentPartPr>
            <p14:xfrm>
              <a:off x="8724720" y="2587120"/>
              <a:ext cx="261360" cy="1834560"/>
            </p14:xfrm>
          </p:contentPart>
        </mc:Choice>
        <mc:Fallback>
          <p:pic>
            <p:nvPicPr>
              <p:cNvPr id="27" name="Ink 26">
                <a:extLst>
                  <a:ext uri="{FF2B5EF4-FFF2-40B4-BE49-F238E27FC236}">
                    <a16:creationId xmlns:a16="http://schemas.microsoft.com/office/drawing/2014/main" id="{64C0F751-5CD5-C844-B9FA-B9E00331460E}"/>
                  </a:ext>
                </a:extLst>
              </p:cNvPr>
              <p:cNvPicPr/>
              <p:nvPr/>
            </p:nvPicPr>
            <p:blipFill>
              <a:blip r:embed="rId17"/>
              <a:stretch>
                <a:fillRect/>
              </a:stretch>
            </p:blipFill>
            <p:spPr>
              <a:xfrm>
                <a:off x="8715720" y="2578120"/>
                <a:ext cx="279000" cy="185220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28" name="Ink 27">
                <a:extLst>
                  <a:ext uri="{FF2B5EF4-FFF2-40B4-BE49-F238E27FC236}">
                    <a16:creationId xmlns:a16="http://schemas.microsoft.com/office/drawing/2014/main" id="{95983D9C-5BBF-1447-B21A-57CD135435F3}"/>
                  </a:ext>
                </a:extLst>
              </p14:cNvPr>
              <p14:cNvContentPartPr/>
              <p14:nvPr/>
            </p14:nvContentPartPr>
            <p14:xfrm>
              <a:off x="8725080" y="5545960"/>
              <a:ext cx="496080" cy="756000"/>
            </p14:xfrm>
          </p:contentPart>
        </mc:Choice>
        <mc:Fallback>
          <p:pic>
            <p:nvPicPr>
              <p:cNvPr id="28" name="Ink 27">
                <a:extLst>
                  <a:ext uri="{FF2B5EF4-FFF2-40B4-BE49-F238E27FC236}">
                    <a16:creationId xmlns:a16="http://schemas.microsoft.com/office/drawing/2014/main" id="{95983D9C-5BBF-1447-B21A-57CD135435F3}"/>
                  </a:ext>
                </a:extLst>
              </p:cNvPr>
              <p:cNvPicPr/>
              <p:nvPr/>
            </p:nvPicPr>
            <p:blipFill>
              <a:blip r:embed="rId19"/>
              <a:stretch>
                <a:fillRect/>
              </a:stretch>
            </p:blipFill>
            <p:spPr>
              <a:xfrm>
                <a:off x="8716080" y="5536964"/>
                <a:ext cx="513720" cy="773632"/>
              </a:xfrm>
              <a:prstGeom prst="rect">
                <a:avLst/>
              </a:prstGeom>
            </p:spPr>
          </p:pic>
        </mc:Fallback>
      </mc:AlternateContent>
      <p:sp>
        <p:nvSpPr>
          <p:cNvPr id="31" name="TextBox 30">
            <a:extLst>
              <a:ext uri="{FF2B5EF4-FFF2-40B4-BE49-F238E27FC236}">
                <a16:creationId xmlns:a16="http://schemas.microsoft.com/office/drawing/2014/main" id="{EE8C6C6E-EC5E-5348-85B1-DA83917FC4EE}"/>
              </a:ext>
            </a:extLst>
          </p:cNvPr>
          <p:cNvSpPr txBox="1"/>
          <p:nvPr/>
        </p:nvSpPr>
        <p:spPr>
          <a:xfrm>
            <a:off x="5677060" y="5969562"/>
            <a:ext cx="3178340" cy="707886"/>
          </a:xfrm>
          <a:prstGeom prst="rect">
            <a:avLst/>
          </a:prstGeom>
          <a:noFill/>
        </p:spPr>
        <p:txBody>
          <a:bodyPr wrap="square" rtlCol="0">
            <a:spAutoFit/>
          </a:bodyPr>
          <a:lstStyle/>
          <a:p>
            <a:r>
              <a:rPr lang="en-US" sz="2000" b="1" dirty="0">
                <a:solidFill>
                  <a:srgbClr val="FF0000"/>
                </a:solidFill>
                <a:latin typeface="Bradley Hand" pitchFamily="2" charset="77"/>
              </a:rPr>
              <a:t>Key components developed in our model</a:t>
            </a:r>
            <a:endParaRPr lang="en-US" sz="2000" b="1" baseline="30000" dirty="0">
              <a:solidFill>
                <a:srgbClr val="FF0000"/>
              </a:solidFill>
              <a:latin typeface="Bradley Hand" pitchFamily="2" charset="77"/>
            </a:endParaRPr>
          </a:p>
        </p:txBody>
      </p:sp>
      <p:grpSp>
        <p:nvGrpSpPr>
          <p:cNvPr id="3" name="Group 2">
            <a:extLst>
              <a:ext uri="{FF2B5EF4-FFF2-40B4-BE49-F238E27FC236}">
                <a16:creationId xmlns:a16="http://schemas.microsoft.com/office/drawing/2014/main" id="{7C57FB1A-F6C9-0E40-8016-F859AAEAFD51}"/>
              </a:ext>
            </a:extLst>
          </p:cNvPr>
          <p:cNvGrpSpPr/>
          <p:nvPr/>
        </p:nvGrpSpPr>
        <p:grpSpPr>
          <a:xfrm>
            <a:off x="4992120" y="5627394"/>
            <a:ext cx="3434160" cy="891649"/>
            <a:chOff x="4992120" y="5627394"/>
            <a:chExt cx="3434160" cy="891649"/>
          </a:xfrm>
        </p:grpSpPr>
        <p:sp>
          <p:nvSpPr>
            <p:cNvPr id="30" name="TextBox 29">
              <a:extLst>
                <a:ext uri="{FF2B5EF4-FFF2-40B4-BE49-F238E27FC236}">
                  <a16:creationId xmlns:a16="http://schemas.microsoft.com/office/drawing/2014/main" id="{A43439F9-5BCD-4B42-B5DB-52C7EB54BAC7}"/>
                </a:ext>
              </a:extLst>
            </p:cNvPr>
            <p:cNvSpPr txBox="1"/>
            <p:nvPr/>
          </p:nvSpPr>
          <p:spPr>
            <a:xfrm>
              <a:off x="5247940" y="5811157"/>
              <a:ext cx="3178340" cy="707886"/>
            </a:xfrm>
            <a:prstGeom prst="rect">
              <a:avLst/>
            </a:prstGeom>
            <a:noFill/>
          </p:spPr>
          <p:txBody>
            <a:bodyPr wrap="square" rtlCol="0">
              <a:spAutoFit/>
            </a:bodyPr>
            <a:lstStyle/>
            <a:p>
              <a:r>
                <a:rPr lang="en-US" sz="2000" dirty="0">
                  <a:solidFill>
                    <a:schemeClr val="bg1"/>
                  </a:solidFill>
                  <a:latin typeface="Bradley Hand" pitchFamily="2" charset="77"/>
                </a:rPr>
                <a:t>Could be any source, e.g. clinical guidelines, EHR</a:t>
              </a:r>
              <a:endParaRPr lang="en-US" sz="2000" baseline="30000" dirty="0">
                <a:solidFill>
                  <a:schemeClr val="bg1"/>
                </a:solidFill>
                <a:latin typeface="Bradley Hand" pitchFamily="2" charset="77"/>
              </a:endParaRPr>
            </a:p>
          </p:txBody>
        </p:sp>
        <mc:AlternateContent xmlns:mc="http://schemas.openxmlformats.org/markup-compatibility/2006">
          <mc:Choice xmlns:p14="http://schemas.microsoft.com/office/powerpoint/2010/main" Requires="p14">
            <p:contentPart p14:bwMode="auto" r:id="rId20">
              <p14:nvContentPartPr>
                <p14:cNvPr id="2" name="Ink 1">
                  <a:extLst>
                    <a:ext uri="{FF2B5EF4-FFF2-40B4-BE49-F238E27FC236}">
                      <a16:creationId xmlns:a16="http://schemas.microsoft.com/office/drawing/2014/main" id="{0A2FC92E-655F-F94A-B34C-ACE8EDDB50D6}"/>
                    </a:ext>
                  </a:extLst>
                </p14:cNvPr>
                <p14:cNvContentPartPr/>
                <p14:nvPr/>
              </p14:nvContentPartPr>
              <p14:xfrm>
                <a:off x="4992120" y="5627394"/>
                <a:ext cx="248040" cy="534960"/>
              </p14:xfrm>
            </p:contentPart>
          </mc:Choice>
          <mc:Fallback>
            <p:pic>
              <p:nvPicPr>
                <p:cNvPr id="2" name="Ink 1">
                  <a:extLst>
                    <a:ext uri="{FF2B5EF4-FFF2-40B4-BE49-F238E27FC236}">
                      <a16:creationId xmlns:a16="http://schemas.microsoft.com/office/drawing/2014/main" id="{0A2FC92E-655F-F94A-B34C-ACE8EDDB50D6}"/>
                    </a:ext>
                  </a:extLst>
                </p:cNvPr>
                <p:cNvPicPr/>
                <p:nvPr/>
              </p:nvPicPr>
              <p:blipFill>
                <a:blip r:embed="rId21"/>
                <a:stretch>
                  <a:fillRect/>
                </a:stretch>
              </p:blipFill>
              <p:spPr>
                <a:xfrm>
                  <a:off x="4983480" y="5618394"/>
                  <a:ext cx="265680" cy="552600"/>
                </a:xfrm>
                <a:prstGeom prst="rect">
                  <a:avLst/>
                </a:prstGeom>
              </p:spPr>
            </p:pic>
          </mc:Fallback>
        </mc:AlternateContent>
      </p:grpSp>
    </p:spTree>
    <p:custDataLst>
      <p:tags r:id="rId1"/>
    </p:custDataLst>
    <p:extLst>
      <p:ext uri="{BB962C8B-B14F-4D97-AF65-F5344CB8AC3E}">
        <p14:creationId xmlns:p14="http://schemas.microsoft.com/office/powerpoint/2010/main" val="25452826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78859"/>
    </mc:Choice>
    <mc:Fallback xmlns="">
      <p:transition spd="slow" advTm="7885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dissolve">
                                      <p:cBhvr>
                                        <p:cTn id="12" dur="500"/>
                                        <p:tgtEl>
                                          <p:spTgt spid="24"/>
                                        </p:tgtEl>
                                      </p:cBhvr>
                                    </p:animEffect>
                                  </p:childTnLst>
                                </p:cTn>
                              </p:par>
                              <p:par>
                                <p:cTn id="13" presetID="1" presetClass="exit" presetSubtype="0" fill="hold" nodeType="withEffect">
                                  <p:stCondLst>
                                    <p:cond delay="0"/>
                                  </p:stCondLst>
                                  <p:childTnLst>
                                    <p:set>
                                      <p:cBhvr>
                                        <p:cTn id="14" dur="1" fill="hold">
                                          <p:stCondLst>
                                            <p:cond delay="0"/>
                                          </p:stCondLst>
                                        </p:cTn>
                                        <p:tgtEl>
                                          <p:spTgt spid="3"/>
                                        </p:tgtEl>
                                        <p:attrNameLst>
                                          <p:attrName>style.visibility</p:attrName>
                                        </p:attrNameLst>
                                      </p:cBhvr>
                                      <p:to>
                                        <p:strVal val="hidden"/>
                                      </p:to>
                                    </p:set>
                                  </p:childTnLst>
                                </p:cTn>
                              </p:par>
                              <p:par>
                                <p:cTn id="15" presetID="9"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dissolve">
                                      <p:cBhvr>
                                        <p:cTn id="17" dur="500"/>
                                        <p:tgtEl>
                                          <p:spTgt spid="14"/>
                                        </p:tgtEl>
                                      </p:cBhvr>
                                    </p:animEffect>
                                  </p:childTnLst>
                                </p:cTn>
                              </p:par>
                              <p:par>
                                <p:cTn id="18" presetID="9" presetClass="entr" presetSubtype="0" fill="hold" grpId="0" nodeType="withEffect">
                                  <p:stCondLst>
                                    <p:cond delay="0"/>
                                  </p:stCondLst>
                                  <p:childTnLst>
                                    <p:set>
                                      <p:cBhvr>
                                        <p:cTn id="19" dur="1" fill="hold">
                                          <p:stCondLst>
                                            <p:cond delay="0"/>
                                          </p:stCondLst>
                                        </p:cTn>
                                        <p:tgtEl>
                                          <p:spTgt spid="40">
                                            <p:txEl>
                                              <p:pRg st="0" end="0"/>
                                            </p:txEl>
                                          </p:spTgt>
                                        </p:tgtEl>
                                        <p:attrNameLst>
                                          <p:attrName>style.visibility</p:attrName>
                                        </p:attrNameLst>
                                      </p:cBhvr>
                                      <p:to>
                                        <p:strVal val="visible"/>
                                      </p:to>
                                    </p:set>
                                    <p:animEffect transition="in" filter="dissolve">
                                      <p:cBhvr>
                                        <p:cTn id="20" dur="500"/>
                                        <p:tgtEl>
                                          <p:spTgt spid="40">
                                            <p:txEl>
                                              <p:pRg st="0" end="0"/>
                                            </p:txEl>
                                          </p:spTgt>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40">
                                            <p:txEl>
                                              <p:pRg st="1" end="1"/>
                                            </p:txEl>
                                          </p:spTgt>
                                        </p:tgtEl>
                                        <p:attrNameLst>
                                          <p:attrName>style.visibility</p:attrName>
                                        </p:attrNameLst>
                                      </p:cBhvr>
                                      <p:to>
                                        <p:strVal val="visible"/>
                                      </p:to>
                                    </p:set>
                                    <p:animEffect transition="in" filter="dissolve">
                                      <p:cBhvr>
                                        <p:cTn id="23" dur="500"/>
                                        <p:tgtEl>
                                          <p:spTgt spid="40">
                                            <p:txEl>
                                              <p:pRg st="1" end="1"/>
                                            </p:txEl>
                                          </p:spTgt>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40">
                                            <p:txEl>
                                              <p:pRg st="2" end="2"/>
                                            </p:txEl>
                                          </p:spTgt>
                                        </p:tgtEl>
                                        <p:attrNameLst>
                                          <p:attrName>style.visibility</p:attrName>
                                        </p:attrNameLst>
                                      </p:cBhvr>
                                      <p:to>
                                        <p:strVal val="visible"/>
                                      </p:to>
                                    </p:set>
                                    <p:animEffect transition="in" filter="dissolve">
                                      <p:cBhvr>
                                        <p:cTn id="26" dur="500"/>
                                        <p:tgtEl>
                                          <p:spTgt spid="40">
                                            <p:txEl>
                                              <p:pRg st="2" end="2"/>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nodeType="click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dissolve">
                                      <p:cBhvr>
                                        <p:cTn id="31" dur="500"/>
                                        <p:tgtEl>
                                          <p:spTgt spid="25"/>
                                        </p:tgtEl>
                                      </p:cBhvr>
                                    </p:animEffect>
                                  </p:childTnLst>
                                </p:cTn>
                              </p:par>
                              <p:par>
                                <p:cTn id="32" presetID="9" presetClass="entr" presetSubtype="0" fill="hold" nodeType="withEffect">
                                  <p:stCondLst>
                                    <p:cond delay="0"/>
                                  </p:stCondLst>
                                  <p:childTnLst>
                                    <p:set>
                                      <p:cBhvr>
                                        <p:cTn id="33" dur="1" fill="hold">
                                          <p:stCondLst>
                                            <p:cond delay="0"/>
                                          </p:stCondLst>
                                        </p:cTn>
                                        <p:tgtEl>
                                          <p:spTgt spid="26"/>
                                        </p:tgtEl>
                                        <p:attrNameLst>
                                          <p:attrName>style.visibility</p:attrName>
                                        </p:attrNameLst>
                                      </p:cBhvr>
                                      <p:to>
                                        <p:strVal val="visible"/>
                                      </p:to>
                                    </p:set>
                                    <p:animEffect transition="in" filter="dissolve">
                                      <p:cBhvr>
                                        <p:cTn id="34" dur="500"/>
                                        <p:tgtEl>
                                          <p:spTgt spid="26"/>
                                        </p:tgtEl>
                                      </p:cBhvr>
                                    </p:animEffect>
                                  </p:childTnLst>
                                </p:cTn>
                              </p:par>
                              <p:par>
                                <p:cTn id="35" presetID="9" presetClass="entr" presetSubtype="0" fill="hold" nodeType="withEffect">
                                  <p:stCondLst>
                                    <p:cond delay="0"/>
                                  </p:stCondLst>
                                  <p:childTnLst>
                                    <p:set>
                                      <p:cBhvr>
                                        <p:cTn id="36" dur="1" fill="hold">
                                          <p:stCondLst>
                                            <p:cond delay="0"/>
                                          </p:stCondLst>
                                        </p:cTn>
                                        <p:tgtEl>
                                          <p:spTgt spid="27"/>
                                        </p:tgtEl>
                                        <p:attrNameLst>
                                          <p:attrName>style.visibility</p:attrName>
                                        </p:attrNameLst>
                                      </p:cBhvr>
                                      <p:to>
                                        <p:strVal val="visible"/>
                                      </p:to>
                                    </p:set>
                                    <p:animEffect transition="in" filter="dissolve">
                                      <p:cBhvr>
                                        <p:cTn id="37" dur="500"/>
                                        <p:tgtEl>
                                          <p:spTgt spid="27"/>
                                        </p:tgtEl>
                                      </p:cBhvr>
                                    </p:animEffect>
                                  </p:childTnLst>
                                </p:cTn>
                              </p:par>
                              <p:par>
                                <p:cTn id="38" presetID="9" presetClass="entr" presetSubtype="0" fill="hold" nodeType="withEffect">
                                  <p:stCondLst>
                                    <p:cond delay="0"/>
                                  </p:stCondLst>
                                  <p:childTnLst>
                                    <p:set>
                                      <p:cBhvr>
                                        <p:cTn id="39" dur="1" fill="hold">
                                          <p:stCondLst>
                                            <p:cond delay="0"/>
                                          </p:stCondLst>
                                        </p:cTn>
                                        <p:tgtEl>
                                          <p:spTgt spid="28"/>
                                        </p:tgtEl>
                                        <p:attrNameLst>
                                          <p:attrName>style.visibility</p:attrName>
                                        </p:attrNameLst>
                                      </p:cBhvr>
                                      <p:to>
                                        <p:strVal val="visible"/>
                                      </p:to>
                                    </p:set>
                                    <p:animEffect transition="in" filter="dissolve">
                                      <p:cBhvr>
                                        <p:cTn id="40" dur="500"/>
                                        <p:tgtEl>
                                          <p:spTgt spid="28"/>
                                        </p:tgtEl>
                                      </p:cBhvr>
                                    </p:animEffect>
                                  </p:childTnLst>
                                </p:cTn>
                              </p:par>
                              <p:par>
                                <p:cTn id="41" presetID="9" presetClass="entr" presetSubtype="0" fill="hold" grpId="0" nodeType="withEffect">
                                  <p:stCondLst>
                                    <p:cond delay="0"/>
                                  </p:stCondLst>
                                  <p:childTnLst>
                                    <p:set>
                                      <p:cBhvr>
                                        <p:cTn id="42" dur="1" fill="hold">
                                          <p:stCondLst>
                                            <p:cond delay="0"/>
                                          </p:stCondLst>
                                        </p:cTn>
                                        <p:tgtEl>
                                          <p:spTgt spid="31"/>
                                        </p:tgtEl>
                                        <p:attrNameLst>
                                          <p:attrName>style.visibility</p:attrName>
                                        </p:attrNameLst>
                                      </p:cBhvr>
                                      <p:to>
                                        <p:strVal val="visible"/>
                                      </p:to>
                                    </p:set>
                                    <p:animEffect transition="in" filter="dissolve">
                                      <p:cBhvr>
                                        <p:cTn id="43" dur="500"/>
                                        <p:tgtEl>
                                          <p:spTgt spid="31"/>
                                        </p:tgtEl>
                                      </p:cBhvr>
                                    </p:animEffect>
                                  </p:childTnLst>
                                </p:cTn>
                              </p:par>
                              <p:par>
                                <p:cTn id="44" presetID="9" presetClass="exit" presetSubtype="0" fill="hold" nodeType="withEffect">
                                  <p:stCondLst>
                                    <p:cond delay="0"/>
                                  </p:stCondLst>
                                  <p:childTnLst>
                                    <p:animEffect transition="out" filter="dissolve">
                                      <p:cBhvr>
                                        <p:cTn id="45" dur="500"/>
                                        <p:tgtEl>
                                          <p:spTgt spid="24"/>
                                        </p:tgtEl>
                                      </p:cBhvr>
                                    </p:animEffect>
                                    <p:set>
                                      <p:cBhvr>
                                        <p:cTn id="46" dur="1" fill="hold">
                                          <p:stCondLst>
                                            <p:cond delay="499"/>
                                          </p:stCondLst>
                                        </p:cTn>
                                        <p:tgtEl>
                                          <p:spTgt spid="2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build="p"/>
      <p:bldP spid="14" grpId="0"/>
      <p:bldP spid="31" grpId="0"/>
    </p:bldLst>
  </p:timing>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E4505C23-674B-4195-81D6-0C127FEAE3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67908"/>
            <a:ext cx="9161029" cy="1490093"/>
          </a:xfrm>
          <a:custGeom>
            <a:avLst/>
            <a:gdLst>
              <a:gd name="connsiteX0" fmla="*/ 0 w 9161029"/>
              <a:gd name="connsiteY0" fmla="*/ 0 h 1490093"/>
              <a:gd name="connsiteX1" fmla="*/ 2046494 w 9161029"/>
              <a:gd name="connsiteY1" fmla="*/ 0 h 1490093"/>
              <a:gd name="connsiteX2" fmla="*/ 2496613 w 9161029"/>
              <a:gd name="connsiteY2" fmla="*/ 0 h 1490093"/>
              <a:gd name="connsiteX3" fmla="*/ 3235839 w 9161029"/>
              <a:gd name="connsiteY3" fmla="*/ 0 h 1490093"/>
              <a:gd name="connsiteX4" fmla="*/ 9161029 w 9161029"/>
              <a:gd name="connsiteY4" fmla="*/ 0 h 1490093"/>
              <a:gd name="connsiteX5" fmla="*/ 8470921 w 9161029"/>
              <a:gd name="connsiteY5" fmla="*/ 1490093 h 1490093"/>
              <a:gd name="connsiteX6" fmla="*/ 0 w 9161029"/>
              <a:gd name="connsiteY6" fmla="*/ 1490093 h 1490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61029" h="1490093">
                <a:moveTo>
                  <a:pt x="0" y="0"/>
                </a:moveTo>
                <a:lnTo>
                  <a:pt x="2046494" y="0"/>
                </a:lnTo>
                <a:lnTo>
                  <a:pt x="2496613" y="0"/>
                </a:lnTo>
                <a:lnTo>
                  <a:pt x="3235839" y="0"/>
                </a:lnTo>
                <a:lnTo>
                  <a:pt x="9161029" y="0"/>
                </a:lnTo>
                <a:lnTo>
                  <a:pt x="8470921" y="1490093"/>
                </a:lnTo>
                <a:lnTo>
                  <a:pt x="0" y="1490093"/>
                </a:lnTo>
                <a:close/>
              </a:path>
            </a:pathLst>
          </a:custGeom>
          <a:solidFill>
            <a:schemeClr val="tx1">
              <a:lumMod val="50000"/>
              <a:lumOff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B75DBAA-C745-A347-9CD0-F4BEB157D82E}"/>
              </a:ext>
            </a:extLst>
          </p:cNvPr>
          <p:cNvSpPr>
            <a:spLocks noGrp="1"/>
          </p:cNvSpPr>
          <p:nvPr>
            <p:ph type="title"/>
          </p:nvPr>
        </p:nvSpPr>
        <p:spPr>
          <a:xfrm>
            <a:off x="838200" y="5529884"/>
            <a:ext cx="7719381" cy="1096331"/>
          </a:xfrm>
        </p:spPr>
        <p:txBody>
          <a:bodyPr>
            <a:normAutofit/>
          </a:bodyPr>
          <a:lstStyle/>
          <a:p>
            <a:r>
              <a:rPr lang="en-US" dirty="0"/>
              <a:t>RQ-3: Selected Key Contributions</a:t>
            </a:r>
          </a:p>
        </p:txBody>
      </p:sp>
      <p:sp>
        <p:nvSpPr>
          <p:cNvPr id="13" name="Freeform: Shape 12">
            <a:extLst>
              <a:ext uri="{FF2B5EF4-FFF2-40B4-BE49-F238E27FC236}">
                <a16:creationId xmlns:a16="http://schemas.microsoft.com/office/drawing/2014/main" id="{65C9B8F0-FF66-4C15-BD05-E86B87331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63037" y="5367908"/>
            <a:ext cx="3428963" cy="1490093"/>
          </a:xfrm>
          <a:custGeom>
            <a:avLst/>
            <a:gdLst>
              <a:gd name="connsiteX0" fmla="*/ 690108 w 3428963"/>
              <a:gd name="connsiteY0" fmla="*/ 0 h 1490093"/>
              <a:gd name="connsiteX1" fmla="*/ 3428963 w 3428963"/>
              <a:gd name="connsiteY1" fmla="*/ 0 h 1490093"/>
              <a:gd name="connsiteX2" fmla="*/ 3428963 w 3428963"/>
              <a:gd name="connsiteY2" fmla="*/ 1490093 h 1490093"/>
              <a:gd name="connsiteX3" fmla="*/ 0 w 3428963"/>
              <a:gd name="connsiteY3" fmla="*/ 1490093 h 1490093"/>
            </a:gdLst>
            <a:ahLst/>
            <a:cxnLst>
              <a:cxn ang="0">
                <a:pos x="connsiteX0" y="connsiteY0"/>
              </a:cxn>
              <a:cxn ang="0">
                <a:pos x="connsiteX1" y="connsiteY1"/>
              </a:cxn>
              <a:cxn ang="0">
                <a:pos x="connsiteX2" y="connsiteY2"/>
              </a:cxn>
              <a:cxn ang="0">
                <a:pos x="connsiteX3" y="connsiteY3"/>
              </a:cxn>
            </a:cxnLst>
            <a:rect l="l" t="t" r="r" b="b"/>
            <a:pathLst>
              <a:path w="3428963" h="1490093">
                <a:moveTo>
                  <a:pt x="690108" y="0"/>
                </a:moveTo>
                <a:lnTo>
                  <a:pt x="3428963" y="0"/>
                </a:lnTo>
                <a:lnTo>
                  <a:pt x="3428963" y="1490093"/>
                </a:lnTo>
                <a:lnTo>
                  <a:pt x="0" y="1490093"/>
                </a:lnTo>
                <a:close/>
              </a:path>
            </a:pathLst>
          </a:cu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Slide Number Placeholder 3">
            <a:extLst>
              <a:ext uri="{FF2B5EF4-FFF2-40B4-BE49-F238E27FC236}">
                <a16:creationId xmlns:a16="http://schemas.microsoft.com/office/drawing/2014/main" id="{29541BE2-2455-554C-8293-F60C8EF1EA89}"/>
              </a:ext>
            </a:extLst>
          </p:cNvPr>
          <p:cNvSpPr>
            <a:spLocks noGrp="1"/>
          </p:cNvSpPr>
          <p:nvPr>
            <p:ph type="sldNum" sz="quarter" idx="12"/>
          </p:nvPr>
        </p:nvSpPr>
        <p:spPr>
          <a:xfrm>
            <a:off x="10198279" y="6261090"/>
            <a:ext cx="1344477" cy="365125"/>
          </a:xfrm>
        </p:spPr>
        <p:txBody>
          <a:bodyPr>
            <a:normAutofit/>
          </a:bodyPr>
          <a:lstStyle/>
          <a:p>
            <a:pPr>
              <a:spcAft>
                <a:spcPts val="600"/>
              </a:spcAft>
            </a:pPr>
            <a:fld id="{253CDD1E-6259-A844-8C68-CA31AA8918D9}" type="slidenum">
              <a:rPr lang="en-US">
                <a:solidFill>
                  <a:schemeClr val="bg1">
                    <a:alpha val="80000"/>
                  </a:schemeClr>
                </a:solidFill>
              </a:rPr>
              <a:pPr>
                <a:spcAft>
                  <a:spcPts val="600"/>
                </a:spcAft>
              </a:pPr>
              <a:t>71</a:t>
            </a:fld>
            <a:endParaRPr lang="en-US">
              <a:solidFill>
                <a:schemeClr val="bg1">
                  <a:alpha val="80000"/>
                </a:schemeClr>
              </a:solidFill>
            </a:endParaRPr>
          </a:p>
        </p:txBody>
      </p:sp>
      <p:graphicFrame>
        <p:nvGraphicFramePr>
          <p:cNvPr id="6" name="Content Placeholder 2">
            <a:extLst>
              <a:ext uri="{FF2B5EF4-FFF2-40B4-BE49-F238E27FC236}">
                <a16:creationId xmlns:a16="http://schemas.microsoft.com/office/drawing/2014/main" id="{E38BF370-C218-42AB-AE6E-D677063ECCED}"/>
              </a:ext>
            </a:extLst>
          </p:cNvPr>
          <p:cNvGraphicFramePr>
            <a:graphicFrameLocks noGrp="1"/>
          </p:cNvGraphicFramePr>
          <p:nvPr>
            <p:ph idx="1"/>
            <p:extLst>
              <p:ext uri="{D42A27DB-BD31-4B8C-83A1-F6EECF244321}">
                <p14:modId xmlns:p14="http://schemas.microsoft.com/office/powerpoint/2010/main" val="2841893074"/>
              </p:ext>
            </p:extLst>
          </p:nvPr>
        </p:nvGraphicFramePr>
        <p:xfrm>
          <a:off x="838200" y="643467"/>
          <a:ext cx="10515600" cy="408097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7" name="Horizontal Scroll 6">
            <a:extLst>
              <a:ext uri="{FF2B5EF4-FFF2-40B4-BE49-F238E27FC236}">
                <a16:creationId xmlns:a16="http://schemas.microsoft.com/office/drawing/2014/main" id="{74B0D1B2-DA35-2041-B2A3-3B49B146CC63}"/>
              </a:ext>
            </a:extLst>
          </p:cNvPr>
          <p:cNvSpPr/>
          <p:nvPr/>
        </p:nvSpPr>
        <p:spPr>
          <a:xfrm>
            <a:off x="9395781" y="5610215"/>
            <a:ext cx="2619952" cy="650875"/>
          </a:xfrm>
          <a:prstGeom prst="horizontalScroll">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n w="0"/>
                <a:solidFill>
                  <a:schemeClr val="tx1"/>
                </a:solidFill>
                <a:effectLst>
                  <a:outerShdw blurRad="38100" dist="19050" dir="2700000" algn="tl" rotWithShape="0">
                    <a:schemeClr val="dk1">
                      <a:alpha val="40000"/>
                    </a:schemeClr>
                  </a:outerShdw>
                </a:effectLst>
              </a:rPr>
              <a:t>Please refer to Chapter 5</a:t>
            </a:r>
          </a:p>
        </p:txBody>
      </p:sp>
    </p:spTree>
    <p:custDataLst>
      <p:tags r:id="rId1"/>
    </p:custDataLst>
    <p:extLst>
      <p:ext uri="{BB962C8B-B14F-4D97-AF65-F5344CB8AC3E}">
        <p14:creationId xmlns:p14="http://schemas.microsoft.com/office/powerpoint/2010/main" val="1129807824"/>
      </p:ext>
    </p:extLst>
  </p:cSld>
  <p:clrMapOvr>
    <a:masterClrMapping/>
  </p:clrMapOvr>
  <mc:AlternateContent xmlns:mc="http://schemas.openxmlformats.org/markup-compatibility/2006" xmlns:p14="http://schemas.microsoft.com/office/powerpoint/2010/main">
    <mc:Choice Requires="p14">
      <p:transition spd="slow" p14:dur="2000" advTm="37262"/>
    </mc:Choice>
    <mc:Fallback xmlns="">
      <p:transition spd="slow" advTm="37262"/>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54C0A9FD-B673-E240-97D2-EF80BCEF416D}"/>
              </a:ext>
            </a:extLst>
          </p:cNvPr>
          <p:cNvSpPr/>
          <p:nvPr/>
        </p:nvSpPr>
        <p:spPr>
          <a:xfrm>
            <a:off x="328612" y="1328737"/>
            <a:ext cx="11501437" cy="2643188"/>
          </a:xfrm>
          <a:prstGeom prst="rect">
            <a:avLst/>
          </a:prstGeom>
          <a:solidFill>
            <a:schemeClr val="accent5">
              <a:lumMod val="40000"/>
              <a:lumOff val="60000"/>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434E9DA-5AC7-C64C-91A3-A3234203CEF8}"/>
              </a:ext>
            </a:extLst>
          </p:cNvPr>
          <p:cNvSpPr/>
          <p:nvPr/>
        </p:nvSpPr>
        <p:spPr>
          <a:xfrm>
            <a:off x="328613" y="4057650"/>
            <a:ext cx="11501437" cy="2643188"/>
          </a:xfrm>
          <a:prstGeom prst="rect">
            <a:avLst/>
          </a:prstGeom>
          <a:solidFill>
            <a:schemeClr val="bg1">
              <a:lumMod val="65000"/>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132F29E-39DB-7A4C-A5AC-6A172871CCFB}"/>
              </a:ext>
            </a:extLst>
          </p:cNvPr>
          <p:cNvSpPr>
            <a:spLocks noGrp="1"/>
          </p:cNvSpPr>
          <p:nvPr>
            <p:ph type="title"/>
          </p:nvPr>
        </p:nvSpPr>
        <p:spPr>
          <a:xfrm>
            <a:off x="821530" y="209945"/>
            <a:ext cx="10515600" cy="863598"/>
          </a:xfrm>
        </p:spPr>
        <p:txBody>
          <a:bodyPr/>
          <a:lstStyle/>
          <a:p>
            <a:r>
              <a:rPr lang="en-US" dirty="0"/>
              <a:t>Thesis Overview Diagram</a:t>
            </a:r>
          </a:p>
        </p:txBody>
      </p:sp>
      <p:sp>
        <p:nvSpPr>
          <p:cNvPr id="10" name="Rounded Rectangle 9">
            <a:extLst>
              <a:ext uri="{FF2B5EF4-FFF2-40B4-BE49-F238E27FC236}">
                <a16:creationId xmlns:a16="http://schemas.microsoft.com/office/drawing/2014/main" id="{F22A3A33-27D3-BB4A-8ECD-3BF9259DD313}"/>
              </a:ext>
            </a:extLst>
          </p:cNvPr>
          <p:cNvSpPr/>
          <p:nvPr/>
        </p:nvSpPr>
        <p:spPr>
          <a:xfrm>
            <a:off x="1770747" y="5745387"/>
            <a:ext cx="4430023" cy="871538"/>
          </a:xfrm>
          <a:prstGeom prst="roundRect">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Bridging Information Retrieval Conceptual Framework</a:t>
            </a:r>
          </a:p>
        </p:txBody>
      </p:sp>
      <p:sp>
        <p:nvSpPr>
          <p:cNvPr id="13" name="Oval 12">
            <a:extLst>
              <a:ext uri="{FF2B5EF4-FFF2-40B4-BE49-F238E27FC236}">
                <a16:creationId xmlns:a16="http://schemas.microsoft.com/office/drawing/2014/main" id="{155D2DD7-C8A0-9E47-AA69-8328BFE20752}"/>
              </a:ext>
            </a:extLst>
          </p:cNvPr>
          <p:cNvSpPr/>
          <p:nvPr/>
        </p:nvSpPr>
        <p:spPr>
          <a:xfrm>
            <a:off x="1867086" y="2839525"/>
            <a:ext cx="1628775" cy="1028700"/>
          </a:xfrm>
          <a:prstGeom prst="ellipse">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User Study</a:t>
            </a:r>
          </a:p>
        </p:txBody>
      </p:sp>
      <p:sp>
        <p:nvSpPr>
          <p:cNvPr id="15" name="TextBox 14">
            <a:extLst>
              <a:ext uri="{FF2B5EF4-FFF2-40B4-BE49-F238E27FC236}">
                <a16:creationId xmlns:a16="http://schemas.microsoft.com/office/drawing/2014/main" id="{D0B9FFCE-B322-1742-8FC3-456AFD06C75C}"/>
              </a:ext>
            </a:extLst>
          </p:cNvPr>
          <p:cNvSpPr txBox="1"/>
          <p:nvPr/>
        </p:nvSpPr>
        <p:spPr>
          <a:xfrm rot="16200000">
            <a:off x="-200710" y="5056079"/>
            <a:ext cx="1771650" cy="646331"/>
          </a:xfrm>
          <a:prstGeom prst="rect">
            <a:avLst/>
          </a:prstGeom>
          <a:noFill/>
        </p:spPr>
        <p:txBody>
          <a:bodyPr wrap="square" rtlCol="0">
            <a:spAutoFit/>
          </a:bodyPr>
          <a:lstStyle/>
          <a:p>
            <a:pPr algn="ctr"/>
            <a:r>
              <a:rPr lang="en-US" dirty="0"/>
              <a:t>Information Retrieval Theory</a:t>
            </a:r>
          </a:p>
        </p:txBody>
      </p:sp>
      <p:sp>
        <p:nvSpPr>
          <p:cNvPr id="17" name="TextBox 16">
            <a:extLst>
              <a:ext uri="{FF2B5EF4-FFF2-40B4-BE49-F238E27FC236}">
                <a16:creationId xmlns:a16="http://schemas.microsoft.com/office/drawing/2014/main" id="{75FE437A-E1F1-3C45-8B9A-DE7DB60A6C0A}"/>
              </a:ext>
            </a:extLst>
          </p:cNvPr>
          <p:cNvSpPr txBox="1"/>
          <p:nvPr/>
        </p:nvSpPr>
        <p:spPr>
          <a:xfrm rot="16200000">
            <a:off x="-200709" y="2412891"/>
            <a:ext cx="1771650" cy="646331"/>
          </a:xfrm>
          <a:prstGeom prst="rect">
            <a:avLst/>
          </a:prstGeom>
          <a:noFill/>
        </p:spPr>
        <p:txBody>
          <a:bodyPr wrap="square" rtlCol="0">
            <a:spAutoFit/>
          </a:bodyPr>
          <a:lstStyle/>
          <a:p>
            <a:pPr algn="ctr"/>
            <a:r>
              <a:rPr lang="en-US" dirty="0"/>
              <a:t>Clinical Decision Support</a:t>
            </a:r>
          </a:p>
        </p:txBody>
      </p:sp>
      <p:sp>
        <p:nvSpPr>
          <p:cNvPr id="19" name="Chevron 18">
            <a:extLst>
              <a:ext uri="{FF2B5EF4-FFF2-40B4-BE49-F238E27FC236}">
                <a16:creationId xmlns:a16="http://schemas.microsoft.com/office/drawing/2014/main" id="{7BBEB8D0-7604-E04E-B54A-D25FF4E32C1E}"/>
              </a:ext>
            </a:extLst>
          </p:cNvPr>
          <p:cNvSpPr/>
          <p:nvPr/>
        </p:nvSpPr>
        <p:spPr>
          <a:xfrm>
            <a:off x="6268627" y="2871786"/>
            <a:ext cx="2415777" cy="1000125"/>
          </a:xfrm>
          <a:prstGeom prst="chevron">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bg1"/>
                </a:solidFill>
              </a:rPr>
              <a:t>Instantiation Method</a:t>
            </a:r>
          </a:p>
        </p:txBody>
      </p:sp>
      <p:sp>
        <p:nvSpPr>
          <p:cNvPr id="21" name="Oval 20">
            <a:extLst>
              <a:ext uri="{FF2B5EF4-FFF2-40B4-BE49-F238E27FC236}">
                <a16:creationId xmlns:a16="http://schemas.microsoft.com/office/drawing/2014/main" id="{13396411-DD84-7B43-96D7-C142DDD207BD}"/>
              </a:ext>
            </a:extLst>
          </p:cNvPr>
          <p:cNvSpPr/>
          <p:nvPr/>
        </p:nvSpPr>
        <p:spPr>
          <a:xfrm>
            <a:off x="10047693" y="1409300"/>
            <a:ext cx="1441845" cy="623886"/>
          </a:xfrm>
          <a:prstGeom prst="ellipse">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400" dirty="0"/>
              <a:t>Empirical Evaluation</a:t>
            </a:r>
          </a:p>
        </p:txBody>
      </p:sp>
      <p:sp>
        <p:nvSpPr>
          <p:cNvPr id="22" name="Chevron 21">
            <a:extLst>
              <a:ext uri="{FF2B5EF4-FFF2-40B4-BE49-F238E27FC236}">
                <a16:creationId xmlns:a16="http://schemas.microsoft.com/office/drawing/2014/main" id="{0BA265F1-58EB-0D4C-9CD1-98ECDA2775B4}"/>
              </a:ext>
            </a:extLst>
          </p:cNvPr>
          <p:cNvSpPr/>
          <p:nvPr/>
        </p:nvSpPr>
        <p:spPr>
          <a:xfrm>
            <a:off x="7724777" y="2157803"/>
            <a:ext cx="2075260" cy="631431"/>
          </a:xfrm>
          <a:prstGeom prst="chevron">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400" dirty="0">
                <a:solidFill>
                  <a:schemeClr val="bg1"/>
                </a:solidFill>
              </a:rPr>
              <a:t>Relationship Extraction</a:t>
            </a:r>
          </a:p>
        </p:txBody>
      </p:sp>
      <p:sp>
        <p:nvSpPr>
          <p:cNvPr id="23" name="Chevron 22">
            <a:extLst>
              <a:ext uri="{FF2B5EF4-FFF2-40B4-BE49-F238E27FC236}">
                <a16:creationId xmlns:a16="http://schemas.microsoft.com/office/drawing/2014/main" id="{E667FFB8-61DF-F94D-A50B-C9FF8B7D0EFF}"/>
              </a:ext>
            </a:extLst>
          </p:cNvPr>
          <p:cNvSpPr/>
          <p:nvPr/>
        </p:nvSpPr>
        <p:spPr>
          <a:xfrm>
            <a:off x="7724777" y="1409301"/>
            <a:ext cx="2075260" cy="623885"/>
          </a:xfrm>
          <a:prstGeom prst="chevron">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400" dirty="0">
                <a:solidFill>
                  <a:schemeClr val="bg1"/>
                </a:solidFill>
              </a:rPr>
              <a:t>Relationship Scoring</a:t>
            </a:r>
          </a:p>
        </p:txBody>
      </p:sp>
      <p:sp>
        <p:nvSpPr>
          <p:cNvPr id="24" name="Oval 23">
            <a:extLst>
              <a:ext uri="{FF2B5EF4-FFF2-40B4-BE49-F238E27FC236}">
                <a16:creationId xmlns:a16="http://schemas.microsoft.com/office/drawing/2014/main" id="{B137E5BA-FB29-DA4B-9717-D35AF189B418}"/>
              </a:ext>
            </a:extLst>
          </p:cNvPr>
          <p:cNvSpPr/>
          <p:nvPr/>
        </p:nvSpPr>
        <p:spPr>
          <a:xfrm>
            <a:off x="10047692" y="2161575"/>
            <a:ext cx="1441845" cy="623886"/>
          </a:xfrm>
          <a:prstGeom prst="ellipse">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400" dirty="0"/>
              <a:t>Empirical Evaluation</a:t>
            </a:r>
          </a:p>
        </p:txBody>
      </p:sp>
      <p:cxnSp>
        <p:nvCxnSpPr>
          <p:cNvPr id="26" name="Elbow Connector 25">
            <a:extLst>
              <a:ext uri="{FF2B5EF4-FFF2-40B4-BE49-F238E27FC236}">
                <a16:creationId xmlns:a16="http://schemas.microsoft.com/office/drawing/2014/main" id="{FAE61A3D-00A8-F342-A81E-54A5FD45552F}"/>
              </a:ext>
            </a:extLst>
          </p:cNvPr>
          <p:cNvCxnSpPr>
            <a:cxnSpLocks/>
            <a:stCxn id="19" idx="0"/>
            <a:endCxn id="22" idx="1"/>
          </p:cNvCxnSpPr>
          <p:nvPr/>
        </p:nvCxnSpPr>
        <p:spPr>
          <a:xfrm rot="5400000" flipH="1" flipV="1">
            <a:off x="7434355" y="2265649"/>
            <a:ext cx="398267" cy="814009"/>
          </a:xfrm>
          <a:prstGeom prst="bentConnector2">
            <a:avLst/>
          </a:prstGeom>
          <a:ln w="12700">
            <a:tailEnd type="triangle" w="lg" len="lg"/>
          </a:ln>
        </p:spPr>
        <p:style>
          <a:lnRef idx="1">
            <a:schemeClr val="accent1"/>
          </a:lnRef>
          <a:fillRef idx="0">
            <a:schemeClr val="accent1"/>
          </a:fillRef>
          <a:effectRef idx="0">
            <a:schemeClr val="accent1"/>
          </a:effectRef>
          <a:fontRef idx="minor">
            <a:schemeClr val="tx1"/>
          </a:fontRef>
        </p:style>
      </p:cxnSp>
      <p:cxnSp>
        <p:nvCxnSpPr>
          <p:cNvPr id="27" name="Elbow Connector 26">
            <a:extLst>
              <a:ext uri="{FF2B5EF4-FFF2-40B4-BE49-F238E27FC236}">
                <a16:creationId xmlns:a16="http://schemas.microsoft.com/office/drawing/2014/main" id="{D2B65124-515C-9E48-9379-FB88BB0A6C5F}"/>
              </a:ext>
            </a:extLst>
          </p:cNvPr>
          <p:cNvCxnSpPr>
            <a:cxnSpLocks/>
            <a:stCxn id="19" idx="0"/>
            <a:endCxn id="23" idx="1"/>
          </p:cNvCxnSpPr>
          <p:nvPr/>
        </p:nvCxnSpPr>
        <p:spPr>
          <a:xfrm rot="5400000" flipH="1" flipV="1">
            <a:off x="7056331" y="1891397"/>
            <a:ext cx="1150542" cy="810236"/>
          </a:xfrm>
          <a:prstGeom prst="bentConnector2">
            <a:avLst/>
          </a:prstGeom>
          <a:ln w="12700">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77D29F9-0A4A-3848-BBB1-4F91BE468C99}"/>
              </a:ext>
            </a:extLst>
          </p:cNvPr>
          <p:cNvCxnSpPr>
            <a:cxnSpLocks/>
          </p:cNvCxnSpPr>
          <p:nvPr/>
        </p:nvCxnSpPr>
        <p:spPr>
          <a:xfrm flipV="1">
            <a:off x="5303038" y="5486398"/>
            <a:ext cx="0" cy="258990"/>
          </a:xfrm>
          <a:prstGeom prst="line">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E9EF85F8-D36A-3F4F-9D4A-BD2FC3245AB5}"/>
              </a:ext>
            </a:extLst>
          </p:cNvPr>
          <p:cNvCxnSpPr>
            <a:cxnSpLocks/>
          </p:cNvCxnSpPr>
          <p:nvPr/>
        </p:nvCxnSpPr>
        <p:spPr>
          <a:xfrm flipV="1">
            <a:off x="2689440" y="5502894"/>
            <a:ext cx="0" cy="258990"/>
          </a:xfrm>
          <a:prstGeom prst="line">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00B75BB8-8119-7946-A9A5-A9A62EEC027C}"/>
              </a:ext>
            </a:extLst>
          </p:cNvPr>
          <p:cNvCxnSpPr>
            <a:cxnSpLocks/>
            <a:stCxn id="30" idx="0"/>
            <a:endCxn id="13" idx="4"/>
          </p:cNvCxnSpPr>
          <p:nvPr/>
        </p:nvCxnSpPr>
        <p:spPr>
          <a:xfrm flipV="1">
            <a:off x="2660642" y="3868225"/>
            <a:ext cx="20832" cy="1161763"/>
          </a:xfrm>
          <a:prstGeom prst="line">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BDB25011-CC27-1A44-A0E6-D14253BE86EA}"/>
              </a:ext>
            </a:extLst>
          </p:cNvPr>
          <p:cNvCxnSpPr>
            <a:cxnSpLocks/>
            <a:stCxn id="41" idx="0"/>
            <a:endCxn id="32" idx="2"/>
          </p:cNvCxnSpPr>
          <p:nvPr/>
        </p:nvCxnSpPr>
        <p:spPr>
          <a:xfrm flipH="1" flipV="1">
            <a:off x="5302720" y="4785325"/>
            <a:ext cx="318" cy="261160"/>
          </a:xfrm>
          <a:prstGeom prst="line">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C26FBC34-5D70-5D47-98EE-34BE46303783}"/>
              </a:ext>
            </a:extLst>
          </p:cNvPr>
          <p:cNvCxnSpPr>
            <a:cxnSpLocks/>
            <a:stCxn id="19" idx="3"/>
            <a:endCxn id="20" idx="2"/>
          </p:cNvCxnSpPr>
          <p:nvPr/>
        </p:nvCxnSpPr>
        <p:spPr>
          <a:xfrm>
            <a:off x="8684404" y="3371849"/>
            <a:ext cx="1371604" cy="1"/>
          </a:xfrm>
          <a:prstGeom prst="line">
            <a:avLst/>
          </a:prstGeom>
          <a:ln>
            <a:solidFill>
              <a:schemeClr val="accent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7830BB49-70A0-6B49-94A4-B225920AEBEE}"/>
              </a:ext>
            </a:extLst>
          </p:cNvPr>
          <p:cNvCxnSpPr>
            <a:cxnSpLocks/>
            <a:stCxn id="22" idx="3"/>
            <a:endCxn id="24" idx="2"/>
          </p:cNvCxnSpPr>
          <p:nvPr/>
        </p:nvCxnSpPr>
        <p:spPr>
          <a:xfrm flipV="1">
            <a:off x="9800037" y="2473518"/>
            <a:ext cx="247655" cy="1"/>
          </a:xfrm>
          <a:prstGeom prst="line">
            <a:avLst/>
          </a:prstGeom>
          <a:ln>
            <a:solidFill>
              <a:schemeClr val="accent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CD7A2FD6-88C7-0D4C-BB8D-9E7B1944A2C1}"/>
              </a:ext>
            </a:extLst>
          </p:cNvPr>
          <p:cNvCxnSpPr>
            <a:cxnSpLocks/>
            <a:stCxn id="23" idx="3"/>
            <a:endCxn id="21" idx="2"/>
          </p:cNvCxnSpPr>
          <p:nvPr/>
        </p:nvCxnSpPr>
        <p:spPr>
          <a:xfrm flipV="1">
            <a:off x="9800037" y="1721243"/>
            <a:ext cx="247656" cy="1"/>
          </a:xfrm>
          <a:prstGeom prst="line">
            <a:avLst/>
          </a:prstGeom>
          <a:ln>
            <a:solidFill>
              <a:schemeClr val="accent1"/>
            </a:solidFill>
            <a:tailEnd type="triangle" w="lg" len="lg"/>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0FA59AC8-62C6-FE49-B34A-9E49006687A5}"/>
              </a:ext>
            </a:extLst>
          </p:cNvPr>
          <p:cNvSpPr>
            <a:spLocks noGrp="1"/>
          </p:cNvSpPr>
          <p:nvPr>
            <p:ph type="sldNum" sz="quarter" idx="12"/>
          </p:nvPr>
        </p:nvSpPr>
        <p:spPr/>
        <p:txBody>
          <a:bodyPr/>
          <a:lstStyle/>
          <a:p>
            <a:fld id="{253CDD1E-6259-A844-8C68-CA31AA8918D9}" type="slidenum">
              <a:rPr lang="en-US" smtClean="0"/>
              <a:t>72</a:t>
            </a:fld>
            <a:endParaRPr lang="en-US"/>
          </a:p>
        </p:txBody>
      </p:sp>
      <p:sp>
        <p:nvSpPr>
          <p:cNvPr id="41" name="Rounded Rectangle 40">
            <a:extLst>
              <a:ext uri="{FF2B5EF4-FFF2-40B4-BE49-F238E27FC236}">
                <a16:creationId xmlns:a16="http://schemas.microsoft.com/office/drawing/2014/main" id="{70C879F2-168A-7545-8929-F2E0590CED32}"/>
              </a:ext>
            </a:extLst>
          </p:cNvPr>
          <p:cNvSpPr/>
          <p:nvPr/>
        </p:nvSpPr>
        <p:spPr>
          <a:xfrm>
            <a:off x="4051290" y="5046485"/>
            <a:ext cx="2503495" cy="456409"/>
          </a:xfrm>
          <a:prstGeom prst="roundRect">
            <a:avLst/>
          </a:prstGeom>
          <a:noFill/>
          <a:ln>
            <a:solidFill>
              <a:schemeClr val="bg1">
                <a:lumMod val="75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tx1"/>
                </a:solidFill>
              </a:rPr>
              <a:t>Minimal Interaction IR</a:t>
            </a:r>
          </a:p>
        </p:txBody>
      </p:sp>
      <p:sp>
        <p:nvSpPr>
          <p:cNvPr id="30" name="Rounded Rectangle 29">
            <a:extLst>
              <a:ext uri="{FF2B5EF4-FFF2-40B4-BE49-F238E27FC236}">
                <a16:creationId xmlns:a16="http://schemas.microsoft.com/office/drawing/2014/main" id="{E6A17B7B-B72D-2244-B956-C3D648B57A51}"/>
              </a:ext>
            </a:extLst>
          </p:cNvPr>
          <p:cNvSpPr/>
          <p:nvPr/>
        </p:nvSpPr>
        <p:spPr>
          <a:xfrm>
            <a:off x="1408894" y="5029988"/>
            <a:ext cx="2503495" cy="456409"/>
          </a:xfrm>
          <a:prstGeom prst="roundRect">
            <a:avLst/>
          </a:prstGeom>
          <a:noFill/>
          <a:ln>
            <a:solidFill>
              <a:schemeClr val="bg1">
                <a:lumMod val="75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tx1"/>
                </a:solidFill>
              </a:rPr>
              <a:t>Multiple Interaction IR</a:t>
            </a:r>
          </a:p>
        </p:txBody>
      </p:sp>
      <p:sp>
        <p:nvSpPr>
          <p:cNvPr id="32" name="Rounded Rectangle 31">
            <a:extLst>
              <a:ext uri="{FF2B5EF4-FFF2-40B4-BE49-F238E27FC236}">
                <a16:creationId xmlns:a16="http://schemas.microsoft.com/office/drawing/2014/main" id="{8AE876E8-F66E-484C-932F-8FCF8E4E5D30}"/>
              </a:ext>
            </a:extLst>
          </p:cNvPr>
          <p:cNvSpPr/>
          <p:nvPr/>
        </p:nvSpPr>
        <p:spPr>
          <a:xfrm>
            <a:off x="4094831" y="4153125"/>
            <a:ext cx="2415777" cy="632200"/>
          </a:xfrm>
          <a:prstGeom prst="roundRect">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Case-Based Problem Resolution Model</a:t>
            </a:r>
          </a:p>
        </p:txBody>
      </p:sp>
      <p:cxnSp>
        <p:nvCxnSpPr>
          <p:cNvPr id="33" name="Elbow Connector 32">
            <a:extLst>
              <a:ext uri="{FF2B5EF4-FFF2-40B4-BE49-F238E27FC236}">
                <a16:creationId xmlns:a16="http://schemas.microsoft.com/office/drawing/2014/main" id="{DFE75CA9-23F0-D149-8425-C70C6C4D5947}"/>
              </a:ext>
            </a:extLst>
          </p:cNvPr>
          <p:cNvCxnSpPr>
            <a:cxnSpLocks/>
            <a:stCxn id="32" idx="0"/>
            <a:endCxn id="19" idx="1"/>
          </p:cNvCxnSpPr>
          <p:nvPr/>
        </p:nvCxnSpPr>
        <p:spPr>
          <a:xfrm rot="5400000" flipH="1" flipV="1">
            <a:off x="5645067" y="3029502"/>
            <a:ext cx="781276" cy="1465970"/>
          </a:xfrm>
          <a:prstGeom prst="bentConnector2">
            <a:avLst/>
          </a:prstGeom>
          <a:ln w="12700">
            <a:tailEnd type="triangle" w="lg" len="lg"/>
          </a:ln>
        </p:spPr>
        <p:style>
          <a:lnRef idx="1">
            <a:schemeClr val="accent1"/>
          </a:lnRef>
          <a:fillRef idx="0">
            <a:schemeClr val="accent1"/>
          </a:fillRef>
          <a:effectRef idx="0">
            <a:schemeClr val="accent1"/>
          </a:effectRef>
          <a:fontRef idx="minor">
            <a:schemeClr val="tx1"/>
          </a:fontRef>
        </p:style>
      </p:cxnSp>
      <p:sp>
        <p:nvSpPr>
          <p:cNvPr id="29" name="Snip Single Corner of Rectangle 28">
            <a:extLst>
              <a:ext uri="{FF2B5EF4-FFF2-40B4-BE49-F238E27FC236}">
                <a16:creationId xmlns:a16="http://schemas.microsoft.com/office/drawing/2014/main" id="{B8629017-6B2E-454B-BE83-2BC391BFDC91}"/>
              </a:ext>
            </a:extLst>
          </p:cNvPr>
          <p:cNvSpPr/>
          <p:nvPr/>
        </p:nvSpPr>
        <p:spPr>
          <a:xfrm>
            <a:off x="1496886" y="5724750"/>
            <a:ext cx="471487" cy="385762"/>
          </a:xfrm>
          <a:prstGeom prst="snip1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1200" b="1" dirty="0">
                <a:solidFill>
                  <a:schemeClr val="tx1"/>
                </a:solidFill>
              </a:rPr>
              <a:t>RQ-2</a:t>
            </a:r>
          </a:p>
        </p:txBody>
      </p:sp>
      <p:sp>
        <p:nvSpPr>
          <p:cNvPr id="39" name="Snip Single Corner of Rectangle 38">
            <a:extLst>
              <a:ext uri="{FF2B5EF4-FFF2-40B4-BE49-F238E27FC236}">
                <a16:creationId xmlns:a16="http://schemas.microsoft.com/office/drawing/2014/main" id="{A9C3649F-3C96-FC46-A2FE-F7FBDA4F0D40}"/>
              </a:ext>
            </a:extLst>
          </p:cNvPr>
          <p:cNvSpPr/>
          <p:nvPr/>
        </p:nvSpPr>
        <p:spPr>
          <a:xfrm>
            <a:off x="1703927" y="2818888"/>
            <a:ext cx="471487" cy="385762"/>
          </a:xfrm>
          <a:prstGeom prst="snip1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1200" b="1" dirty="0">
                <a:solidFill>
                  <a:schemeClr val="tx1"/>
                </a:solidFill>
              </a:rPr>
              <a:t>RQ-1</a:t>
            </a:r>
          </a:p>
        </p:txBody>
      </p:sp>
      <p:sp>
        <p:nvSpPr>
          <p:cNvPr id="40" name="Snip Single Corner of Rectangle 39">
            <a:extLst>
              <a:ext uri="{FF2B5EF4-FFF2-40B4-BE49-F238E27FC236}">
                <a16:creationId xmlns:a16="http://schemas.microsoft.com/office/drawing/2014/main" id="{19DF2BFC-0E7F-B548-8EB0-D41F3A67442A}"/>
              </a:ext>
            </a:extLst>
          </p:cNvPr>
          <p:cNvSpPr/>
          <p:nvPr/>
        </p:nvSpPr>
        <p:spPr>
          <a:xfrm>
            <a:off x="3756353" y="3971925"/>
            <a:ext cx="471487" cy="385762"/>
          </a:xfrm>
          <a:prstGeom prst="snip1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1200" b="1" dirty="0">
                <a:solidFill>
                  <a:schemeClr val="tx1"/>
                </a:solidFill>
              </a:rPr>
              <a:t>RQ-3</a:t>
            </a:r>
          </a:p>
        </p:txBody>
      </p:sp>
      <p:sp>
        <p:nvSpPr>
          <p:cNvPr id="42" name="Snip Single Corner of Rectangle 41">
            <a:extLst>
              <a:ext uri="{FF2B5EF4-FFF2-40B4-BE49-F238E27FC236}">
                <a16:creationId xmlns:a16="http://schemas.microsoft.com/office/drawing/2014/main" id="{D6E1DE37-8ADC-4D40-B1C2-0392282A391E}"/>
              </a:ext>
            </a:extLst>
          </p:cNvPr>
          <p:cNvSpPr/>
          <p:nvPr/>
        </p:nvSpPr>
        <p:spPr>
          <a:xfrm>
            <a:off x="6304939" y="2693195"/>
            <a:ext cx="471487" cy="385762"/>
          </a:xfrm>
          <a:prstGeom prst="snip1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1200" b="1" dirty="0">
                <a:solidFill>
                  <a:schemeClr val="tx1"/>
                </a:solidFill>
              </a:rPr>
              <a:t>RQ-3</a:t>
            </a:r>
          </a:p>
        </p:txBody>
      </p:sp>
      <p:sp>
        <p:nvSpPr>
          <p:cNvPr id="43" name="Snip Single Corner of Rectangle 42">
            <a:extLst>
              <a:ext uri="{FF2B5EF4-FFF2-40B4-BE49-F238E27FC236}">
                <a16:creationId xmlns:a16="http://schemas.microsoft.com/office/drawing/2014/main" id="{97915896-BD4B-3045-902E-37BF08125A05}"/>
              </a:ext>
            </a:extLst>
          </p:cNvPr>
          <p:cNvSpPr/>
          <p:nvPr/>
        </p:nvSpPr>
        <p:spPr>
          <a:xfrm>
            <a:off x="7328852" y="2276575"/>
            <a:ext cx="471487" cy="385762"/>
          </a:xfrm>
          <a:prstGeom prst="snip1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1200" b="1" dirty="0">
                <a:solidFill>
                  <a:schemeClr val="tx1"/>
                </a:solidFill>
              </a:rPr>
              <a:t>RQ-3</a:t>
            </a:r>
          </a:p>
        </p:txBody>
      </p:sp>
      <p:sp>
        <p:nvSpPr>
          <p:cNvPr id="44" name="Snip Single Corner of Rectangle 43">
            <a:extLst>
              <a:ext uri="{FF2B5EF4-FFF2-40B4-BE49-F238E27FC236}">
                <a16:creationId xmlns:a16="http://schemas.microsoft.com/office/drawing/2014/main" id="{D001521C-8535-114A-877C-6E601E51CDF1}"/>
              </a:ext>
            </a:extLst>
          </p:cNvPr>
          <p:cNvSpPr/>
          <p:nvPr/>
        </p:nvSpPr>
        <p:spPr>
          <a:xfrm>
            <a:off x="7324214" y="1466050"/>
            <a:ext cx="471487" cy="385762"/>
          </a:xfrm>
          <a:prstGeom prst="snip1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1200" b="1" dirty="0">
                <a:solidFill>
                  <a:schemeClr val="tx1"/>
                </a:solidFill>
              </a:rPr>
              <a:t>RQ-3</a:t>
            </a:r>
          </a:p>
        </p:txBody>
      </p:sp>
      <mc:AlternateContent xmlns:mc="http://schemas.openxmlformats.org/markup-compatibility/2006">
        <mc:Choice xmlns:p14="http://schemas.microsoft.com/office/powerpoint/2010/main" Requires="p14">
          <p:contentPart p14:bwMode="auto" r:id="rId3">
            <p14:nvContentPartPr>
              <p14:cNvPr id="45" name="Ink 44">
                <a:extLst>
                  <a:ext uri="{FF2B5EF4-FFF2-40B4-BE49-F238E27FC236}">
                    <a16:creationId xmlns:a16="http://schemas.microsoft.com/office/drawing/2014/main" id="{86E99DBC-DF91-CC4B-9ADA-E99282C05D77}"/>
                  </a:ext>
                </a:extLst>
              </p14:cNvPr>
              <p14:cNvContentPartPr/>
              <p14:nvPr/>
            </p14:nvContentPartPr>
            <p14:xfrm>
              <a:off x="9800037" y="1328736"/>
              <a:ext cx="1939500" cy="1581934"/>
            </p14:xfrm>
          </p:contentPart>
        </mc:Choice>
        <mc:Fallback>
          <p:pic>
            <p:nvPicPr>
              <p:cNvPr id="45" name="Ink 44">
                <a:extLst>
                  <a:ext uri="{FF2B5EF4-FFF2-40B4-BE49-F238E27FC236}">
                    <a16:creationId xmlns:a16="http://schemas.microsoft.com/office/drawing/2014/main" id="{86E99DBC-DF91-CC4B-9ADA-E99282C05D77}"/>
                  </a:ext>
                </a:extLst>
              </p:cNvPr>
              <p:cNvPicPr/>
              <p:nvPr/>
            </p:nvPicPr>
            <p:blipFill>
              <a:blip r:embed="rId4"/>
              <a:stretch>
                <a:fillRect/>
              </a:stretch>
            </p:blipFill>
            <p:spPr>
              <a:xfrm>
                <a:off x="9791038" y="1319735"/>
                <a:ext cx="1957138" cy="1599575"/>
              </a:xfrm>
              <a:prstGeom prst="rect">
                <a:avLst/>
              </a:prstGeom>
            </p:spPr>
          </p:pic>
        </mc:Fallback>
      </mc:AlternateContent>
      <p:sp>
        <p:nvSpPr>
          <p:cNvPr id="46" name="Rounded Rectangular Callout 45">
            <a:extLst>
              <a:ext uri="{FF2B5EF4-FFF2-40B4-BE49-F238E27FC236}">
                <a16:creationId xmlns:a16="http://schemas.microsoft.com/office/drawing/2014/main" id="{FD0CB19B-7D56-F940-B77B-41AAE661B740}"/>
              </a:ext>
            </a:extLst>
          </p:cNvPr>
          <p:cNvSpPr/>
          <p:nvPr/>
        </p:nvSpPr>
        <p:spPr>
          <a:xfrm>
            <a:off x="7035789" y="4617634"/>
            <a:ext cx="3959242" cy="1281115"/>
          </a:xfrm>
          <a:prstGeom prst="wedgeRoundRectCallout">
            <a:avLst>
              <a:gd name="adj1" fmla="val 27723"/>
              <a:gd name="adj2" fmla="val -202424"/>
              <a:gd name="adj3" fmla="val 16667"/>
            </a:avLst>
          </a:prstGeom>
        </p:spPr>
        <p:style>
          <a:lnRef idx="0">
            <a:schemeClr val="accent4"/>
          </a:lnRef>
          <a:fillRef idx="3">
            <a:schemeClr val="accent4"/>
          </a:fillRef>
          <a:effectRef idx="3">
            <a:schemeClr val="accent4"/>
          </a:effectRef>
          <a:fontRef idx="minor">
            <a:schemeClr val="lt1"/>
          </a:fontRef>
        </p:style>
        <p:txBody>
          <a:bodyPr rtlCol="0" anchor="ctr"/>
          <a:lstStyle/>
          <a:p>
            <a:r>
              <a:rPr lang="en-US" b="1" dirty="0">
                <a:solidFill>
                  <a:schemeClr val="tx1"/>
                </a:solidFill>
              </a:rPr>
              <a:t>RQ-4(</a:t>
            </a:r>
            <a:r>
              <a:rPr lang="en-US" b="1" dirty="0" err="1">
                <a:solidFill>
                  <a:schemeClr val="tx1"/>
                </a:solidFill>
              </a:rPr>
              <a:t>i</a:t>
            </a:r>
            <a:r>
              <a:rPr lang="en-US" b="1" dirty="0">
                <a:solidFill>
                  <a:schemeClr val="tx1"/>
                </a:solidFill>
              </a:rPr>
              <a:t>)</a:t>
            </a:r>
            <a:r>
              <a:rPr lang="en-US" dirty="0">
                <a:solidFill>
                  <a:schemeClr val="tx1"/>
                </a:solidFill>
              </a:rPr>
              <a:t>: ﻿﻿How effective are the methods that implement the components of the model for minimal interaction IR? </a:t>
            </a:r>
          </a:p>
        </p:txBody>
      </p:sp>
      <p:sp>
        <p:nvSpPr>
          <p:cNvPr id="20" name="Oval 19">
            <a:extLst>
              <a:ext uri="{FF2B5EF4-FFF2-40B4-BE49-F238E27FC236}">
                <a16:creationId xmlns:a16="http://schemas.microsoft.com/office/drawing/2014/main" id="{38767DC3-028F-9C42-8050-BE781D46D357}"/>
              </a:ext>
            </a:extLst>
          </p:cNvPr>
          <p:cNvSpPr/>
          <p:nvPr/>
        </p:nvSpPr>
        <p:spPr>
          <a:xfrm>
            <a:off x="10056008" y="2857500"/>
            <a:ext cx="1628775" cy="1028700"/>
          </a:xfrm>
          <a:prstGeom prst="ellipse">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Empirical Evaluation</a:t>
            </a:r>
          </a:p>
        </p:txBody>
      </p:sp>
    </p:spTree>
    <p:extLst>
      <p:ext uri="{BB962C8B-B14F-4D97-AF65-F5344CB8AC3E}">
        <p14:creationId xmlns:p14="http://schemas.microsoft.com/office/powerpoint/2010/main" val="4120156580"/>
      </p:ext>
    </p:extLst>
  </p:cSld>
  <p:clrMapOvr>
    <a:masterClrMapping/>
  </p:clrMapOvr>
  <mc:AlternateContent xmlns:mc="http://schemas.openxmlformats.org/markup-compatibility/2006" xmlns:p14="http://schemas.microsoft.com/office/powerpoint/2010/main">
    <mc:Choice Requires="p14">
      <p:transition spd="slow" p14:dur="2000" advTm="10528"/>
    </mc:Choice>
    <mc:Fallback xmlns="">
      <p:transition spd="slow" advTm="10528"/>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54C0A9FD-B673-E240-97D2-EF80BCEF416D}"/>
              </a:ext>
            </a:extLst>
          </p:cNvPr>
          <p:cNvSpPr/>
          <p:nvPr/>
        </p:nvSpPr>
        <p:spPr>
          <a:xfrm>
            <a:off x="328612" y="1328737"/>
            <a:ext cx="11501437" cy="2643188"/>
          </a:xfrm>
          <a:prstGeom prst="rect">
            <a:avLst/>
          </a:prstGeom>
          <a:solidFill>
            <a:schemeClr val="accent5">
              <a:lumMod val="40000"/>
              <a:lumOff val="60000"/>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434E9DA-5AC7-C64C-91A3-A3234203CEF8}"/>
              </a:ext>
            </a:extLst>
          </p:cNvPr>
          <p:cNvSpPr/>
          <p:nvPr/>
        </p:nvSpPr>
        <p:spPr>
          <a:xfrm>
            <a:off x="328613" y="4057650"/>
            <a:ext cx="11501437" cy="2643188"/>
          </a:xfrm>
          <a:prstGeom prst="rect">
            <a:avLst/>
          </a:prstGeom>
          <a:solidFill>
            <a:schemeClr val="bg1">
              <a:lumMod val="65000"/>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132F29E-39DB-7A4C-A5AC-6A172871CCFB}"/>
              </a:ext>
            </a:extLst>
          </p:cNvPr>
          <p:cNvSpPr>
            <a:spLocks noGrp="1"/>
          </p:cNvSpPr>
          <p:nvPr>
            <p:ph type="title"/>
          </p:nvPr>
        </p:nvSpPr>
        <p:spPr>
          <a:xfrm>
            <a:off x="821530" y="209945"/>
            <a:ext cx="10515600" cy="863598"/>
          </a:xfrm>
        </p:spPr>
        <p:txBody>
          <a:bodyPr/>
          <a:lstStyle/>
          <a:p>
            <a:r>
              <a:rPr lang="en-US" dirty="0"/>
              <a:t>Thesis Overview Diagram</a:t>
            </a:r>
          </a:p>
        </p:txBody>
      </p:sp>
      <p:sp>
        <p:nvSpPr>
          <p:cNvPr id="10" name="Rounded Rectangle 9">
            <a:extLst>
              <a:ext uri="{FF2B5EF4-FFF2-40B4-BE49-F238E27FC236}">
                <a16:creationId xmlns:a16="http://schemas.microsoft.com/office/drawing/2014/main" id="{F22A3A33-27D3-BB4A-8ECD-3BF9259DD313}"/>
              </a:ext>
            </a:extLst>
          </p:cNvPr>
          <p:cNvSpPr/>
          <p:nvPr/>
        </p:nvSpPr>
        <p:spPr>
          <a:xfrm>
            <a:off x="1770747" y="5745387"/>
            <a:ext cx="4430023" cy="871538"/>
          </a:xfrm>
          <a:prstGeom prst="roundRect">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Bridging Information Retrieval Conceptual Framework</a:t>
            </a:r>
          </a:p>
        </p:txBody>
      </p:sp>
      <p:sp>
        <p:nvSpPr>
          <p:cNvPr id="13" name="Oval 12">
            <a:extLst>
              <a:ext uri="{FF2B5EF4-FFF2-40B4-BE49-F238E27FC236}">
                <a16:creationId xmlns:a16="http://schemas.microsoft.com/office/drawing/2014/main" id="{155D2DD7-C8A0-9E47-AA69-8328BFE20752}"/>
              </a:ext>
            </a:extLst>
          </p:cNvPr>
          <p:cNvSpPr/>
          <p:nvPr/>
        </p:nvSpPr>
        <p:spPr>
          <a:xfrm>
            <a:off x="1867086" y="2839525"/>
            <a:ext cx="1628775" cy="1028700"/>
          </a:xfrm>
          <a:prstGeom prst="ellipse">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User Study</a:t>
            </a:r>
          </a:p>
        </p:txBody>
      </p:sp>
      <p:sp>
        <p:nvSpPr>
          <p:cNvPr id="15" name="TextBox 14">
            <a:extLst>
              <a:ext uri="{FF2B5EF4-FFF2-40B4-BE49-F238E27FC236}">
                <a16:creationId xmlns:a16="http://schemas.microsoft.com/office/drawing/2014/main" id="{D0B9FFCE-B322-1742-8FC3-456AFD06C75C}"/>
              </a:ext>
            </a:extLst>
          </p:cNvPr>
          <p:cNvSpPr txBox="1"/>
          <p:nvPr/>
        </p:nvSpPr>
        <p:spPr>
          <a:xfrm rot="16200000">
            <a:off x="-200710" y="5056079"/>
            <a:ext cx="1771650" cy="646331"/>
          </a:xfrm>
          <a:prstGeom prst="rect">
            <a:avLst/>
          </a:prstGeom>
          <a:noFill/>
        </p:spPr>
        <p:txBody>
          <a:bodyPr wrap="square" rtlCol="0">
            <a:spAutoFit/>
          </a:bodyPr>
          <a:lstStyle/>
          <a:p>
            <a:pPr algn="ctr"/>
            <a:r>
              <a:rPr lang="en-US" dirty="0"/>
              <a:t>Information Retrieval Theory</a:t>
            </a:r>
          </a:p>
        </p:txBody>
      </p:sp>
      <p:sp>
        <p:nvSpPr>
          <p:cNvPr id="17" name="TextBox 16">
            <a:extLst>
              <a:ext uri="{FF2B5EF4-FFF2-40B4-BE49-F238E27FC236}">
                <a16:creationId xmlns:a16="http://schemas.microsoft.com/office/drawing/2014/main" id="{75FE437A-E1F1-3C45-8B9A-DE7DB60A6C0A}"/>
              </a:ext>
            </a:extLst>
          </p:cNvPr>
          <p:cNvSpPr txBox="1"/>
          <p:nvPr/>
        </p:nvSpPr>
        <p:spPr>
          <a:xfrm rot="16200000">
            <a:off x="-200709" y="2412891"/>
            <a:ext cx="1771650" cy="646331"/>
          </a:xfrm>
          <a:prstGeom prst="rect">
            <a:avLst/>
          </a:prstGeom>
          <a:noFill/>
        </p:spPr>
        <p:txBody>
          <a:bodyPr wrap="square" rtlCol="0">
            <a:spAutoFit/>
          </a:bodyPr>
          <a:lstStyle/>
          <a:p>
            <a:pPr algn="ctr"/>
            <a:r>
              <a:rPr lang="en-US" dirty="0"/>
              <a:t>Clinical Decision Support</a:t>
            </a:r>
          </a:p>
        </p:txBody>
      </p:sp>
      <p:sp>
        <p:nvSpPr>
          <p:cNvPr id="19" name="Chevron 18">
            <a:extLst>
              <a:ext uri="{FF2B5EF4-FFF2-40B4-BE49-F238E27FC236}">
                <a16:creationId xmlns:a16="http://schemas.microsoft.com/office/drawing/2014/main" id="{7BBEB8D0-7604-E04E-B54A-D25FF4E32C1E}"/>
              </a:ext>
            </a:extLst>
          </p:cNvPr>
          <p:cNvSpPr/>
          <p:nvPr/>
        </p:nvSpPr>
        <p:spPr>
          <a:xfrm>
            <a:off x="6268627" y="2871786"/>
            <a:ext cx="2415777" cy="1000125"/>
          </a:xfrm>
          <a:prstGeom prst="chevron">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bg1"/>
                </a:solidFill>
              </a:rPr>
              <a:t>Instantiation Method</a:t>
            </a:r>
          </a:p>
        </p:txBody>
      </p:sp>
      <p:sp>
        <p:nvSpPr>
          <p:cNvPr id="21" name="Oval 20">
            <a:extLst>
              <a:ext uri="{FF2B5EF4-FFF2-40B4-BE49-F238E27FC236}">
                <a16:creationId xmlns:a16="http://schemas.microsoft.com/office/drawing/2014/main" id="{13396411-DD84-7B43-96D7-C142DDD207BD}"/>
              </a:ext>
            </a:extLst>
          </p:cNvPr>
          <p:cNvSpPr/>
          <p:nvPr/>
        </p:nvSpPr>
        <p:spPr>
          <a:xfrm>
            <a:off x="10047693" y="1409300"/>
            <a:ext cx="1441845" cy="623886"/>
          </a:xfrm>
          <a:prstGeom prst="ellipse">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400" dirty="0"/>
              <a:t>Empirical Evaluation</a:t>
            </a:r>
          </a:p>
        </p:txBody>
      </p:sp>
      <p:sp>
        <p:nvSpPr>
          <p:cNvPr id="22" name="Chevron 21">
            <a:extLst>
              <a:ext uri="{FF2B5EF4-FFF2-40B4-BE49-F238E27FC236}">
                <a16:creationId xmlns:a16="http://schemas.microsoft.com/office/drawing/2014/main" id="{0BA265F1-58EB-0D4C-9CD1-98ECDA2775B4}"/>
              </a:ext>
            </a:extLst>
          </p:cNvPr>
          <p:cNvSpPr/>
          <p:nvPr/>
        </p:nvSpPr>
        <p:spPr>
          <a:xfrm>
            <a:off x="7724777" y="2157803"/>
            <a:ext cx="2075260" cy="631431"/>
          </a:xfrm>
          <a:prstGeom prst="chevron">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400" dirty="0">
                <a:solidFill>
                  <a:schemeClr val="bg1"/>
                </a:solidFill>
              </a:rPr>
              <a:t>Relationship Extraction</a:t>
            </a:r>
          </a:p>
        </p:txBody>
      </p:sp>
      <p:sp>
        <p:nvSpPr>
          <p:cNvPr id="23" name="Chevron 22">
            <a:extLst>
              <a:ext uri="{FF2B5EF4-FFF2-40B4-BE49-F238E27FC236}">
                <a16:creationId xmlns:a16="http://schemas.microsoft.com/office/drawing/2014/main" id="{E667FFB8-61DF-F94D-A50B-C9FF8B7D0EFF}"/>
              </a:ext>
            </a:extLst>
          </p:cNvPr>
          <p:cNvSpPr/>
          <p:nvPr/>
        </p:nvSpPr>
        <p:spPr>
          <a:xfrm>
            <a:off x="7724777" y="1409301"/>
            <a:ext cx="2075260" cy="623885"/>
          </a:xfrm>
          <a:prstGeom prst="chevron">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400" dirty="0">
                <a:solidFill>
                  <a:schemeClr val="bg1"/>
                </a:solidFill>
              </a:rPr>
              <a:t>Relationship Scoring</a:t>
            </a:r>
          </a:p>
        </p:txBody>
      </p:sp>
      <p:sp>
        <p:nvSpPr>
          <p:cNvPr id="24" name="Oval 23">
            <a:extLst>
              <a:ext uri="{FF2B5EF4-FFF2-40B4-BE49-F238E27FC236}">
                <a16:creationId xmlns:a16="http://schemas.microsoft.com/office/drawing/2014/main" id="{B137E5BA-FB29-DA4B-9717-D35AF189B418}"/>
              </a:ext>
            </a:extLst>
          </p:cNvPr>
          <p:cNvSpPr/>
          <p:nvPr/>
        </p:nvSpPr>
        <p:spPr>
          <a:xfrm>
            <a:off x="10047692" y="2161575"/>
            <a:ext cx="1441845" cy="623886"/>
          </a:xfrm>
          <a:prstGeom prst="ellipse">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400" dirty="0"/>
              <a:t>Empirical Evaluation</a:t>
            </a:r>
          </a:p>
        </p:txBody>
      </p:sp>
      <p:cxnSp>
        <p:nvCxnSpPr>
          <p:cNvPr id="26" name="Elbow Connector 25">
            <a:extLst>
              <a:ext uri="{FF2B5EF4-FFF2-40B4-BE49-F238E27FC236}">
                <a16:creationId xmlns:a16="http://schemas.microsoft.com/office/drawing/2014/main" id="{FAE61A3D-00A8-F342-A81E-54A5FD45552F}"/>
              </a:ext>
            </a:extLst>
          </p:cNvPr>
          <p:cNvCxnSpPr>
            <a:cxnSpLocks/>
            <a:stCxn id="19" idx="0"/>
            <a:endCxn id="22" idx="1"/>
          </p:cNvCxnSpPr>
          <p:nvPr/>
        </p:nvCxnSpPr>
        <p:spPr>
          <a:xfrm rot="5400000" flipH="1" flipV="1">
            <a:off x="7434355" y="2265649"/>
            <a:ext cx="398267" cy="814009"/>
          </a:xfrm>
          <a:prstGeom prst="bentConnector2">
            <a:avLst/>
          </a:prstGeom>
          <a:ln w="12700">
            <a:tailEnd type="triangle" w="lg" len="lg"/>
          </a:ln>
        </p:spPr>
        <p:style>
          <a:lnRef idx="1">
            <a:schemeClr val="accent1"/>
          </a:lnRef>
          <a:fillRef idx="0">
            <a:schemeClr val="accent1"/>
          </a:fillRef>
          <a:effectRef idx="0">
            <a:schemeClr val="accent1"/>
          </a:effectRef>
          <a:fontRef idx="minor">
            <a:schemeClr val="tx1"/>
          </a:fontRef>
        </p:style>
      </p:cxnSp>
      <p:cxnSp>
        <p:nvCxnSpPr>
          <p:cNvPr id="27" name="Elbow Connector 26">
            <a:extLst>
              <a:ext uri="{FF2B5EF4-FFF2-40B4-BE49-F238E27FC236}">
                <a16:creationId xmlns:a16="http://schemas.microsoft.com/office/drawing/2014/main" id="{D2B65124-515C-9E48-9379-FB88BB0A6C5F}"/>
              </a:ext>
            </a:extLst>
          </p:cNvPr>
          <p:cNvCxnSpPr>
            <a:cxnSpLocks/>
            <a:stCxn id="19" idx="0"/>
            <a:endCxn id="23" idx="1"/>
          </p:cNvCxnSpPr>
          <p:nvPr/>
        </p:nvCxnSpPr>
        <p:spPr>
          <a:xfrm rot="5400000" flipH="1" flipV="1">
            <a:off x="7056331" y="1891397"/>
            <a:ext cx="1150542" cy="810236"/>
          </a:xfrm>
          <a:prstGeom prst="bentConnector2">
            <a:avLst/>
          </a:prstGeom>
          <a:ln w="12700">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77D29F9-0A4A-3848-BBB1-4F91BE468C99}"/>
              </a:ext>
            </a:extLst>
          </p:cNvPr>
          <p:cNvCxnSpPr>
            <a:cxnSpLocks/>
          </p:cNvCxnSpPr>
          <p:nvPr/>
        </p:nvCxnSpPr>
        <p:spPr>
          <a:xfrm flipV="1">
            <a:off x="5303038" y="5486398"/>
            <a:ext cx="0" cy="258990"/>
          </a:xfrm>
          <a:prstGeom prst="line">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E9EF85F8-D36A-3F4F-9D4A-BD2FC3245AB5}"/>
              </a:ext>
            </a:extLst>
          </p:cNvPr>
          <p:cNvCxnSpPr>
            <a:cxnSpLocks/>
          </p:cNvCxnSpPr>
          <p:nvPr/>
        </p:nvCxnSpPr>
        <p:spPr>
          <a:xfrm flipV="1">
            <a:off x="2689440" y="5502894"/>
            <a:ext cx="0" cy="258990"/>
          </a:xfrm>
          <a:prstGeom prst="line">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00B75BB8-8119-7946-A9A5-A9A62EEC027C}"/>
              </a:ext>
            </a:extLst>
          </p:cNvPr>
          <p:cNvCxnSpPr>
            <a:cxnSpLocks/>
            <a:stCxn id="30" idx="0"/>
            <a:endCxn id="13" idx="4"/>
          </p:cNvCxnSpPr>
          <p:nvPr/>
        </p:nvCxnSpPr>
        <p:spPr>
          <a:xfrm flipV="1">
            <a:off x="2660642" y="3868225"/>
            <a:ext cx="20832" cy="1161763"/>
          </a:xfrm>
          <a:prstGeom prst="line">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BDB25011-CC27-1A44-A0E6-D14253BE86EA}"/>
              </a:ext>
            </a:extLst>
          </p:cNvPr>
          <p:cNvCxnSpPr>
            <a:cxnSpLocks/>
            <a:stCxn id="41" idx="0"/>
            <a:endCxn id="32" idx="2"/>
          </p:cNvCxnSpPr>
          <p:nvPr/>
        </p:nvCxnSpPr>
        <p:spPr>
          <a:xfrm flipH="1" flipV="1">
            <a:off x="5302720" y="4785325"/>
            <a:ext cx="318" cy="261160"/>
          </a:xfrm>
          <a:prstGeom prst="line">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C26FBC34-5D70-5D47-98EE-34BE46303783}"/>
              </a:ext>
            </a:extLst>
          </p:cNvPr>
          <p:cNvCxnSpPr>
            <a:cxnSpLocks/>
            <a:stCxn id="19" idx="3"/>
            <a:endCxn id="20" idx="2"/>
          </p:cNvCxnSpPr>
          <p:nvPr/>
        </p:nvCxnSpPr>
        <p:spPr>
          <a:xfrm>
            <a:off x="8684404" y="3371849"/>
            <a:ext cx="1371604" cy="1"/>
          </a:xfrm>
          <a:prstGeom prst="line">
            <a:avLst/>
          </a:prstGeom>
          <a:ln>
            <a:solidFill>
              <a:schemeClr val="accent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7830BB49-70A0-6B49-94A4-B225920AEBEE}"/>
              </a:ext>
            </a:extLst>
          </p:cNvPr>
          <p:cNvCxnSpPr>
            <a:cxnSpLocks/>
            <a:stCxn id="22" idx="3"/>
            <a:endCxn id="24" idx="2"/>
          </p:cNvCxnSpPr>
          <p:nvPr/>
        </p:nvCxnSpPr>
        <p:spPr>
          <a:xfrm flipV="1">
            <a:off x="9800037" y="2473518"/>
            <a:ext cx="247655" cy="1"/>
          </a:xfrm>
          <a:prstGeom prst="line">
            <a:avLst/>
          </a:prstGeom>
          <a:ln>
            <a:solidFill>
              <a:schemeClr val="accent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CD7A2FD6-88C7-0D4C-BB8D-9E7B1944A2C1}"/>
              </a:ext>
            </a:extLst>
          </p:cNvPr>
          <p:cNvCxnSpPr>
            <a:cxnSpLocks/>
            <a:stCxn id="23" idx="3"/>
            <a:endCxn id="21" idx="2"/>
          </p:cNvCxnSpPr>
          <p:nvPr/>
        </p:nvCxnSpPr>
        <p:spPr>
          <a:xfrm flipV="1">
            <a:off x="9800037" y="1721243"/>
            <a:ext cx="247656" cy="1"/>
          </a:xfrm>
          <a:prstGeom prst="line">
            <a:avLst/>
          </a:prstGeom>
          <a:ln>
            <a:solidFill>
              <a:schemeClr val="accent1"/>
            </a:solidFill>
            <a:tailEnd type="triangle" w="lg" len="lg"/>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0FA59AC8-62C6-FE49-B34A-9E49006687A5}"/>
              </a:ext>
            </a:extLst>
          </p:cNvPr>
          <p:cNvSpPr>
            <a:spLocks noGrp="1"/>
          </p:cNvSpPr>
          <p:nvPr>
            <p:ph type="sldNum" sz="quarter" idx="12"/>
          </p:nvPr>
        </p:nvSpPr>
        <p:spPr/>
        <p:txBody>
          <a:bodyPr/>
          <a:lstStyle/>
          <a:p>
            <a:fld id="{253CDD1E-6259-A844-8C68-CA31AA8918D9}" type="slidenum">
              <a:rPr lang="en-US" smtClean="0"/>
              <a:t>73</a:t>
            </a:fld>
            <a:endParaRPr lang="en-US"/>
          </a:p>
        </p:txBody>
      </p:sp>
      <p:sp>
        <p:nvSpPr>
          <p:cNvPr id="41" name="Rounded Rectangle 40">
            <a:extLst>
              <a:ext uri="{FF2B5EF4-FFF2-40B4-BE49-F238E27FC236}">
                <a16:creationId xmlns:a16="http://schemas.microsoft.com/office/drawing/2014/main" id="{70C879F2-168A-7545-8929-F2E0590CED32}"/>
              </a:ext>
            </a:extLst>
          </p:cNvPr>
          <p:cNvSpPr/>
          <p:nvPr/>
        </p:nvSpPr>
        <p:spPr>
          <a:xfrm>
            <a:off x="4051290" y="5046485"/>
            <a:ext cx="2503495" cy="456409"/>
          </a:xfrm>
          <a:prstGeom prst="roundRect">
            <a:avLst/>
          </a:prstGeom>
          <a:noFill/>
          <a:ln>
            <a:solidFill>
              <a:schemeClr val="bg1">
                <a:lumMod val="75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tx1"/>
                </a:solidFill>
              </a:rPr>
              <a:t>Minimal Interaction IR</a:t>
            </a:r>
          </a:p>
        </p:txBody>
      </p:sp>
      <p:sp>
        <p:nvSpPr>
          <p:cNvPr id="30" name="Rounded Rectangle 29">
            <a:extLst>
              <a:ext uri="{FF2B5EF4-FFF2-40B4-BE49-F238E27FC236}">
                <a16:creationId xmlns:a16="http://schemas.microsoft.com/office/drawing/2014/main" id="{E6A17B7B-B72D-2244-B956-C3D648B57A51}"/>
              </a:ext>
            </a:extLst>
          </p:cNvPr>
          <p:cNvSpPr/>
          <p:nvPr/>
        </p:nvSpPr>
        <p:spPr>
          <a:xfrm>
            <a:off x="1408894" y="5029988"/>
            <a:ext cx="2503495" cy="456409"/>
          </a:xfrm>
          <a:prstGeom prst="roundRect">
            <a:avLst/>
          </a:prstGeom>
          <a:noFill/>
          <a:ln>
            <a:solidFill>
              <a:schemeClr val="bg1">
                <a:lumMod val="75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tx1"/>
                </a:solidFill>
              </a:rPr>
              <a:t>Multiple Interaction IR</a:t>
            </a:r>
          </a:p>
        </p:txBody>
      </p:sp>
      <p:sp>
        <p:nvSpPr>
          <p:cNvPr id="32" name="Rounded Rectangle 31">
            <a:extLst>
              <a:ext uri="{FF2B5EF4-FFF2-40B4-BE49-F238E27FC236}">
                <a16:creationId xmlns:a16="http://schemas.microsoft.com/office/drawing/2014/main" id="{8AE876E8-F66E-484C-932F-8FCF8E4E5D30}"/>
              </a:ext>
            </a:extLst>
          </p:cNvPr>
          <p:cNvSpPr/>
          <p:nvPr/>
        </p:nvSpPr>
        <p:spPr>
          <a:xfrm>
            <a:off x="4094831" y="4153125"/>
            <a:ext cx="2415777" cy="632200"/>
          </a:xfrm>
          <a:prstGeom prst="roundRect">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Case-Based Problem Resolution Model</a:t>
            </a:r>
          </a:p>
        </p:txBody>
      </p:sp>
      <p:cxnSp>
        <p:nvCxnSpPr>
          <p:cNvPr id="33" name="Elbow Connector 32">
            <a:extLst>
              <a:ext uri="{FF2B5EF4-FFF2-40B4-BE49-F238E27FC236}">
                <a16:creationId xmlns:a16="http://schemas.microsoft.com/office/drawing/2014/main" id="{DFE75CA9-23F0-D149-8425-C70C6C4D5947}"/>
              </a:ext>
            </a:extLst>
          </p:cNvPr>
          <p:cNvCxnSpPr>
            <a:cxnSpLocks/>
            <a:stCxn id="32" idx="0"/>
            <a:endCxn id="19" idx="1"/>
          </p:cNvCxnSpPr>
          <p:nvPr/>
        </p:nvCxnSpPr>
        <p:spPr>
          <a:xfrm rot="5400000" flipH="1" flipV="1">
            <a:off x="5645067" y="3029502"/>
            <a:ext cx="781276" cy="1465970"/>
          </a:xfrm>
          <a:prstGeom prst="bentConnector2">
            <a:avLst/>
          </a:prstGeom>
          <a:ln w="12700">
            <a:tailEnd type="triangle" w="lg" len="lg"/>
          </a:ln>
        </p:spPr>
        <p:style>
          <a:lnRef idx="1">
            <a:schemeClr val="accent1"/>
          </a:lnRef>
          <a:fillRef idx="0">
            <a:schemeClr val="accent1"/>
          </a:fillRef>
          <a:effectRef idx="0">
            <a:schemeClr val="accent1"/>
          </a:effectRef>
          <a:fontRef idx="minor">
            <a:schemeClr val="tx1"/>
          </a:fontRef>
        </p:style>
      </p:cxnSp>
      <p:sp>
        <p:nvSpPr>
          <p:cNvPr id="29" name="Snip Single Corner of Rectangle 28">
            <a:extLst>
              <a:ext uri="{FF2B5EF4-FFF2-40B4-BE49-F238E27FC236}">
                <a16:creationId xmlns:a16="http://schemas.microsoft.com/office/drawing/2014/main" id="{B8629017-6B2E-454B-BE83-2BC391BFDC91}"/>
              </a:ext>
            </a:extLst>
          </p:cNvPr>
          <p:cNvSpPr/>
          <p:nvPr/>
        </p:nvSpPr>
        <p:spPr>
          <a:xfrm>
            <a:off x="1496886" y="5724750"/>
            <a:ext cx="471487" cy="385762"/>
          </a:xfrm>
          <a:prstGeom prst="snip1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1200" b="1" dirty="0">
                <a:solidFill>
                  <a:schemeClr val="tx1"/>
                </a:solidFill>
              </a:rPr>
              <a:t>RQ-2</a:t>
            </a:r>
          </a:p>
        </p:txBody>
      </p:sp>
      <p:sp>
        <p:nvSpPr>
          <p:cNvPr id="39" name="Snip Single Corner of Rectangle 38">
            <a:extLst>
              <a:ext uri="{FF2B5EF4-FFF2-40B4-BE49-F238E27FC236}">
                <a16:creationId xmlns:a16="http://schemas.microsoft.com/office/drawing/2014/main" id="{A9C3649F-3C96-FC46-A2FE-F7FBDA4F0D40}"/>
              </a:ext>
            </a:extLst>
          </p:cNvPr>
          <p:cNvSpPr/>
          <p:nvPr/>
        </p:nvSpPr>
        <p:spPr>
          <a:xfrm>
            <a:off x="1703927" y="2818888"/>
            <a:ext cx="471487" cy="385762"/>
          </a:xfrm>
          <a:prstGeom prst="snip1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1200" b="1" dirty="0">
                <a:solidFill>
                  <a:schemeClr val="tx1"/>
                </a:solidFill>
              </a:rPr>
              <a:t>RQ-1</a:t>
            </a:r>
          </a:p>
        </p:txBody>
      </p:sp>
      <p:sp>
        <p:nvSpPr>
          <p:cNvPr id="40" name="Snip Single Corner of Rectangle 39">
            <a:extLst>
              <a:ext uri="{FF2B5EF4-FFF2-40B4-BE49-F238E27FC236}">
                <a16:creationId xmlns:a16="http://schemas.microsoft.com/office/drawing/2014/main" id="{19DF2BFC-0E7F-B548-8EB0-D41F3A67442A}"/>
              </a:ext>
            </a:extLst>
          </p:cNvPr>
          <p:cNvSpPr/>
          <p:nvPr/>
        </p:nvSpPr>
        <p:spPr>
          <a:xfrm>
            <a:off x="3756353" y="3971925"/>
            <a:ext cx="471487" cy="385762"/>
          </a:xfrm>
          <a:prstGeom prst="snip1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1200" b="1" dirty="0">
                <a:solidFill>
                  <a:schemeClr val="tx1"/>
                </a:solidFill>
              </a:rPr>
              <a:t>RQ-3</a:t>
            </a:r>
          </a:p>
        </p:txBody>
      </p:sp>
      <p:sp>
        <p:nvSpPr>
          <p:cNvPr id="42" name="Snip Single Corner of Rectangle 41">
            <a:extLst>
              <a:ext uri="{FF2B5EF4-FFF2-40B4-BE49-F238E27FC236}">
                <a16:creationId xmlns:a16="http://schemas.microsoft.com/office/drawing/2014/main" id="{D6E1DE37-8ADC-4D40-B1C2-0392282A391E}"/>
              </a:ext>
            </a:extLst>
          </p:cNvPr>
          <p:cNvSpPr/>
          <p:nvPr/>
        </p:nvSpPr>
        <p:spPr>
          <a:xfrm>
            <a:off x="6304939" y="2693195"/>
            <a:ext cx="471487" cy="385762"/>
          </a:xfrm>
          <a:prstGeom prst="snip1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1200" b="1" dirty="0">
                <a:solidFill>
                  <a:schemeClr val="tx1"/>
                </a:solidFill>
              </a:rPr>
              <a:t>RQ-3</a:t>
            </a:r>
          </a:p>
        </p:txBody>
      </p:sp>
      <p:sp>
        <p:nvSpPr>
          <p:cNvPr id="43" name="Snip Single Corner of Rectangle 42">
            <a:extLst>
              <a:ext uri="{FF2B5EF4-FFF2-40B4-BE49-F238E27FC236}">
                <a16:creationId xmlns:a16="http://schemas.microsoft.com/office/drawing/2014/main" id="{97915896-BD4B-3045-902E-37BF08125A05}"/>
              </a:ext>
            </a:extLst>
          </p:cNvPr>
          <p:cNvSpPr/>
          <p:nvPr/>
        </p:nvSpPr>
        <p:spPr>
          <a:xfrm>
            <a:off x="7328852" y="2276575"/>
            <a:ext cx="471487" cy="385762"/>
          </a:xfrm>
          <a:prstGeom prst="snip1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1200" b="1" dirty="0">
                <a:solidFill>
                  <a:schemeClr val="tx1"/>
                </a:solidFill>
              </a:rPr>
              <a:t>RQ-3</a:t>
            </a:r>
          </a:p>
        </p:txBody>
      </p:sp>
      <p:sp>
        <p:nvSpPr>
          <p:cNvPr id="44" name="Snip Single Corner of Rectangle 43">
            <a:extLst>
              <a:ext uri="{FF2B5EF4-FFF2-40B4-BE49-F238E27FC236}">
                <a16:creationId xmlns:a16="http://schemas.microsoft.com/office/drawing/2014/main" id="{D001521C-8535-114A-877C-6E601E51CDF1}"/>
              </a:ext>
            </a:extLst>
          </p:cNvPr>
          <p:cNvSpPr/>
          <p:nvPr/>
        </p:nvSpPr>
        <p:spPr>
          <a:xfrm>
            <a:off x="7324214" y="1466050"/>
            <a:ext cx="471487" cy="385762"/>
          </a:xfrm>
          <a:prstGeom prst="snip1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1200" b="1" dirty="0">
                <a:solidFill>
                  <a:schemeClr val="tx1"/>
                </a:solidFill>
              </a:rPr>
              <a:t>RQ-3</a:t>
            </a:r>
          </a:p>
        </p:txBody>
      </p:sp>
      <p:sp>
        <p:nvSpPr>
          <p:cNvPr id="20" name="Oval 19">
            <a:extLst>
              <a:ext uri="{FF2B5EF4-FFF2-40B4-BE49-F238E27FC236}">
                <a16:creationId xmlns:a16="http://schemas.microsoft.com/office/drawing/2014/main" id="{38767DC3-028F-9C42-8050-BE781D46D357}"/>
              </a:ext>
            </a:extLst>
          </p:cNvPr>
          <p:cNvSpPr/>
          <p:nvPr/>
        </p:nvSpPr>
        <p:spPr>
          <a:xfrm>
            <a:off x="10056008" y="2857500"/>
            <a:ext cx="1628775" cy="1028700"/>
          </a:xfrm>
          <a:prstGeom prst="ellipse">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Empirical Evaluation</a:t>
            </a:r>
          </a:p>
        </p:txBody>
      </p:sp>
      <mc:AlternateContent xmlns:mc="http://schemas.openxmlformats.org/markup-compatibility/2006">
        <mc:Choice xmlns:p14="http://schemas.microsoft.com/office/powerpoint/2010/main" Requires="p14">
          <p:contentPart p14:bwMode="auto" r:id="rId3">
            <p14:nvContentPartPr>
              <p14:cNvPr id="37" name="Ink 36">
                <a:extLst>
                  <a:ext uri="{FF2B5EF4-FFF2-40B4-BE49-F238E27FC236}">
                    <a16:creationId xmlns:a16="http://schemas.microsoft.com/office/drawing/2014/main" id="{DD6F0968-B39A-6044-A02B-8439293376C5}"/>
                  </a:ext>
                </a:extLst>
              </p14:cNvPr>
              <p14:cNvContentPartPr/>
              <p14:nvPr/>
            </p14:nvContentPartPr>
            <p14:xfrm>
              <a:off x="7679706" y="1996029"/>
              <a:ext cx="4005077" cy="927201"/>
            </p14:xfrm>
          </p:contentPart>
        </mc:Choice>
        <mc:Fallback>
          <p:pic>
            <p:nvPicPr>
              <p:cNvPr id="37" name="Ink 36">
                <a:extLst>
                  <a:ext uri="{FF2B5EF4-FFF2-40B4-BE49-F238E27FC236}">
                    <a16:creationId xmlns:a16="http://schemas.microsoft.com/office/drawing/2014/main" id="{DD6F0968-B39A-6044-A02B-8439293376C5}"/>
                  </a:ext>
                </a:extLst>
              </p:cNvPr>
              <p:cNvPicPr/>
              <p:nvPr/>
            </p:nvPicPr>
            <p:blipFill>
              <a:blip r:embed="rId4"/>
              <a:stretch>
                <a:fillRect/>
              </a:stretch>
            </p:blipFill>
            <p:spPr>
              <a:xfrm>
                <a:off x="7670706" y="1987031"/>
                <a:ext cx="4022717" cy="944838"/>
              </a:xfrm>
              <a:prstGeom prst="rect">
                <a:avLst/>
              </a:prstGeom>
            </p:spPr>
          </p:pic>
        </mc:Fallback>
      </mc:AlternateContent>
      <p:sp>
        <p:nvSpPr>
          <p:cNvPr id="48" name="Horizontal Scroll 47">
            <a:extLst>
              <a:ext uri="{FF2B5EF4-FFF2-40B4-BE49-F238E27FC236}">
                <a16:creationId xmlns:a16="http://schemas.microsoft.com/office/drawing/2014/main" id="{A037E50C-F28A-A542-A327-189C0AB43003}"/>
              </a:ext>
            </a:extLst>
          </p:cNvPr>
          <p:cNvSpPr/>
          <p:nvPr/>
        </p:nvSpPr>
        <p:spPr>
          <a:xfrm>
            <a:off x="7392759" y="4676699"/>
            <a:ext cx="3629023" cy="972486"/>
          </a:xfrm>
          <a:prstGeom prst="horizontalScroll">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n w="0"/>
                <a:solidFill>
                  <a:schemeClr val="tx1"/>
                </a:solidFill>
                <a:effectLst>
                  <a:outerShdw blurRad="38100" dist="19050" dir="2700000" algn="tl" rotWithShape="0">
                    <a:schemeClr val="dk1">
                      <a:alpha val="40000"/>
                    </a:schemeClr>
                  </a:outerShdw>
                </a:effectLst>
              </a:rPr>
              <a:t>Highlights of relationship extraction method </a:t>
            </a:r>
          </a:p>
        </p:txBody>
      </p:sp>
    </p:spTree>
    <p:extLst>
      <p:ext uri="{BB962C8B-B14F-4D97-AF65-F5344CB8AC3E}">
        <p14:creationId xmlns:p14="http://schemas.microsoft.com/office/powerpoint/2010/main" val="3169753043"/>
      </p:ext>
    </p:extLst>
  </p:cSld>
  <p:clrMapOvr>
    <a:masterClrMapping/>
  </p:clrMapOvr>
  <mc:AlternateContent xmlns:mc="http://schemas.openxmlformats.org/markup-compatibility/2006" xmlns:p14="http://schemas.microsoft.com/office/powerpoint/2010/main">
    <mc:Choice Requires="p14">
      <p:transition spd="slow" p14:dur="2000" advTm="10528"/>
    </mc:Choice>
    <mc:Fallback xmlns="">
      <p:transition spd="slow" advTm="10528"/>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85B8D4B-062D-964F-A96A-63FB9A6C388A}"/>
              </a:ext>
            </a:extLst>
          </p:cNvPr>
          <p:cNvSpPr>
            <a:spLocks noGrp="1"/>
          </p:cNvSpPr>
          <p:nvPr>
            <p:ph type="title"/>
          </p:nvPr>
        </p:nvSpPr>
        <p:spPr>
          <a:xfrm>
            <a:off x="643468" y="623392"/>
            <a:ext cx="3363974" cy="1607060"/>
          </a:xfrm>
          <a:prstGeom prst="ellipse">
            <a:avLst/>
          </a:prstGeom>
          <a:noFill/>
          <a:ln w="19050">
            <a:solidFill>
              <a:schemeClr val="tx1"/>
            </a:solidFill>
          </a:ln>
        </p:spPr>
        <p:txBody>
          <a:bodyPr vert="horz" wrap="square" lIns="91440" tIns="45720" rIns="91440" bIns="45720" rtlCol="0" anchor="ctr">
            <a:normAutofit/>
          </a:bodyPr>
          <a:lstStyle/>
          <a:p>
            <a:pPr algn="ctr"/>
            <a:r>
              <a:rPr lang="en-US" sz="2400" kern="1200">
                <a:solidFill>
                  <a:schemeClr val="tx1"/>
                </a:solidFill>
                <a:latin typeface="+mj-lt"/>
                <a:ea typeface="+mj-ea"/>
                <a:cs typeface="+mj-cs"/>
              </a:rPr>
              <a:t>Relationship Extraction Component</a:t>
            </a:r>
          </a:p>
        </p:txBody>
      </p:sp>
      <p:sp>
        <p:nvSpPr>
          <p:cNvPr id="10" name="Content Placeholder 9">
            <a:extLst>
              <a:ext uri="{FF2B5EF4-FFF2-40B4-BE49-F238E27FC236}">
                <a16:creationId xmlns:a16="http://schemas.microsoft.com/office/drawing/2014/main" id="{929DCA8C-FA62-4683-B596-3CFDAF494BD9}"/>
              </a:ext>
            </a:extLst>
          </p:cNvPr>
          <p:cNvSpPr>
            <a:spLocks noGrp="1"/>
          </p:cNvSpPr>
          <p:nvPr>
            <p:ph sz="half" idx="1"/>
          </p:nvPr>
        </p:nvSpPr>
        <p:spPr>
          <a:xfrm>
            <a:off x="643468" y="2638043"/>
            <a:ext cx="3363974" cy="1202957"/>
          </a:xfrm>
        </p:spPr>
        <p:txBody>
          <a:bodyPr vert="horz" lIns="91440" tIns="45720" rIns="91440" bIns="45720" rtlCol="0">
            <a:normAutofit/>
          </a:bodyPr>
          <a:lstStyle/>
          <a:p>
            <a:r>
              <a:rPr lang="en-US" sz="2000" dirty="0"/>
              <a:t>We need to identify relationships in medical evidence </a:t>
            </a:r>
          </a:p>
          <a:p>
            <a:pPr marL="0" indent="0">
              <a:buNone/>
            </a:pPr>
            <a:endParaRPr lang="en-US" sz="2000" dirty="0"/>
          </a:p>
        </p:txBody>
      </p:sp>
      <p:pic>
        <p:nvPicPr>
          <p:cNvPr id="6" name="Content Placeholder 5">
            <a:extLst>
              <a:ext uri="{FF2B5EF4-FFF2-40B4-BE49-F238E27FC236}">
                <a16:creationId xmlns:a16="http://schemas.microsoft.com/office/drawing/2014/main" id="{6EBBF4B8-EC75-A746-A94A-E611C67263AB}"/>
              </a:ext>
            </a:extLst>
          </p:cNvPr>
          <p:cNvPicPr>
            <a:picLocks noChangeAspect="1"/>
          </p:cNvPicPr>
          <p:nvPr/>
        </p:nvPicPr>
        <p:blipFill>
          <a:blip r:embed="rId4"/>
          <a:stretch>
            <a:fillRect/>
          </a:stretch>
        </p:blipFill>
        <p:spPr>
          <a:xfrm>
            <a:off x="4922179" y="2638043"/>
            <a:ext cx="6829554" cy="1365910"/>
          </a:xfrm>
          <a:prstGeom prst="rect">
            <a:avLst/>
          </a:prstGeom>
        </p:spPr>
      </p:pic>
      <p:sp>
        <p:nvSpPr>
          <p:cNvPr id="5" name="Slide Number Placeholder 4">
            <a:extLst>
              <a:ext uri="{FF2B5EF4-FFF2-40B4-BE49-F238E27FC236}">
                <a16:creationId xmlns:a16="http://schemas.microsoft.com/office/drawing/2014/main" id="{2F0E5DD2-B69B-0842-BF63-490F42A2B3E5}"/>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253CDD1E-6259-A844-8C68-CA31AA8918D9}" type="slidenum">
              <a:rPr lang="en-US"/>
              <a:pPr>
                <a:spcAft>
                  <a:spcPts val="600"/>
                </a:spcAft>
              </a:pPr>
              <a:t>74</a:t>
            </a:fld>
            <a:endParaRPr lang="en-US"/>
          </a:p>
        </p:txBody>
      </p:sp>
      <mc:AlternateContent xmlns:mc="http://schemas.openxmlformats.org/markup-compatibility/2006">
        <mc:Choice xmlns:p14="http://schemas.microsoft.com/office/powerpoint/2010/main" Requires="p14">
          <p:contentPart p14:bwMode="auto" r:id="rId5">
            <p14:nvContentPartPr>
              <p14:cNvPr id="18" name="Ink 17">
                <a:extLst>
                  <a:ext uri="{FF2B5EF4-FFF2-40B4-BE49-F238E27FC236}">
                    <a16:creationId xmlns:a16="http://schemas.microsoft.com/office/drawing/2014/main" id="{D9CB5E1D-70DF-394C-8C76-C65D49FCE479}"/>
                  </a:ext>
                </a:extLst>
              </p14:cNvPr>
              <p14:cNvContentPartPr/>
              <p14:nvPr/>
            </p14:nvContentPartPr>
            <p14:xfrm>
              <a:off x="6165557" y="2501080"/>
              <a:ext cx="1140763" cy="305620"/>
            </p14:xfrm>
          </p:contentPart>
        </mc:Choice>
        <mc:Fallback>
          <p:pic>
            <p:nvPicPr>
              <p:cNvPr id="18" name="Ink 17">
                <a:extLst>
                  <a:ext uri="{FF2B5EF4-FFF2-40B4-BE49-F238E27FC236}">
                    <a16:creationId xmlns:a16="http://schemas.microsoft.com/office/drawing/2014/main" id="{D9CB5E1D-70DF-394C-8C76-C65D49FCE479}"/>
                  </a:ext>
                </a:extLst>
              </p:cNvPr>
              <p:cNvPicPr/>
              <p:nvPr/>
            </p:nvPicPr>
            <p:blipFill>
              <a:blip r:embed="rId6"/>
              <a:stretch>
                <a:fillRect/>
              </a:stretch>
            </p:blipFill>
            <p:spPr>
              <a:xfrm>
                <a:off x="6156555" y="2492070"/>
                <a:ext cx="1158407" cy="323280"/>
              </a:xfrm>
              <a:prstGeom prst="rect">
                <a:avLst/>
              </a:prstGeom>
            </p:spPr>
          </p:pic>
        </mc:Fallback>
      </mc:AlternateContent>
      <p:sp>
        <p:nvSpPr>
          <p:cNvPr id="19" name="TextBox 18">
            <a:extLst>
              <a:ext uri="{FF2B5EF4-FFF2-40B4-BE49-F238E27FC236}">
                <a16:creationId xmlns:a16="http://schemas.microsoft.com/office/drawing/2014/main" id="{EFBDF55B-AE5F-1A42-95CD-01D5255F859E}"/>
              </a:ext>
            </a:extLst>
          </p:cNvPr>
          <p:cNvSpPr txBox="1"/>
          <p:nvPr/>
        </p:nvSpPr>
        <p:spPr>
          <a:xfrm>
            <a:off x="7054550" y="2171890"/>
            <a:ext cx="2135780" cy="400110"/>
          </a:xfrm>
          <a:prstGeom prst="rect">
            <a:avLst/>
          </a:prstGeom>
          <a:noFill/>
        </p:spPr>
        <p:txBody>
          <a:bodyPr wrap="square" rtlCol="0">
            <a:spAutoFit/>
          </a:bodyPr>
          <a:lstStyle/>
          <a:p>
            <a:r>
              <a:rPr lang="en-US" sz="2000" b="1" dirty="0">
                <a:solidFill>
                  <a:schemeClr val="bg1"/>
                </a:solidFill>
                <a:latin typeface="Bradley Hand" pitchFamily="2" charset="77"/>
              </a:rPr>
              <a:t>Title in bold</a:t>
            </a:r>
            <a:endParaRPr lang="en-US" sz="2000" b="1" baseline="30000" dirty="0">
              <a:solidFill>
                <a:schemeClr val="bg1"/>
              </a:solidFill>
              <a:latin typeface="Bradley Hand" pitchFamily="2" charset="77"/>
            </a:endParaRPr>
          </a:p>
        </p:txBody>
      </p:sp>
      <mc:AlternateContent xmlns:mc="http://schemas.openxmlformats.org/markup-compatibility/2006">
        <mc:Choice xmlns:p14="http://schemas.microsoft.com/office/powerpoint/2010/main" Requires="p14">
          <p:contentPart p14:bwMode="auto" r:id="rId7">
            <p14:nvContentPartPr>
              <p14:cNvPr id="32" name="Ink 31">
                <a:extLst>
                  <a:ext uri="{FF2B5EF4-FFF2-40B4-BE49-F238E27FC236}">
                    <a16:creationId xmlns:a16="http://schemas.microsoft.com/office/drawing/2014/main" id="{AE6FA079-AB33-E849-8FAB-393863BE7928}"/>
                  </a:ext>
                </a:extLst>
              </p14:cNvPr>
              <p14:cNvContentPartPr/>
              <p14:nvPr/>
            </p14:nvContentPartPr>
            <p14:xfrm>
              <a:off x="5789640" y="3841000"/>
              <a:ext cx="3932640" cy="627120"/>
            </p14:xfrm>
          </p:contentPart>
        </mc:Choice>
        <mc:Fallback>
          <p:pic>
            <p:nvPicPr>
              <p:cNvPr id="32" name="Ink 31">
                <a:extLst>
                  <a:ext uri="{FF2B5EF4-FFF2-40B4-BE49-F238E27FC236}">
                    <a16:creationId xmlns:a16="http://schemas.microsoft.com/office/drawing/2014/main" id="{AE6FA079-AB33-E849-8FAB-393863BE7928}"/>
                  </a:ext>
                </a:extLst>
              </p:cNvPr>
              <p:cNvPicPr/>
              <p:nvPr/>
            </p:nvPicPr>
            <p:blipFill>
              <a:blip r:embed="rId8"/>
              <a:stretch>
                <a:fillRect/>
              </a:stretch>
            </p:blipFill>
            <p:spPr>
              <a:xfrm>
                <a:off x="5780640" y="3832000"/>
                <a:ext cx="3950280" cy="644760"/>
              </a:xfrm>
              <a:prstGeom prst="rect">
                <a:avLst/>
              </a:prstGeom>
            </p:spPr>
          </p:pic>
        </mc:Fallback>
      </mc:AlternateContent>
      <p:sp>
        <p:nvSpPr>
          <p:cNvPr id="33" name="TextBox 32">
            <a:extLst>
              <a:ext uri="{FF2B5EF4-FFF2-40B4-BE49-F238E27FC236}">
                <a16:creationId xmlns:a16="http://schemas.microsoft.com/office/drawing/2014/main" id="{A155F636-AE75-9E4D-97B6-C9D406C1F6D4}"/>
              </a:ext>
            </a:extLst>
          </p:cNvPr>
          <p:cNvSpPr txBox="1"/>
          <p:nvPr/>
        </p:nvSpPr>
        <p:spPr>
          <a:xfrm>
            <a:off x="9945284" y="4003953"/>
            <a:ext cx="2074332" cy="1323439"/>
          </a:xfrm>
          <a:prstGeom prst="rect">
            <a:avLst/>
          </a:prstGeom>
          <a:noFill/>
        </p:spPr>
        <p:txBody>
          <a:bodyPr wrap="square" rtlCol="0">
            <a:spAutoFit/>
          </a:bodyPr>
          <a:lstStyle/>
          <a:p>
            <a:r>
              <a:rPr lang="en-US" sz="2000" b="1" dirty="0">
                <a:solidFill>
                  <a:schemeClr val="bg1"/>
                </a:solidFill>
                <a:latin typeface="Bradley Hand" pitchFamily="2" charset="77"/>
              </a:rPr>
              <a:t>Medical concepts extracted with </a:t>
            </a:r>
            <a:r>
              <a:rPr lang="en-US" sz="2000" b="1" dirty="0" err="1">
                <a:solidFill>
                  <a:schemeClr val="bg1"/>
                </a:solidFill>
                <a:latin typeface="Bradley Hand" pitchFamily="2" charset="77"/>
              </a:rPr>
              <a:t>MetaMap</a:t>
            </a:r>
            <a:r>
              <a:rPr lang="en-US" sz="2000" b="1" dirty="0">
                <a:solidFill>
                  <a:schemeClr val="bg1"/>
                </a:solidFill>
                <a:latin typeface="Bradley Hand" pitchFamily="2" charset="77"/>
              </a:rPr>
              <a:t> - underlined</a:t>
            </a:r>
            <a:endParaRPr lang="en-US" sz="2000" b="1" baseline="30000" dirty="0">
              <a:solidFill>
                <a:schemeClr val="bg1"/>
              </a:solidFill>
              <a:latin typeface="Bradley Hand" pitchFamily="2" charset="77"/>
            </a:endParaRPr>
          </a:p>
        </p:txBody>
      </p:sp>
      <mc:AlternateContent xmlns:mc="http://schemas.openxmlformats.org/markup-compatibility/2006" xmlns:p14="http://schemas.microsoft.com/office/powerpoint/2010/main">
        <mc:Choice Requires="p14">
          <p:contentPart p14:bwMode="auto" r:id="rId9">
            <p14:nvContentPartPr>
              <p14:cNvPr id="34" name="Ink 33">
                <a:extLst>
                  <a:ext uri="{FF2B5EF4-FFF2-40B4-BE49-F238E27FC236}">
                    <a16:creationId xmlns:a16="http://schemas.microsoft.com/office/drawing/2014/main" id="{85E45AAA-E54E-8247-AEBE-D591B6CD24CD}"/>
                  </a:ext>
                </a:extLst>
              </p14:cNvPr>
              <p14:cNvContentPartPr/>
              <p14:nvPr/>
            </p14:nvContentPartPr>
            <p14:xfrm>
              <a:off x="5272680" y="1598200"/>
              <a:ext cx="1297440" cy="1144800"/>
            </p14:xfrm>
          </p:contentPart>
        </mc:Choice>
        <mc:Fallback xmlns="">
          <p:pic>
            <p:nvPicPr>
              <p:cNvPr id="34" name="Ink 33">
                <a:extLst>
                  <a:ext uri="{FF2B5EF4-FFF2-40B4-BE49-F238E27FC236}">
                    <a16:creationId xmlns:a16="http://schemas.microsoft.com/office/drawing/2014/main" id="{85E45AAA-E54E-8247-AEBE-D591B6CD24CD}"/>
                  </a:ext>
                </a:extLst>
              </p:cNvPr>
              <p:cNvPicPr/>
              <p:nvPr/>
            </p:nvPicPr>
            <p:blipFill>
              <a:blip r:embed="rId10"/>
              <a:stretch>
                <a:fillRect/>
              </a:stretch>
            </p:blipFill>
            <p:spPr>
              <a:xfrm>
                <a:off x="5264040" y="1589560"/>
                <a:ext cx="1315080" cy="1162440"/>
              </a:xfrm>
              <a:prstGeom prst="rect">
                <a:avLst/>
              </a:prstGeom>
            </p:spPr>
          </p:pic>
        </mc:Fallback>
      </mc:AlternateContent>
      <p:sp>
        <p:nvSpPr>
          <p:cNvPr id="35" name="TextBox 34">
            <a:extLst>
              <a:ext uri="{FF2B5EF4-FFF2-40B4-BE49-F238E27FC236}">
                <a16:creationId xmlns:a16="http://schemas.microsoft.com/office/drawing/2014/main" id="{F4F97CE2-3BB9-674F-8970-E9603B4B5062}"/>
              </a:ext>
            </a:extLst>
          </p:cNvPr>
          <p:cNvSpPr txBox="1"/>
          <p:nvPr/>
        </p:nvSpPr>
        <p:spPr>
          <a:xfrm>
            <a:off x="6570120" y="1298026"/>
            <a:ext cx="4654296" cy="707886"/>
          </a:xfrm>
          <a:prstGeom prst="rect">
            <a:avLst/>
          </a:prstGeom>
          <a:noFill/>
        </p:spPr>
        <p:txBody>
          <a:bodyPr wrap="square" rtlCol="0">
            <a:spAutoFit/>
          </a:bodyPr>
          <a:lstStyle/>
          <a:p>
            <a:r>
              <a:rPr lang="en-US" sz="2000" b="1" dirty="0">
                <a:solidFill>
                  <a:schemeClr val="bg1"/>
                </a:solidFill>
                <a:latin typeface="Bradley Hand" pitchFamily="2" charset="77"/>
              </a:rPr>
              <a:t>Medical Evidence: </a:t>
            </a:r>
            <a:br>
              <a:rPr lang="en-US" sz="2000" b="1" dirty="0">
                <a:solidFill>
                  <a:schemeClr val="bg1"/>
                </a:solidFill>
                <a:latin typeface="Bradley Hand" pitchFamily="2" charset="77"/>
              </a:rPr>
            </a:br>
            <a:r>
              <a:rPr lang="en-US" sz="2000" b="1" dirty="0">
                <a:solidFill>
                  <a:schemeClr val="bg1"/>
                </a:solidFill>
                <a:latin typeface="Bradley Hand" pitchFamily="2" charset="77"/>
              </a:rPr>
              <a:t>Medline Abstract, PMID=19707415</a:t>
            </a:r>
            <a:endParaRPr lang="en-US" sz="2000" b="1" baseline="30000" dirty="0">
              <a:solidFill>
                <a:schemeClr val="bg1"/>
              </a:solidFill>
              <a:latin typeface="Bradley Hand" pitchFamily="2" charset="77"/>
            </a:endParaRPr>
          </a:p>
        </p:txBody>
      </p:sp>
      <p:pic>
        <p:nvPicPr>
          <p:cNvPr id="37" name="Picture 36">
            <a:extLst>
              <a:ext uri="{FF2B5EF4-FFF2-40B4-BE49-F238E27FC236}">
                <a16:creationId xmlns:a16="http://schemas.microsoft.com/office/drawing/2014/main" id="{B52DC9B1-AB9B-CF4B-80EF-0FFEDCEE3CBF}"/>
              </a:ext>
            </a:extLst>
          </p:cNvPr>
          <p:cNvPicPr>
            <a:picLocks noChangeAspect="1"/>
          </p:cNvPicPr>
          <p:nvPr/>
        </p:nvPicPr>
        <p:blipFill>
          <a:blip r:embed="rId11"/>
          <a:stretch>
            <a:fillRect/>
          </a:stretch>
        </p:blipFill>
        <p:spPr>
          <a:xfrm>
            <a:off x="525257" y="3841000"/>
            <a:ext cx="3606117" cy="2393608"/>
          </a:xfrm>
          <a:prstGeom prst="rect">
            <a:avLst/>
          </a:prstGeom>
        </p:spPr>
      </p:pic>
      <p:sp>
        <p:nvSpPr>
          <p:cNvPr id="38" name="Horizontal Scroll 37">
            <a:extLst>
              <a:ext uri="{FF2B5EF4-FFF2-40B4-BE49-F238E27FC236}">
                <a16:creationId xmlns:a16="http://schemas.microsoft.com/office/drawing/2014/main" id="{70F27C66-75A7-3840-884E-2E9FA0F8197E}"/>
              </a:ext>
            </a:extLst>
          </p:cNvPr>
          <p:cNvSpPr/>
          <p:nvPr/>
        </p:nvSpPr>
        <p:spPr>
          <a:xfrm>
            <a:off x="6096000" y="5497078"/>
            <a:ext cx="4654296" cy="1105836"/>
          </a:xfrm>
          <a:prstGeom prst="horizontalScroll">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n w="0"/>
                <a:solidFill>
                  <a:schemeClr val="bg1"/>
                </a:solidFill>
                <a:effectLst>
                  <a:outerShdw blurRad="38100" dist="19050" dir="2700000" algn="tl" rotWithShape="0">
                    <a:schemeClr val="dk1">
                      <a:alpha val="40000"/>
                    </a:schemeClr>
                  </a:outerShdw>
                </a:effectLst>
              </a:rPr>
              <a:t>Many of the disorder centric relationships occur across sentence borders</a:t>
            </a:r>
          </a:p>
        </p:txBody>
      </p:sp>
      <mc:AlternateContent xmlns:mc="http://schemas.openxmlformats.org/markup-compatibility/2006" xmlns:p14="http://schemas.microsoft.com/office/powerpoint/2010/main">
        <mc:Choice Requires="p14">
          <p:contentPart p14:bwMode="auto" r:id="rId12">
            <p14:nvContentPartPr>
              <p14:cNvPr id="48" name="Ink 47">
                <a:extLst>
                  <a:ext uri="{FF2B5EF4-FFF2-40B4-BE49-F238E27FC236}">
                    <a16:creationId xmlns:a16="http://schemas.microsoft.com/office/drawing/2014/main" id="{695FF631-36D9-A24A-8150-ED42B63CDA3B}"/>
                  </a:ext>
                </a:extLst>
              </p14:cNvPr>
              <p14:cNvContentPartPr/>
              <p14:nvPr/>
            </p14:nvContentPartPr>
            <p14:xfrm>
              <a:off x="5521800" y="2713840"/>
              <a:ext cx="5150160" cy="1166760"/>
            </p14:xfrm>
          </p:contentPart>
        </mc:Choice>
        <mc:Fallback xmlns="">
          <p:pic>
            <p:nvPicPr>
              <p:cNvPr id="48" name="Ink 47">
                <a:extLst>
                  <a:ext uri="{FF2B5EF4-FFF2-40B4-BE49-F238E27FC236}">
                    <a16:creationId xmlns:a16="http://schemas.microsoft.com/office/drawing/2014/main" id="{695FF631-36D9-A24A-8150-ED42B63CDA3B}"/>
                  </a:ext>
                </a:extLst>
              </p:cNvPr>
              <p:cNvPicPr/>
              <p:nvPr/>
            </p:nvPicPr>
            <p:blipFill>
              <a:blip r:embed="rId13"/>
              <a:stretch>
                <a:fillRect/>
              </a:stretch>
            </p:blipFill>
            <p:spPr>
              <a:xfrm>
                <a:off x="5512800" y="2705200"/>
                <a:ext cx="5167800" cy="1184400"/>
              </a:xfrm>
              <a:prstGeom prst="rect">
                <a:avLst/>
              </a:prstGeom>
            </p:spPr>
          </p:pic>
        </mc:Fallback>
      </mc:AlternateContent>
    </p:spTree>
    <p:custDataLst>
      <p:tags r:id="rId1"/>
    </p:custDataLst>
    <p:extLst>
      <p:ext uri="{BB962C8B-B14F-4D97-AF65-F5344CB8AC3E}">
        <p14:creationId xmlns:p14="http://schemas.microsoft.com/office/powerpoint/2010/main" val="17498517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73936"/>
    </mc:Choice>
    <mc:Fallback xmlns="">
      <p:transition spd="slow" advTm="7393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dissolve">
                                      <p:cBhvr>
                                        <p:cTn id="7" dur="500"/>
                                        <p:tgtEl>
                                          <p:spTgt spid="35"/>
                                        </p:tgtEl>
                                      </p:cBhvr>
                                    </p:animEffect>
                                  </p:childTnLst>
                                </p:cTn>
                              </p:par>
                              <p:par>
                                <p:cTn id="8" presetID="9" presetClass="entr" presetSubtype="0" fill="hold"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dissolve">
                                      <p:cBhvr>
                                        <p:cTn id="10" dur="500"/>
                                        <p:tgtEl>
                                          <p:spTgt spid="34"/>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dissolve">
                                      <p:cBhvr>
                                        <p:cTn id="15" dur="500"/>
                                        <p:tgtEl>
                                          <p:spTgt spid="19"/>
                                        </p:tgtEl>
                                      </p:cBhvr>
                                    </p:animEffect>
                                  </p:childTnLst>
                                </p:cTn>
                              </p:par>
                              <p:par>
                                <p:cTn id="16" presetID="9" presetClass="entr" presetSubtype="0" fill="hold" nodeType="with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dissolve">
                                      <p:cBhvr>
                                        <p:cTn id="18" dur="500"/>
                                        <p:tgtEl>
                                          <p:spTgt spid="18"/>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3"/>
                                        </p:tgtEl>
                                        <p:attrNameLst>
                                          <p:attrName>style.visibility</p:attrName>
                                        </p:attrNameLst>
                                      </p:cBhvr>
                                      <p:to>
                                        <p:strVal val="visible"/>
                                      </p:to>
                                    </p:set>
                                    <p:animEffect transition="in" filter="dissolve">
                                      <p:cBhvr>
                                        <p:cTn id="21" dur="500"/>
                                        <p:tgtEl>
                                          <p:spTgt spid="33"/>
                                        </p:tgtEl>
                                      </p:cBhvr>
                                    </p:animEffect>
                                  </p:childTnLst>
                                </p:cTn>
                              </p:par>
                              <p:par>
                                <p:cTn id="22" presetID="9" presetClass="entr" presetSubtype="0" fill="hold" nodeType="withEffect">
                                  <p:stCondLst>
                                    <p:cond delay="0"/>
                                  </p:stCondLst>
                                  <p:childTnLst>
                                    <p:set>
                                      <p:cBhvr>
                                        <p:cTn id="23" dur="1" fill="hold">
                                          <p:stCondLst>
                                            <p:cond delay="0"/>
                                          </p:stCondLst>
                                        </p:cTn>
                                        <p:tgtEl>
                                          <p:spTgt spid="32"/>
                                        </p:tgtEl>
                                        <p:attrNameLst>
                                          <p:attrName>style.visibility</p:attrName>
                                        </p:attrNameLst>
                                      </p:cBhvr>
                                      <p:to>
                                        <p:strVal val="visible"/>
                                      </p:to>
                                    </p:set>
                                    <p:animEffect transition="in" filter="dissolve">
                                      <p:cBhvr>
                                        <p:cTn id="24" dur="500"/>
                                        <p:tgtEl>
                                          <p:spTgt spid="32"/>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nodeType="clickEffect">
                                  <p:stCondLst>
                                    <p:cond delay="0"/>
                                  </p:stCondLst>
                                  <p:childTnLst>
                                    <p:set>
                                      <p:cBhvr>
                                        <p:cTn id="28" dur="1" fill="hold">
                                          <p:stCondLst>
                                            <p:cond delay="0"/>
                                          </p:stCondLst>
                                        </p:cTn>
                                        <p:tgtEl>
                                          <p:spTgt spid="48"/>
                                        </p:tgtEl>
                                        <p:attrNameLst>
                                          <p:attrName>style.visibility</p:attrName>
                                        </p:attrNameLst>
                                      </p:cBhvr>
                                      <p:to>
                                        <p:strVal val="visible"/>
                                      </p:to>
                                    </p:set>
                                    <p:animEffect transition="in" filter="dissolve">
                                      <p:cBhvr>
                                        <p:cTn id="29" dur="500"/>
                                        <p:tgtEl>
                                          <p:spTgt spid="48"/>
                                        </p:tgtEl>
                                      </p:cBhvr>
                                    </p:animEffect>
                                  </p:childTnLst>
                                </p:cTn>
                              </p:par>
                            </p:childTnLst>
                          </p:cTn>
                        </p:par>
                      </p:childTnLst>
                    </p:cTn>
                  </p:par>
                  <p:par>
                    <p:cTn id="30" fill="hold">
                      <p:stCondLst>
                        <p:cond delay="indefinite"/>
                      </p:stCondLst>
                      <p:childTnLst>
                        <p:par>
                          <p:cTn id="31" fill="hold">
                            <p:stCondLst>
                              <p:cond delay="0"/>
                            </p:stCondLst>
                            <p:childTnLst>
                              <p:par>
                                <p:cTn id="32" presetID="9" presetClass="entr" presetSubtype="0" fill="hold" grpId="0" nodeType="clickEffect">
                                  <p:stCondLst>
                                    <p:cond delay="0"/>
                                  </p:stCondLst>
                                  <p:childTnLst>
                                    <p:set>
                                      <p:cBhvr>
                                        <p:cTn id="33" dur="1" fill="hold">
                                          <p:stCondLst>
                                            <p:cond delay="0"/>
                                          </p:stCondLst>
                                        </p:cTn>
                                        <p:tgtEl>
                                          <p:spTgt spid="38"/>
                                        </p:tgtEl>
                                        <p:attrNameLst>
                                          <p:attrName>style.visibility</p:attrName>
                                        </p:attrNameLst>
                                      </p:cBhvr>
                                      <p:to>
                                        <p:strVal val="visible"/>
                                      </p:to>
                                    </p:set>
                                    <p:animEffect transition="in" filter="dissolve">
                                      <p:cBhvr>
                                        <p:cTn id="34"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33" grpId="0"/>
      <p:bldP spid="35" grpId="0"/>
      <p:bldP spid="38"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8B16081-40E4-D342-A04E-19F0A05806E8}"/>
              </a:ext>
            </a:extLst>
          </p:cNvPr>
          <p:cNvSpPr>
            <a:spLocks noGrp="1"/>
          </p:cNvSpPr>
          <p:nvPr>
            <p:ph type="title"/>
          </p:nvPr>
        </p:nvSpPr>
        <p:spPr>
          <a:xfrm>
            <a:off x="863029" y="1012004"/>
            <a:ext cx="3416158" cy="4795408"/>
          </a:xfrm>
        </p:spPr>
        <p:txBody>
          <a:bodyPr vert="horz" lIns="91440" tIns="45720" rIns="91440" bIns="45720" rtlCol="0" anchor="ctr">
            <a:normAutofit/>
          </a:bodyPr>
          <a:lstStyle/>
          <a:p>
            <a:r>
              <a:rPr lang="en-US">
                <a:solidFill>
                  <a:srgbClr val="FFFFFF"/>
                </a:solidFill>
              </a:rPr>
              <a:t>Prior Work</a:t>
            </a:r>
          </a:p>
        </p:txBody>
      </p:sp>
      <p:sp>
        <p:nvSpPr>
          <p:cNvPr id="5" name="Slide Number Placeholder 4">
            <a:extLst>
              <a:ext uri="{FF2B5EF4-FFF2-40B4-BE49-F238E27FC236}">
                <a16:creationId xmlns:a16="http://schemas.microsoft.com/office/drawing/2014/main" id="{B738D1F4-4CD1-8C4B-A224-6766C20A1F31}"/>
              </a:ext>
            </a:extLst>
          </p:cNvPr>
          <p:cNvSpPr>
            <a:spLocks noGrp="1"/>
          </p:cNvSpPr>
          <p:nvPr>
            <p:ph type="sldNum" sz="quarter" idx="12"/>
          </p:nvPr>
        </p:nvSpPr>
        <p:spPr>
          <a:xfrm>
            <a:off x="10726220" y="6356350"/>
            <a:ext cx="627580" cy="365125"/>
          </a:xfrm>
        </p:spPr>
        <p:txBody>
          <a:bodyPr vert="horz" lIns="91440" tIns="45720" rIns="91440" bIns="45720" rtlCol="0" anchor="ctr">
            <a:normAutofit/>
          </a:bodyPr>
          <a:lstStyle/>
          <a:p>
            <a:pPr>
              <a:spcAft>
                <a:spcPts val="600"/>
              </a:spcAft>
            </a:pPr>
            <a:fld id="{253CDD1E-6259-A844-8C68-CA31AA8918D9}" type="slidenum">
              <a:rPr lang="en-US">
                <a:solidFill>
                  <a:prstClr val="black">
                    <a:tint val="75000"/>
                  </a:prstClr>
                </a:solidFill>
              </a:rPr>
              <a:pPr>
                <a:spcAft>
                  <a:spcPts val="600"/>
                </a:spcAft>
              </a:pPr>
              <a:t>75</a:t>
            </a:fld>
            <a:endParaRPr lang="en-US">
              <a:solidFill>
                <a:prstClr val="black">
                  <a:tint val="75000"/>
                </a:prstClr>
              </a:solidFill>
            </a:endParaRPr>
          </a:p>
        </p:txBody>
      </p:sp>
      <p:graphicFrame>
        <p:nvGraphicFramePr>
          <p:cNvPr id="7" name="Content Placeholder 2">
            <a:extLst>
              <a:ext uri="{FF2B5EF4-FFF2-40B4-BE49-F238E27FC236}">
                <a16:creationId xmlns:a16="http://schemas.microsoft.com/office/drawing/2014/main" id="{3795A490-9F01-4C89-B51C-37A9EEE6AC2A}"/>
              </a:ext>
            </a:extLst>
          </p:cNvPr>
          <p:cNvGraphicFramePr>
            <a:graphicFrameLocks noGrp="1"/>
          </p:cNvGraphicFramePr>
          <p:nvPr>
            <p:ph sz="half" idx="1"/>
            <p:extLst>
              <p:ext uri="{D42A27DB-BD31-4B8C-83A1-F6EECF244321}">
                <p14:modId xmlns:p14="http://schemas.microsoft.com/office/powerpoint/2010/main" val="1011185319"/>
              </p:ext>
            </p:extLst>
          </p:nvPr>
        </p:nvGraphicFramePr>
        <p:xfrm>
          <a:off x="5194300" y="470924"/>
          <a:ext cx="6513604" cy="527740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6" name="TextBox 5">
            <a:extLst>
              <a:ext uri="{FF2B5EF4-FFF2-40B4-BE49-F238E27FC236}">
                <a16:creationId xmlns:a16="http://schemas.microsoft.com/office/drawing/2014/main" id="{54C836C9-55D1-7848-A111-C39624FAD216}"/>
              </a:ext>
            </a:extLst>
          </p:cNvPr>
          <p:cNvSpPr txBox="1"/>
          <p:nvPr/>
        </p:nvSpPr>
        <p:spPr>
          <a:xfrm>
            <a:off x="0" y="5748326"/>
            <a:ext cx="12192000" cy="1200329"/>
          </a:xfrm>
          <a:prstGeom prst="rect">
            <a:avLst/>
          </a:prstGeom>
          <a:solidFill>
            <a:schemeClr val="bg1"/>
          </a:solidFill>
        </p:spPr>
        <p:txBody>
          <a:bodyPr wrap="square" rtlCol="0">
            <a:spAutoFit/>
          </a:bodyPr>
          <a:lstStyle/>
          <a:p>
            <a:pPr marL="228600" indent="-228600">
              <a:buAutoNum type="arabicPeriod"/>
            </a:pPr>
            <a:r>
              <a:rPr lang="en-AU" sz="1200" dirty="0"/>
              <a:t>Yan X, </a:t>
            </a:r>
            <a:r>
              <a:rPr lang="en-AU" sz="1200" dirty="0" err="1"/>
              <a:t>Mou</a:t>
            </a:r>
            <a:r>
              <a:rPr lang="en-AU" sz="1200" dirty="0"/>
              <a:t> L, Li G, Chen Y, Peng H, </a:t>
            </a:r>
            <a:r>
              <a:rPr lang="en-AU" sz="1200" dirty="0" err="1"/>
              <a:t>Jin</a:t>
            </a:r>
            <a:r>
              <a:rPr lang="en-AU" sz="1200" dirty="0"/>
              <a:t> Z. Classifying Relations via Long Short Term Memory Networks along Shortest Dependency Path. In: proceedings of the 2015 conference on empirical methods in natural language processing [Internet]. 2015. p. 1785–94. Available from: </a:t>
            </a:r>
            <a:r>
              <a:rPr lang="en-AU" sz="1200" dirty="0">
                <a:hlinkClick r:id="rId9">
                  <a:extLst>
                    <a:ext uri="{A12FA001-AC4F-418D-AE19-62706E023703}">
                      <ahyp:hlinkClr xmlns:ahyp="http://schemas.microsoft.com/office/drawing/2018/hyperlinkcolor" val="tx"/>
                    </a:ext>
                  </a:extLst>
                </a:hlinkClick>
              </a:rPr>
              <a:t>http://arxiv.org/abs/1508.03720</a:t>
            </a:r>
            <a:endParaRPr lang="en-AU" sz="1200" dirty="0"/>
          </a:p>
          <a:p>
            <a:pPr marL="228600" indent="-228600">
              <a:buFontTx/>
              <a:buAutoNum type="arabicPeriod"/>
            </a:pPr>
            <a:r>
              <a:rPr lang="en-AU" sz="1200" dirty="0"/>
              <a:t>Li F, Zhang M, Fu G, Ji D. A neural joint model for entity and relation extraction from biomedical text. BMC Bioinformatics. 2017;18(1):198. </a:t>
            </a:r>
          </a:p>
          <a:p>
            <a:pPr marL="228600" indent="-228600">
              <a:buFontTx/>
              <a:buAutoNum type="arabicPeriod"/>
            </a:pPr>
            <a:r>
              <a:rPr lang="en-AU" sz="1200" dirty="0"/>
              <a:t>Gupta P, Rajaram S, </a:t>
            </a:r>
            <a:r>
              <a:rPr lang="en-AU" sz="1200" dirty="0" err="1"/>
              <a:t>Schütze</a:t>
            </a:r>
            <a:r>
              <a:rPr lang="en-AU" sz="1200" dirty="0"/>
              <a:t> H, Andrassy B, </a:t>
            </a:r>
            <a:r>
              <a:rPr lang="en-AU" sz="1200" dirty="0" err="1"/>
              <a:t>Runkler</a:t>
            </a:r>
            <a:r>
              <a:rPr lang="en-AU" sz="1200" dirty="0"/>
              <a:t> T. Neural relation extraction within and across sentence boundaries. </a:t>
            </a:r>
            <a:r>
              <a:rPr lang="en-AU" sz="1200" dirty="0" err="1"/>
              <a:t>arXiv</a:t>
            </a:r>
            <a:r>
              <a:rPr lang="en-AU" sz="1200" dirty="0"/>
              <a:t> </a:t>
            </a:r>
            <a:r>
              <a:rPr lang="en-AU" sz="1200" dirty="0" err="1"/>
              <a:t>Prepr</a:t>
            </a:r>
            <a:r>
              <a:rPr lang="en-AU" sz="1200" dirty="0"/>
              <a:t> arXiv181005102. 2018; </a:t>
            </a:r>
          </a:p>
          <a:p>
            <a:pPr marL="228600" indent="-228600">
              <a:buFontTx/>
              <a:buAutoNum type="arabicPeriod"/>
            </a:pPr>
            <a:r>
              <a:rPr lang="en-AU" sz="1200" dirty="0" err="1"/>
              <a:t>Mehryary</a:t>
            </a:r>
            <a:r>
              <a:rPr lang="en-AU" sz="1200" dirty="0"/>
              <a:t> F, </a:t>
            </a:r>
            <a:r>
              <a:rPr lang="en-AU" sz="1200" dirty="0" err="1"/>
              <a:t>Björne</a:t>
            </a:r>
            <a:r>
              <a:rPr lang="en-AU" sz="1200" dirty="0"/>
              <a:t> J, </a:t>
            </a:r>
            <a:r>
              <a:rPr lang="en-AU" sz="1200" dirty="0" err="1"/>
              <a:t>Pyysalo</a:t>
            </a:r>
            <a:r>
              <a:rPr lang="en-AU" sz="1200" dirty="0"/>
              <a:t> S, </a:t>
            </a:r>
            <a:r>
              <a:rPr lang="en-AU" sz="1200" dirty="0" err="1"/>
              <a:t>Salakoski</a:t>
            </a:r>
            <a:r>
              <a:rPr lang="en-AU" sz="1200" dirty="0"/>
              <a:t> T, Ginter F. Deep learning with minimal training data: </a:t>
            </a:r>
            <a:r>
              <a:rPr lang="en-AU" sz="1200" dirty="0" err="1"/>
              <a:t>TurkuNLP</a:t>
            </a:r>
            <a:r>
              <a:rPr lang="en-AU" sz="1200" dirty="0"/>
              <a:t> entry in the </a:t>
            </a:r>
            <a:r>
              <a:rPr lang="en-AU" sz="1200" dirty="0" err="1"/>
              <a:t>BioNLP</a:t>
            </a:r>
            <a:r>
              <a:rPr lang="en-AU" sz="1200" dirty="0"/>
              <a:t> shared task 2016. In: Proceedings of the 4th </a:t>
            </a:r>
            <a:r>
              <a:rPr lang="en-AU" sz="1200" dirty="0" err="1"/>
              <a:t>BioNLP</a:t>
            </a:r>
            <a:r>
              <a:rPr lang="en-AU" sz="1200" dirty="0"/>
              <a:t> shared task workshop. 2016. p. 73–81. </a:t>
            </a:r>
          </a:p>
        </p:txBody>
      </p:sp>
    </p:spTree>
    <p:custDataLst>
      <p:tags r:id="rId1"/>
    </p:custDataLst>
    <p:extLst>
      <p:ext uri="{BB962C8B-B14F-4D97-AF65-F5344CB8AC3E}">
        <p14:creationId xmlns:p14="http://schemas.microsoft.com/office/powerpoint/2010/main" val="3057842822"/>
      </p:ext>
    </p:extLst>
  </p:cSld>
  <p:clrMapOvr>
    <a:masterClrMapping/>
  </p:clrMapOvr>
  <mc:AlternateContent xmlns:mc="http://schemas.openxmlformats.org/markup-compatibility/2006" xmlns:p14="http://schemas.microsoft.com/office/powerpoint/2010/main">
    <mc:Choice Requires="p14">
      <p:transition spd="slow" p14:dur="2000" advTm="45154"/>
    </mc:Choice>
    <mc:Fallback xmlns="">
      <p:transition spd="slow" advTm="4515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
                                            <p:graphicEl>
                                              <a:dgm id="{53205241-36D1-49C0-A7B6-C71D5917F899}"/>
                                            </p:graphicEl>
                                          </p:spTgt>
                                        </p:tgtEl>
                                        <p:attrNameLst>
                                          <p:attrName>style.visibility</p:attrName>
                                        </p:attrNameLst>
                                      </p:cBhvr>
                                      <p:to>
                                        <p:strVal val="visible"/>
                                      </p:to>
                                    </p:set>
                                    <p:animEffect transition="in" filter="dissolve">
                                      <p:cBhvr>
                                        <p:cTn id="7" dur="500"/>
                                        <p:tgtEl>
                                          <p:spTgt spid="7">
                                            <p:graphicEl>
                                              <a:dgm id="{53205241-36D1-49C0-A7B6-C71D5917F899}"/>
                                            </p:graphic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7">
                                            <p:graphicEl>
                                              <a:dgm id="{32632B44-08B2-480F-9A7B-ED4C397AAA41}"/>
                                            </p:graphicEl>
                                          </p:spTgt>
                                        </p:tgtEl>
                                        <p:attrNameLst>
                                          <p:attrName>style.visibility</p:attrName>
                                        </p:attrNameLst>
                                      </p:cBhvr>
                                      <p:to>
                                        <p:strVal val="visible"/>
                                      </p:to>
                                    </p:set>
                                    <p:animEffect transition="in" filter="dissolve">
                                      <p:cBhvr>
                                        <p:cTn id="10" dur="500"/>
                                        <p:tgtEl>
                                          <p:spTgt spid="7">
                                            <p:graphicEl>
                                              <a:dgm id="{32632B44-08B2-480F-9A7B-ED4C397AAA41}"/>
                                            </p:graphic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7">
                                            <p:graphicEl>
                                              <a:dgm id="{45DE491E-1620-4393-8E0F-965450F7CFE7}"/>
                                            </p:graphicEl>
                                          </p:spTgt>
                                        </p:tgtEl>
                                        <p:attrNameLst>
                                          <p:attrName>style.visibility</p:attrName>
                                        </p:attrNameLst>
                                      </p:cBhvr>
                                      <p:to>
                                        <p:strVal val="visible"/>
                                      </p:to>
                                    </p:set>
                                    <p:animEffect transition="in" filter="dissolve">
                                      <p:cBhvr>
                                        <p:cTn id="13" dur="500"/>
                                        <p:tgtEl>
                                          <p:spTgt spid="7">
                                            <p:graphicEl>
                                              <a:dgm id="{45DE491E-1620-4393-8E0F-965450F7CFE7}"/>
                                            </p:graphic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7">
                                            <p:graphicEl>
                                              <a:dgm id="{C28B3402-DE5F-447F-92B8-1229C01389DC}"/>
                                            </p:graphicEl>
                                          </p:spTgt>
                                        </p:tgtEl>
                                        <p:attrNameLst>
                                          <p:attrName>style.visibility</p:attrName>
                                        </p:attrNameLst>
                                      </p:cBhvr>
                                      <p:to>
                                        <p:strVal val="visible"/>
                                      </p:to>
                                    </p:set>
                                    <p:animEffect transition="in" filter="dissolve">
                                      <p:cBhvr>
                                        <p:cTn id="18" dur="500"/>
                                        <p:tgtEl>
                                          <p:spTgt spid="7">
                                            <p:graphicEl>
                                              <a:dgm id="{C28B3402-DE5F-447F-92B8-1229C01389DC}"/>
                                            </p:graphic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7">
                                            <p:graphicEl>
                                              <a:dgm id="{A06B60F0-4B2A-4524-BCF5-11771BC166A2}"/>
                                            </p:graphicEl>
                                          </p:spTgt>
                                        </p:tgtEl>
                                        <p:attrNameLst>
                                          <p:attrName>style.visibility</p:attrName>
                                        </p:attrNameLst>
                                      </p:cBhvr>
                                      <p:to>
                                        <p:strVal val="visible"/>
                                      </p:to>
                                    </p:set>
                                    <p:animEffect transition="in" filter="dissolve">
                                      <p:cBhvr>
                                        <p:cTn id="21" dur="500"/>
                                        <p:tgtEl>
                                          <p:spTgt spid="7">
                                            <p:graphicEl>
                                              <a:dgm id="{A06B60F0-4B2A-4524-BCF5-11771BC166A2}"/>
                                            </p:graphicEl>
                                          </p:spTgt>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7">
                                            <p:graphicEl>
                                              <a:dgm id="{8FD4D160-D4E0-4443-865D-73A953A43FD5}"/>
                                            </p:graphicEl>
                                          </p:spTgt>
                                        </p:tgtEl>
                                        <p:attrNameLst>
                                          <p:attrName>style.visibility</p:attrName>
                                        </p:attrNameLst>
                                      </p:cBhvr>
                                      <p:to>
                                        <p:strVal val="visible"/>
                                      </p:to>
                                    </p:set>
                                    <p:animEffect transition="in" filter="dissolve">
                                      <p:cBhvr>
                                        <p:cTn id="24" dur="500"/>
                                        <p:tgtEl>
                                          <p:spTgt spid="7">
                                            <p:graphicEl>
                                              <a:dgm id="{8FD4D160-D4E0-4443-865D-73A953A43FD5}"/>
                                            </p:graphicEl>
                                          </p:spTgt>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grpId="0" nodeType="clickEffect">
                                  <p:stCondLst>
                                    <p:cond delay="0"/>
                                  </p:stCondLst>
                                  <p:childTnLst>
                                    <p:set>
                                      <p:cBhvr>
                                        <p:cTn id="28" dur="1" fill="hold">
                                          <p:stCondLst>
                                            <p:cond delay="0"/>
                                          </p:stCondLst>
                                        </p:cTn>
                                        <p:tgtEl>
                                          <p:spTgt spid="7">
                                            <p:graphicEl>
                                              <a:dgm id="{F6D1BE3E-B2A0-CA4F-94A6-6D6A6A3BB2D1}"/>
                                            </p:graphicEl>
                                          </p:spTgt>
                                        </p:tgtEl>
                                        <p:attrNameLst>
                                          <p:attrName>style.visibility</p:attrName>
                                        </p:attrNameLst>
                                      </p:cBhvr>
                                      <p:to>
                                        <p:strVal val="visible"/>
                                      </p:to>
                                    </p:set>
                                    <p:animEffect transition="in" filter="dissolve">
                                      <p:cBhvr>
                                        <p:cTn id="29" dur="500"/>
                                        <p:tgtEl>
                                          <p:spTgt spid="7">
                                            <p:graphicEl>
                                              <a:dgm id="{F6D1BE3E-B2A0-CA4F-94A6-6D6A6A3BB2D1}"/>
                                            </p:graphicEl>
                                          </p:spTgt>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7">
                                            <p:graphicEl>
                                              <a:dgm id="{7D0F9BBA-1037-A940-A21A-B80AD2A7F95E}"/>
                                            </p:graphicEl>
                                          </p:spTgt>
                                        </p:tgtEl>
                                        <p:attrNameLst>
                                          <p:attrName>style.visibility</p:attrName>
                                        </p:attrNameLst>
                                      </p:cBhvr>
                                      <p:to>
                                        <p:strVal val="visible"/>
                                      </p:to>
                                    </p:set>
                                    <p:animEffect transition="in" filter="dissolve">
                                      <p:cBhvr>
                                        <p:cTn id="32" dur="500"/>
                                        <p:tgtEl>
                                          <p:spTgt spid="7">
                                            <p:graphicEl>
                                              <a:dgm id="{7D0F9BBA-1037-A940-A21A-B80AD2A7F95E}"/>
                                            </p:graphicEl>
                                          </p:spTgt>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7">
                                            <p:graphicEl>
                                              <a:dgm id="{6E7F0008-8CB0-D643-867D-2A127B7566C1}"/>
                                            </p:graphicEl>
                                          </p:spTgt>
                                        </p:tgtEl>
                                        <p:attrNameLst>
                                          <p:attrName>style.visibility</p:attrName>
                                        </p:attrNameLst>
                                      </p:cBhvr>
                                      <p:to>
                                        <p:strVal val="visible"/>
                                      </p:to>
                                    </p:set>
                                    <p:animEffect transition="in" filter="dissolve">
                                      <p:cBhvr>
                                        <p:cTn id="35" dur="500"/>
                                        <p:tgtEl>
                                          <p:spTgt spid="7">
                                            <p:graphicEl>
                                              <a:dgm id="{6E7F0008-8CB0-D643-867D-2A127B7566C1}"/>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uiExpand="1">
        <p:bldSub>
          <a:bldDgm bld="one"/>
        </p:bldSub>
      </p:bldGraphic>
    </p:bldLst>
  </p:timing>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85B8D4B-062D-964F-A96A-63FB9A6C388A}"/>
              </a:ext>
            </a:extLst>
          </p:cNvPr>
          <p:cNvSpPr>
            <a:spLocks noGrp="1"/>
          </p:cNvSpPr>
          <p:nvPr>
            <p:ph type="title"/>
          </p:nvPr>
        </p:nvSpPr>
        <p:spPr>
          <a:xfrm>
            <a:off x="643468" y="623392"/>
            <a:ext cx="3363974" cy="1607060"/>
          </a:xfrm>
          <a:prstGeom prst="ellipse">
            <a:avLst/>
          </a:prstGeom>
          <a:noFill/>
          <a:ln w="19050">
            <a:solidFill>
              <a:schemeClr val="tx1"/>
            </a:solidFill>
          </a:ln>
        </p:spPr>
        <p:txBody>
          <a:bodyPr vert="horz" wrap="square" lIns="91440" tIns="45720" rIns="91440" bIns="45720" rtlCol="0" anchor="ctr">
            <a:normAutofit/>
          </a:bodyPr>
          <a:lstStyle/>
          <a:p>
            <a:pPr algn="ctr"/>
            <a:r>
              <a:rPr lang="en-US" sz="2400" kern="1200" dirty="0">
                <a:solidFill>
                  <a:schemeClr val="tx1"/>
                </a:solidFill>
                <a:latin typeface="+mj-lt"/>
                <a:ea typeface="+mj-ea"/>
                <a:cs typeface="+mj-cs"/>
              </a:rPr>
              <a:t>Relationship Extraction Method</a:t>
            </a:r>
          </a:p>
        </p:txBody>
      </p:sp>
      <p:sp>
        <p:nvSpPr>
          <p:cNvPr id="10" name="Content Placeholder 9">
            <a:extLst>
              <a:ext uri="{FF2B5EF4-FFF2-40B4-BE49-F238E27FC236}">
                <a16:creationId xmlns:a16="http://schemas.microsoft.com/office/drawing/2014/main" id="{929DCA8C-FA62-4683-B596-3CFDAF494BD9}"/>
              </a:ext>
            </a:extLst>
          </p:cNvPr>
          <p:cNvSpPr>
            <a:spLocks noGrp="1"/>
          </p:cNvSpPr>
          <p:nvPr>
            <p:ph sz="half" idx="1"/>
          </p:nvPr>
        </p:nvSpPr>
        <p:spPr>
          <a:xfrm>
            <a:off x="643468" y="2638043"/>
            <a:ext cx="3363974" cy="3919511"/>
          </a:xfrm>
        </p:spPr>
        <p:txBody>
          <a:bodyPr vert="horz" lIns="91440" tIns="45720" rIns="91440" bIns="45720" rtlCol="0">
            <a:normAutofit/>
          </a:bodyPr>
          <a:lstStyle/>
          <a:p>
            <a:pPr marL="457200" indent="-457200">
              <a:buFont typeface="+mj-lt"/>
              <a:buAutoNum type="arabicPeriod"/>
            </a:pPr>
            <a:r>
              <a:rPr lang="en-US" sz="2000" dirty="0"/>
              <a:t>Select next  window of two sentences + title</a:t>
            </a:r>
          </a:p>
          <a:p>
            <a:pPr marL="457200" indent="-457200">
              <a:buFont typeface="+mj-lt"/>
              <a:buAutoNum type="arabicPeriod"/>
            </a:pPr>
            <a:r>
              <a:rPr lang="en-US" sz="2000" dirty="0"/>
              <a:t>Identify target medical concept in target sentence</a:t>
            </a:r>
          </a:p>
          <a:p>
            <a:pPr marL="457200" indent="-457200">
              <a:buFont typeface="+mj-lt"/>
              <a:buAutoNum type="arabicPeriod"/>
            </a:pPr>
            <a:r>
              <a:rPr lang="en-US" sz="2000" dirty="0"/>
              <a:t>Identify first candidate relationship medical concept in title</a:t>
            </a:r>
          </a:p>
          <a:p>
            <a:pPr marL="457200" indent="-457200">
              <a:buFont typeface="+mj-lt"/>
              <a:buAutoNum type="arabicPeriod"/>
            </a:pPr>
            <a:r>
              <a:rPr lang="en-US" sz="2000" dirty="0"/>
              <a:t>Are these related?</a:t>
            </a:r>
          </a:p>
          <a:p>
            <a:pPr marL="457200" indent="-457200">
              <a:buFont typeface="+mj-lt"/>
              <a:buAutoNum type="arabicPeriod"/>
            </a:pPr>
            <a:r>
              <a:rPr lang="en-US" sz="2000" dirty="0"/>
              <a:t>Identify next candidate...</a:t>
            </a:r>
          </a:p>
          <a:p>
            <a:pPr marL="457200" indent="-457200">
              <a:buFont typeface="+mj-lt"/>
              <a:buAutoNum type="arabicPeriod"/>
            </a:pPr>
            <a:endParaRPr lang="en-US" sz="2000" dirty="0"/>
          </a:p>
          <a:p>
            <a:pPr marL="457200" indent="-457200">
              <a:buFont typeface="+mj-lt"/>
              <a:buAutoNum type="arabicPeriod"/>
            </a:pPr>
            <a:endParaRPr lang="en-US" sz="2000" dirty="0"/>
          </a:p>
          <a:p>
            <a:pPr marL="0" indent="0">
              <a:buNone/>
            </a:pPr>
            <a:endParaRPr lang="en-US" sz="2000" dirty="0"/>
          </a:p>
        </p:txBody>
      </p:sp>
      <p:pic>
        <p:nvPicPr>
          <p:cNvPr id="6" name="Content Placeholder 5">
            <a:extLst>
              <a:ext uri="{FF2B5EF4-FFF2-40B4-BE49-F238E27FC236}">
                <a16:creationId xmlns:a16="http://schemas.microsoft.com/office/drawing/2014/main" id="{6EBBF4B8-EC75-A746-A94A-E611C67263AB}"/>
              </a:ext>
            </a:extLst>
          </p:cNvPr>
          <p:cNvPicPr>
            <a:picLocks noChangeAspect="1"/>
          </p:cNvPicPr>
          <p:nvPr/>
        </p:nvPicPr>
        <p:blipFill>
          <a:blip r:embed="rId4"/>
          <a:stretch>
            <a:fillRect/>
          </a:stretch>
        </p:blipFill>
        <p:spPr>
          <a:xfrm>
            <a:off x="4968724" y="874557"/>
            <a:ext cx="6829554" cy="1365910"/>
          </a:xfrm>
          <a:prstGeom prst="rect">
            <a:avLst/>
          </a:prstGeom>
        </p:spPr>
      </p:pic>
      <p:sp>
        <p:nvSpPr>
          <p:cNvPr id="5" name="Slide Number Placeholder 4">
            <a:extLst>
              <a:ext uri="{FF2B5EF4-FFF2-40B4-BE49-F238E27FC236}">
                <a16:creationId xmlns:a16="http://schemas.microsoft.com/office/drawing/2014/main" id="{2F0E5DD2-B69B-0842-BF63-490F42A2B3E5}"/>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253CDD1E-6259-A844-8C68-CA31AA8918D9}" type="slidenum">
              <a:rPr lang="en-US"/>
              <a:pPr>
                <a:spcAft>
                  <a:spcPts val="600"/>
                </a:spcAft>
              </a:pPr>
              <a:t>76</a:t>
            </a:fld>
            <a:endParaRPr lang="en-US"/>
          </a:p>
        </p:txBody>
      </p:sp>
      <p:grpSp>
        <p:nvGrpSpPr>
          <p:cNvPr id="40" name="Group 39">
            <a:extLst>
              <a:ext uri="{FF2B5EF4-FFF2-40B4-BE49-F238E27FC236}">
                <a16:creationId xmlns:a16="http://schemas.microsoft.com/office/drawing/2014/main" id="{79326B41-2344-BC43-80E4-06A63E46E210}"/>
              </a:ext>
            </a:extLst>
          </p:cNvPr>
          <p:cNvGrpSpPr/>
          <p:nvPr/>
        </p:nvGrpSpPr>
        <p:grpSpPr>
          <a:xfrm>
            <a:off x="4650910" y="319124"/>
            <a:ext cx="5377835" cy="2425296"/>
            <a:chOff x="4604365" y="2082610"/>
            <a:chExt cx="5377835" cy="2425296"/>
          </a:xfrm>
        </p:grpSpPr>
        <p:sp>
          <p:nvSpPr>
            <p:cNvPr id="21" name="TextBox 20">
              <a:extLst>
                <a:ext uri="{FF2B5EF4-FFF2-40B4-BE49-F238E27FC236}">
                  <a16:creationId xmlns:a16="http://schemas.microsoft.com/office/drawing/2014/main" id="{18C08D18-FA48-9444-8802-C66CC2CE132A}"/>
                </a:ext>
              </a:extLst>
            </p:cNvPr>
            <p:cNvSpPr txBox="1"/>
            <p:nvPr/>
          </p:nvSpPr>
          <p:spPr>
            <a:xfrm>
              <a:off x="7907868" y="4107796"/>
              <a:ext cx="2074332" cy="400110"/>
            </a:xfrm>
            <a:prstGeom prst="rect">
              <a:avLst/>
            </a:prstGeom>
            <a:noFill/>
          </p:spPr>
          <p:txBody>
            <a:bodyPr wrap="square" rtlCol="0">
              <a:spAutoFit/>
            </a:bodyPr>
            <a:lstStyle/>
            <a:p>
              <a:r>
                <a:rPr lang="en-US" sz="2000" b="1" dirty="0">
                  <a:solidFill>
                    <a:schemeClr val="bg1"/>
                  </a:solidFill>
                  <a:latin typeface="Bradley Hand" pitchFamily="2" charset="77"/>
                </a:rPr>
                <a:t>Target Sentence</a:t>
              </a:r>
              <a:endParaRPr lang="en-US" sz="2000" b="1" baseline="30000" dirty="0">
                <a:solidFill>
                  <a:schemeClr val="bg1"/>
                </a:solidFill>
                <a:latin typeface="Bradley Hand" pitchFamily="2" charset="77"/>
              </a:endParaRPr>
            </a:p>
          </p:txBody>
        </p:sp>
        <mc:AlternateContent xmlns:mc="http://schemas.openxmlformats.org/markup-compatibility/2006" xmlns:p14="http://schemas.microsoft.com/office/powerpoint/2010/main">
          <mc:Choice Requires="p14">
            <p:contentPart p14:bwMode="auto" r:id="rId5">
              <p14:nvContentPartPr>
                <p14:cNvPr id="24" name="Ink 23">
                  <a:extLst>
                    <a:ext uri="{FF2B5EF4-FFF2-40B4-BE49-F238E27FC236}">
                      <a16:creationId xmlns:a16="http://schemas.microsoft.com/office/drawing/2014/main" id="{48B0B1D7-C1E3-A644-827D-3A090C3E698A}"/>
                    </a:ext>
                  </a:extLst>
                </p14:cNvPr>
                <p14:cNvContentPartPr/>
                <p14:nvPr/>
              </p14:nvContentPartPr>
              <p14:xfrm>
                <a:off x="7864000" y="3864760"/>
                <a:ext cx="821520" cy="302040"/>
              </p14:xfrm>
            </p:contentPart>
          </mc:Choice>
          <mc:Fallback xmlns="">
            <p:pic>
              <p:nvPicPr>
                <p:cNvPr id="24" name="Ink 23">
                  <a:extLst>
                    <a:ext uri="{FF2B5EF4-FFF2-40B4-BE49-F238E27FC236}">
                      <a16:creationId xmlns:a16="http://schemas.microsoft.com/office/drawing/2014/main" id="{48B0B1D7-C1E3-A644-827D-3A090C3E698A}"/>
                    </a:ext>
                  </a:extLst>
                </p:cNvPr>
                <p:cNvPicPr/>
                <p:nvPr/>
              </p:nvPicPr>
              <p:blipFill>
                <a:blip r:embed="rId6"/>
                <a:stretch>
                  <a:fillRect/>
                </a:stretch>
              </p:blipFill>
              <p:spPr>
                <a:xfrm>
                  <a:off x="7855356" y="3855760"/>
                  <a:ext cx="839168" cy="3196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27" name="Ink 26">
                  <a:extLst>
                    <a:ext uri="{FF2B5EF4-FFF2-40B4-BE49-F238E27FC236}">
                      <a16:creationId xmlns:a16="http://schemas.microsoft.com/office/drawing/2014/main" id="{A4BD3F22-6AD6-7A4C-BDA8-121C03A6E6F4}"/>
                    </a:ext>
                  </a:extLst>
                </p14:cNvPr>
                <p14:cNvContentPartPr/>
                <p14:nvPr/>
              </p14:nvContentPartPr>
              <p14:xfrm>
                <a:off x="4803640" y="2534200"/>
                <a:ext cx="334080" cy="783720"/>
              </p14:xfrm>
            </p:contentPart>
          </mc:Choice>
          <mc:Fallback xmlns="">
            <p:pic>
              <p:nvPicPr>
                <p:cNvPr id="27" name="Ink 26">
                  <a:extLst>
                    <a:ext uri="{FF2B5EF4-FFF2-40B4-BE49-F238E27FC236}">
                      <a16:creationId xmlns:a16="http://schemas.microsoft.com/office/drawing/2014/main" id="{A4BD3F22-6AD6-7A4C-BDA8-121C03A6E6F4}"/>
                    </a:ext>
                  </a:extLst>
                </p:cNvPr>
                <p:cNvPicPr/>
                <p:nvPr/>
              </p:nvPicPr>
              <p:blipFill>
                <a:blip r:embed="rId8"/>
                <a:stretch>
                  <a:fillRect/>
                </a:stretch>
              </p:blipFill>
              <p:spPr>
                <a:xfrm>
                  <a:off x="4795000" y="2525200"/>
                  <a:ext cx="351720" cy="8013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39" name="Ink 38">
                  <a:extLst>
                    <a:ext uri="{FF2B5EF4-FFF2-40B4-BE49-F238E27FC236}">
                      <a16:creationId xmlns:a16="http://schemas.microsoft.com/office/drawing/2014/main" id="{672EC11A-2A28-D54B-A6DF-6D8BCA1DDEC5}"/>
                    </a:ext>
                  </a:extLst>
                </p14:cNvPr>
                <p14:cNvContentPartPr/>
                <p14:nvPr/>
              </p14:nvContentPartPr>
              <p14:xfrm>
                <a:off x="6530560" y="2482720"/>
                <a:ext cx="375480" cy="307800"/>
              </p14:xfrm>
            </p:contentPart>
          </mc:Choice>
          <mc:Fallback xmlns="">
            <p:pic>
              <p:nvPicPr>
                <p:cNvPr id="39" name="Ink 38">
                  <a:extLst>
                    <a:ext uri="{FF2B5EF4-FFF2-40B4-BE49-F238E27FC236}">
                      <a16:creationId xmlns:a16="http://schemas.microsoft.com/office/drawing/2014/main" id="{672EC11A-2A28-D54B-A6DF-6D8BCA1DDEC5}"/>
                    </a:ext>
                  </a:extLst>
                </p:cNvPr>
                <p:cNvPicPr/>
                <p:nvPr/>
              </p:nvPicPr>
              <p:blipFill>
                <a:blip r:embed="rId10"/>
                <a:stretch>
                  <a:fillRect/>
                </a:stretch>
              </p:blipFill>
              <p:spPr>
                <a:xfrm>
                  <a:off x="6521920" y="2474080"/>
                  <a:ext cx="393120" cy="325440"/>
                </a:xfrm>
                <a:prstGeom prst="rect">
                  <a:avLst/>
                </a:prstGeom>
              </p:spPr>
            </p:pic>
          </mc:Fallback>
        </mc:AlternateContent>
        <p:sp>
          <p:nvSpPr>
            <p:cNvPr id="41" name="TextBox 40">
              <a:extLst>
                <a:ext uri="{FF2B5EF4-FFF2-40B4-BE49-F238E27FC236}">
                  <a16:creationId xmlns:a16="http://schemas.microsoft.com/office/drawing/2014/main" id="{FBB077B2-B4ED-5644-9BFC-1A616FEED413}"/>
                </a:ext>
              </a:extLst>
            </p:cNvPr>
            <p:cNvSpPr txBox="1"/>
            <p:nvPr/>
          </p:nvSpPr>
          <p:spPr>
            <a:xfrm>
              <a:off x="4604365" y="2082610"/>
              <a:ext cx="2074332" cy="400110"/>
            </a:xfrm>
            <a:prstGeom prst="rect">
              <a:avLst/>
            </a:prstGeom>
            <a:noFill/>
          </p:spPr>
          <p:txBody>
            <a:bodyPr wrap="square" rtlCol="0">
              <a:spAutoFit/>
            </a:bodyPr>
            <a:lstStyle/>
            <a:p>
              <a:r>
                <a:rPr lang="en-US" sz="2000" b="1" dirty="0">
                  <a:solidFill>
                    <a:schemeClr val="bg1"/>
                  </a:solidFill>
                  <a:latin typeface="Bradley Hand" pitchFamily="2" charset="77"/>
                </a:rPr>
                <a:t>Pre Sentence</a:t>
              </a:r>
              <a:endParaRPr lang="en-US" sz="2000" b="1" baseline="30000" dirty="0">
                <a:solidFill>
                  <a:schemeClr val="bg1"/>
                </a:solidFill>
                <a:latin typeface="Bradley Hand" pitchFamily="2" charset="77"/>
              </a:endParaRPr>
            </a:p>
          </p:txBody>
        </p:sp>
        <p:sp>
          <p:nvSpPr>
            <p:cNvPr id="42" name="TextBox 41">
              <a:extLst>
                <a:ext uri="{FF2B5EF4-FFF2-40B4-BE49-F238E27FC236}">
                  <a16:creationId xmlns:a16="http://schemas.microsoft.com/office/drawing/2014/main" id="{A1897A89-897D-2D4B-B247-D2D2F7AA29EC}"/>
                </a:ext>
              </a:extLst>
            </p:cNvPr>
            <p:cNvSpPr txBox="1"/>
            <p:nvPr/>
          </p:nvSpPr>
          <p:spPr>
            <a:xfrm>
              <a:off x="6826834" y="2225244"/>
              <a:ext cx="2074332" cy="400110"/>
            </a:xfrm>
            <a:prstGeom prst="rect">
              <a:avLst/>
            </a:prstGeom>
            <a:noFill/>
          </p:spPr>
          <p:txBody>
            <a:bodyPr wrap="square" rtlCol="0">
              <a:spAutoFit/>
            </a:bodyPr>
            <a:lstStyle/>
            <a:p>
              <a:r>
                <a:rPr lang="en-US" sz="2000" b="1" dirty="0">
                  <a:solidFill>
                    <a:schemeClr val="bg1"/>
                  </a:solidFill>
                  <a:latin typeface="Bradley Hand" pitchFamily="2" charset="77"/>
                </a:rPr>
                <a:t>Title</a:t>
              </a:r>
              <a:endParaRPr lang="en-US" sz="2000" b="1" baseline="30000" dirty="0">
                <a:solidFill>
                  <a:schemeClr val="bg1"/>
                </a:solidFill>
                <a:latin typeface="Bradley Hand" pitchFamily="2" charset="77"/>
              </a:endParaRPr>
            </a:p>
          </p:txBody>
        </p:sp>
      </p:grpSp>
      <mc:AlternateContent xmlns:mc="http://schemas.openxmlformats.org/markup-compatibility/2006">
        <mc:Choice xmlns:p14="http://schemas.microsoft.com/office/powerpoint/2010/main" Requires="p14">
          <p:contentPart p14:bwMode="auto" r:id="rId11">
            <p14:nvContentPartPr>
              <p14:cNvPr id="43" name="Ink 42">
                <a:extLst>
                  <a:ext uri="{FF2B5EF4-FFF2-40B4-BE49-F238E27FC236}">
                    <a16:creationId xmlns:a16="http://schemas.microsoft.com/office/drawing/2014/main" id="{FA72C211-BB12-F940-9771-EA724545A570}"/>
                  </a:ext>
                </a:extLst>
              </p14:cNvPr>
              <p14:cNvContentPartPr/>
              <p14:nvPr/>
            </p14:nvContentPartPr>
            <p14:xfrm>
              <a:off x="8917768" y="2055754"/>
              <a:ext cx="1593000" cy="11160"/>
            </p14:xfrm>
          </p:contentPart>
        </mc:Choice>
        <mc:Fallback>
          <p:pic>
            <p:nvPicPr>
              <p:cNvPr id="43" name="Ink 42">
                <a:extLst>
                  <a:ext uri="{FF2B5EF4-FFF2-40B4-BE49-F238E27FC236}">
                    <a16:creationId xmlns:a16="http://schemas.microsoft.com/office/drawing/2014/main" id="{FA72C211-BB12-F940-9771-EA724545A570}"/>
                  </a:ext>
                </a:extLst>
              </p:cNvPr>
              <p:cNvPicPr/>
              <p:nvPr/>
            </p:nvPicPr>
            <p:blipFill>
              <a:blip r:embed="rId12"/>
              <a:stretch>
                <a:fillRect/>
              </a:stretch>
            </p:blipFill>
            <p:spPr>
              <a:xfrm>
                <a:off x="8908766" y="2047035"/>
                <a:ext cx="1610644" cy="28249"/>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49" name="Ink 48">
                <a:extLst>
                  <a:ext uri="{FF2B5EF4-FFF2-40B4-BE49-F238E27FC236}">
                    <a16:creationId xmlns:a16="http://schemas.microsoft.com/office/drawing/2014/main" id="{00E60CF2-8189-D940-9D05-67D723C0F543}"/>
                  </a:ext>
                </a:extLst>
              </p14:cNvPr>
              <p14:cNvContentPartPr/>
              <p14:nvPr/>
            </p14:nvContentPartPr>
            <p14:xfrm>
              <a:off x="10627768" y="2040634"/>
              <a:ext cx="405360" cy="937440"/>
            </p14:xfrm>
          </p:contentPart>
        </mc:Choice>
        <mc:Fallback>
          <p:pic>
            <p:nvPicPr>
              <p:cNvPr id="49" name="Ink 48">
                <a:extLst>
                  <a:ext uri="{FF2B5EF4-FFF2-40B4-BE49-F238E27FC236}">
                    <a16:creationId xmlns:a16="http://schemas.microsoft.com/office/drawing/2014/main" id="{00E60CF2-8189-D940-9D05-67D723C0F543}"/>
                  </a:ext>
                </a:extLst>
              </p:cNvPr>
              <p:cNvPicPr/>
              <p:nvPr/>
            </p:nvPicPr>
            <p:blipFill>
              <a:blip r:embed="rId14"/>
              <a:stretch>
                <a:fillRect/>
              </a:stretch>
            </p:blipFill>
            <p:spPr>
              <a:xfrm>
                <a:off x="10618768" y="2031634"/>
                <a:ext cx="423000" cy="955080"/>
              </a:xfrm>
              <a:prstGeom prst="rect">
                <a:avLst/>
              </a:prstGeom>
            </p:spPr>
          </p:pic>
        </mc:Fallback>
      </mc:AlternateContent>
      <p:sp>
        <p:nvSpPr>
          <p:cNvPr id="50" name="TextBox 49">
            <a:extLst>
              <a:ext uri="{FF2B5EF4-FFF2-40B4-BE49-F238E27FC236}">
                <a16:creationId xmlns:a16="http://schemas.microsoft.com/office/drawing/2014/main" id="{9219A2CE-B212-2645-BBC4-A38C6C978759}"/>
              </a:ext>
            </a:extLst>
          </p:cNvPr>
          <p:cNvSpPr txBox="1"/>
          <p:nvPr/>
        </p:nvSpPr>
        <p:spPr>
          <a:xfrm>
            <a:off x="9473602" y="2986810"/>
            <a:ext cx="2074332" cy="707886"/>
          </a:xfrm>
          <a:prstGeom prst="rect">
            <a:avLst/>
          </a:prstGeom>
          <a:noFill/>
        </p:spPr>
        <p:txBody>
          <a:bodyPr wrap="square" rtlCol="0">
            <a:spAutoFit/>
          </a:bodyPr>
          <a:lstStyle/>
          <a:p>
            <a:r>
              <a:rPr lang="en-US" sz="2000" b="1" dirty="0">
                <a:solidFill>
                  <a:srgbClr val="FF0000"/>
                </a:solidFill>
                <a:latin typeface="Bradley Hand" pitchFamily="2" charset="77"/>
              </a:rPr>
              <a:t>Target Medical Concept</a:t>
            </a:r>
            <a:endParaRPr lang="en-US" sz="2000" b="1" baseline="30000" dirty="0">
              <a:solidFill>
                <a:srgbClr val="FF0000"/>
              </a:solidFill>
              <a:latin typeface="Bradley Hand" pitchFamily="2" charset="77"/>
            </a:endParaRPr>
          </a:p>
        </p:txBody>
      </p:sp>
      <mc:AlternateContent xmlns:mc="http://schemas.openxmlformats.org/markup-compatibility/2006" xmlns:p14="http://schemas.microsoft.com/office/powerpoint/2010/main">
        <mc:Choice Requires="p14">
          <p:contentPart p14:bwMode="auto" r:id="rId15">
            <p14:nvContentPartPr>
              <p14:cNvPr id="51" name="Ink 50">
                <a:extLst>
                  <a:ext uri="{FF2B5EF4-FFF2-40B4-BE49-F238E27FC236}">
                    <a16:creationId xmlns:a16="http://schemas.microsoft.com/office/drawing/2014/main" id="{C81CAD41-C0A4-B24C-960A-11A836E26372}"/>
                  </a:ext>
                </a:extLst>
              </p14:cNvPr>
              <p14:cNvContentPartPr/>
              <p14:nvPr/>
            </p14:nvContentPartPr>
            <p14:xfrm>
              <a:off x="9966808" y="1269514"/>
              <a:ext cx="679320" cy="5040"/>
            </p14:xfrm>
          </p:contentPart>
        </mc:Choice>
        <mc:Fallback xmlns="">
          <p:pic>
            <p:nvPicPr>
              <p:cNvPr id="51" name="Ink 50">
                <a:extLst>
                  <a:ext uri="{FF2B5EF4-FFF2-40B4-BE49-F238E27FC236}">
                    <a16:creationId xmlns:a16="http://schemas.microsoft.com/office/drawing/2014/main" id="{C81CAD41-C0A4-B24C-960A-11A836E26372}"/>
                  </a:ext>
                </a:extLst>
              </p:cNvPr>
              <p:cNvPicPr/>
              <p:nvPr/>
            </p:nvPicPr>
            <p:blipFill>
              <a:blip r:embed="rId16"/>
              <a:stretch>
                <a:fillRect/>
              </a:stretch>
            </p:blipFill>
            <p:spPr>
              <a:xfrm>
                <a:off x="9949168" y="1251874"/>
                <a:ext cx="714960" cy="40680"/>
              </a:xfrm>
              <a:prstGeom prst="rect">
                <a:avLst/>
              </a:prstGeom>
            </p:spPr>
          </p:pic>
        </mc:Fallback>
      </mc:AlternateContent>
      <p:sp>
        <p:nvSpPr>
          <p:cNvPr id="55" name="TextBox 54">
            <a:extLst>
              <a:ext uri="{FF2B5EF4-FFF2-40B4-BE49-F238E27FC236}">
                <a16:creationId xmlns:a16="http://schemas.microsoft.com/office/drawing/2014/main" id="{1C8F9CA4-863C-A449-8AED-02308C8D8185}"/>
              </a:ext>
            </a:extLst>
          </p:cNvPr>
          <p:cNvSpPr txBox="1"/>
          <p:nvPr/>
        </p:nvSpPr>
        <p:spPr>
          <a:xfrm>
            <a:off x="4878253" y="2725200"/>
            <a:ext cx="2074332" cy="1938992"/>
          </a:xfrm>
          <a:prstGeom prst="rect">
            <a:avLst/>
          </a:prstGeom>
          <a:solidFill>
            <a:schemeClr val="accent6">
              <a:lumMod val="20000"/>
              <a:lumOff val="80000"/>
            </a:schemeClr>
          </a:solidFill>
        </p:spPr>
        <p:txBody>
          <a:bodyPr wrap="square" rtlCol="0">
            <a:spAutoFit/>
          </a:bodyPr>
          <a:lstStyle/>
          <a:p>
            <a:r>
              <a:rPr lang="en-US" sz="1200" b="1" dirty="0">
                <a:solidFill>
                  <a:schemeClr val="bg1"/>
                </a:solidFill>
              </a:rPr>
              <a:t>Candidate One:</a:t>
            </a:r>
          </a:p>
          <a:p>
            <a:pPr marL="285750" indent="-285750">
              <a:buFont typeface="Arial" panose="020B0604020202020204" pitchFamily="34" charset="0"/>
              <a:buChar char="•"/>
            </a:pPr>
            <a:r>
              <a:rPr lang="en-US" sz="1200" u="sng" dirty="0">
                <a:solidFill>
                  <a:schemeClr val="bg1"/>
                </a:solidFill>
              </a:rPr>
              <a:t>giardiasis (title)</a:t>
            </a:r>
          </a:p>
          <a:p>
            <a:pPr marL="285750" indent="-285750">
              <a:buFont typeface="Arial" panose="020B0604020202020204" pitchFamily="34" charset="0"/>
              <a:buChar char="•"/>
            </a:pPr>
            <a:r>
              <a:rPr lang="en-US" sz="1200" dirty="0">
                <a:solidFill>
                  <a:schemeClr val="bg1"/>
                </a:solidFill>
              </a:rPr>
              <a:t>giardiasis (pre)</a:t>
            </a:r>
          </a:p>
          <a:p>
            <a:pPr marL="285750" indent="-285750">
              <a:buFont typeface="Arial" panose="020B0604020202020204" pitchFamily="34" charset="0"/>
              <a:buChar char="•"/>
            </a:pPr>
            <a:r>
              <a:rPr lang="en-US" sz="1200" dirty="0">
                <a:solidFill>
                  <a:schemeClr val="bg1"/>
                </a:solidFill>
              </a:rPr>
              <a:t>parasitic infections (pre)</a:t>
            </a:r>
          </a:p>
          <a:p>
            <a:pPr marL="285750" indent="-285750">
              <a:buFont typeface="Arial" panose="020B0604020202020204" pitchFamily="34" charset="0"/>
              <a:buChar char="•"/>
            </a:pPr>
            <a:r>
              <a:rPr lang="en-US" sz="1200" dirty="0">
                <a:solidFill>
                  <a:schemeClr val="bg1"/>
                </a:solidFill>
              </a:rPr>
              <a:t>abdominal pain (target)</a:t>
            </a:r>
          </a:p>
          <a:p>
            <a:pPr marL="285750" indent="-285750">
              <a:buFont typeface="Arial" panose="020B0604020202020204" pitchFamily="34" charset="0"/>
              <a:buChar char="•"/>
            </a:pPr>
            <a:r>
              <a:rPr lang="en-US" sz="1200" dirty="0">
                <a:solidFill>
                  <a:schemeClr val="bg1"/>
                </a:solidFill>
              </a:rPr>
              <a:t>nausea (target)</a:t>
            </a:r>
          </a:p>
          <a:p>
            <a:pPr marL="285750" indent="-285750">
              <a:buFont typeface="Arial" panose="020B0604020202020204" pitchFamily="34" charset="0"/>
              <a:buChar char="•"/>
            </a:pPr>
            <a:r>
              <a:rPr lang="en-US" sz="1200" dirty="0">
                <a:solidFill>
                  <a:schemeClr val="bg1"/>
                </a:solidFill>
              </a:rPr>
              <a:t>vomiting (target)</a:t>
            </a:r>
          </a:p>
          <a:p>
            <a:pPr marL="285750" indent="-285750">
              <a:buFont typeface="Arial" panose="020B0604020202020204" pitchFamily="34" charset="0"/>
              <a:buChar char="•"/>
            </a:pPr>
            <a:r>
              <a:rPr lang="en-US" sz="1200" dirty="0">
                <a:solidFill>
                  <a:schemeClr val="bg1"/>
                </a:solidFill>
              </a:rPr>
              <a:t>diarrhea (target)</a:t>
            </a:r>
          </a:p>
          <a:p>
            <a:pPr marL="285750" indent="-285750">
              <a:buFont typeface="Arial" panose="020B0604020202020204" pitchFamily="34" charset="0"/>
              <a:buChar char="•"/>
            </a:pPr>
            <a:r>
              <a:rPr lang="en-US" sz="1200" u="sng" dirty="0">
                <a:solidFill>
                  <a:schemeClr val="bg1"/>
                </a:solidFill>
              </a:rPr>
              <a:t>malabsorption syndrome (target)</a:t>
            </a:r>
          </a:p>
        </p:txBody>
      </p:sp>
      <p:sp>
        <p:nvSpPr>
          <p:cNvPr id="56" name="TextBox 55">
            <a:extLst>
              <a:ext uri="{FF2B5EF4-FFF2-40B4-BE49-F238E27FC236}">
                <a16:creationId xmlns:a16="http://schemas.microsoft.com/office/drawing/2014/main" id="{31F2749C-F369-724D-9AD8-520987D7F0CB}"/>
              </a:ext>
            </a:extLst>
          </p:cNvPr>
          <p:cNvSpPr txBox="1"/>
          <p:nvPr/>
        </p:nvSpPr>
        <p:spPr>
          <a:xfrm>
            <a:off x="4894814" y="4782601"/>
            <a:ext cx="2074332" cy="1754326"/>
          </a:xfrm>
          <a:prstGeom prst="rect">
            <a:avLst/>
          </a:prstGeom>
          <a:solidFill>
            <a:schemeClr val="accent5">
              <a:lumMod val="20000"/>
              <a:lumOff val="80000"/>
            </a:schemeClr>
          </a:solidFill>
        </p:spPr>
        <p:txBody>
          <a:bodyPr wrap="square" rtlCol="0">
            <a:spAutoFit/>
          </a:bodyPr>
          <a:lstStyle/>
          <a:p>
            <a:r>
              <a:rPr lang="en-US" sz="1200" b="1" dirty="0">
                <a:solidFill>
                  <a:schemeClr val="bg1"/>
                </a:solidFill>
              </a:rPr>
              <a:t>Candidate Two:</a:t>
            </a:r>
          </a:p>
          <a:p>
            <a:pPr marL="285750" indent="-285750">
              <a:buFont typeface="Arial" panose="020B0604020202020204" pitchFamily="34" charset="0"/>
              <a:buChar char="•"/>
            </a:pPr>
            <a:r>
              <a:rPr lang="en-US" sz="1200" u="sng" dirty="0">
                <a:solidFill>
                  <a:schemeClr val="bg1"/>
                </a:solidFill>
              </a:rPr>
              <a:t>giardiasis (pre)</a:t>
            </a:r>
          </a:p>
          <a:p>
            <a:pPr marL="285750" indent="-285750">
              <a:buFont typeface="Arial" panose="020B0604020202020204" pitchFamily="34" charset="0"/>
              <a:buChar char="•"/>
            </a:pPr>
            <a:r>
              <a:rPr lang="en-US" sz="1200" dirty="0">
                <a:solidFill>
                  <a:schemeClr val="bg1"/>
                </a:solidFill>
              </a:rPr>
              <a:t>parasitic infections (pre)</a:t>
            </a:r>
          </a:p>
          <a:p>
            <a:pPr marL="285750" indent="-285750">
              <a:buFont typeface="Arial" panose="020B0604020202020204" pitchFamily="34" charset="0"/>
              <a:buChar char="•"/>
            </a:pPr>
            <a:r>
              <a:rPr lang="en-US" sz="1200" dirty="0">
                <a:solidFill>
                  <a:schemeClr val="bg1"/>
                </a:solidFill>
              </a:rPr>
              <a:t>abdominal pain (target)</a:t>
            </a:r>
          </a:p>
          <a:p>
            <a:pPr marL="285750" indent="-285750">
              <a:buFont typeface="Arial" panose="020B0604020202020204" pitchFamily="34" charset="0"/>
              <a:buChar char="•"/>
            </a:pPr>
            <a:r>
              <a:rPr lang="en-US" sz="1200" dirty="0">
                <a:solidFill>
                  <a:schemeClr val="bg1"/>
                </a:solidFill>
              </a:rPr>
              <a:t>nausea (target)</a:t>
            </a:r>
          </a:p>
          <a:p>
            <a:pPr marL="285750" indent="-285750">
              <a:buFont typeface="Arial" panose="020B0604020202020204" pitchFamily="34" charset="0"/>
              <a:buChar char="•"/>
            </a:pPr>
            <a:r>
              <a:rPr lang="en-US" sz="1200" dirty="0">
                <a:solidFill>
                  <a:schemeClr val="bg1"/>
                </a:solidFill>
              </a:rPr>
              <a:t>vomiting (target)</a:t>
            </a:r>
          </a:p>
          <a:p>
            <a:pPr marL="285750" indent="-285750">
              <a:buFont typeface="Arial" panose="020B0604020202020204" pitchFamily="34" charset="0"/>
              <a:buChar char="•"/>
            </a:pPr>
            <a:r>
              <a:rPr lang="en-US" sz="1200" dirty="0">
                <a:solidFill>
                  <a:schemeClr val="bg1"/>
                </a:solidFill>
              </a:rPr>
              <a:t>diarrhea (target)</a:t>
            </a:r>
          </a:p>
          <a:p>
            <a:pPr marL="285750" indent="-285750">
              <a:buFont typeface="Arial" panose="020B0604020202020204" pitchFamily="34" charset="0"/>
              <a:buChar char="•"/>
            </a:pPr>
            <a:r>
              <a:rPr lang="en-US" sz="1200" u="sng" dirty="0">
                <a:solidFill>
                  <a:schemeClr val="bg1"/>
                </a:solidFill>
              </a:rPr>
              <a:t>malabsorption syndrome (target)</a:t>
            </a:r>
          </a:p>
        </p:txBody>
      </p:sp>
      <p:sp>
        <p:nvSpPr>
          <p:cNvPr id="57" name="TextBox 56">
            <a:extLst>
              <a:ext uri="{FF2B5EF4-FFF2-40B4-BE49-F238E27FC236}">
                <a16:creationId xmlns:a16="http://schemas.microsoft.com/office/drawing/2014/main" id="{7AEE9385-0F69-EE42-9657-6A4A46C5F1D3}"/>
              </a:ext>
            </a:extLst>
          </p:cNvPr>
          <p:cNvSpPr txBox="1"/>
          <p:nvPr/>
        </p:nvSpPr>
        <p:spPr>
          <a:xfrm>
            <a:off x="7175313" y="3372304"/>
            <a:ext cx="2074332" cy="1569660"/>
          </a:xfrm>
          <a:prstGeom prst="rect">
            <a:avLst/>
          </a:prstGeom>
          <a:solidFill>
            <a:schemeClr val="accent4">
              <a:lumMod val="20000"/>
              <a:lumOff val="80000"/>
            </a:schemeClr>
          </a:solidFill>
        </p:spPr>
        <p:txBody>
          <a:bodyPr wrap="square" rtlCol="0">
            <a:spAutoFit/>
          </a:bodyPr>
          <a:lstStyle/>
          <a:p>
            <a:r>
              <a:rPr lang="en-US" sz="1200" b="1" dirty="0">
                <a:solidFill>
                  <a:schemeClr val="bg1"/>
                </a:solidFill>
              </a:rPr>
              <a:t>Candidate Three:</a:t>
            </a:r>
          </a:p>
          <a:p>
            <a:pPr marL="285750" indent="-285750">
              <a:buFont typeface="Arial" panose="020B0604020202020204" pitchFamily="34" charset="0"/>
              <a:buChar char="•"/>
            </a:pPr>
            <a:r>
              <a:rPr lang="en-US" sz="1200" u="sng" dirty="0">
                <a:solidFill>
                  <a:schemeClr val="bg1"/>
                </a:solidFill>
              </a:rPr>
              <a:t>parasitic infections (pre)</a:t>
            </a:r>
          </a:p>
          <a:p>
            <a:pPr marL="285750" indent="-285750">
              <a:buFont typeface="Arial" panose="020B0604020202020204" pitchFamily="34" charset="0"/>
              <a:buChar char="•"/>
            </a:pPr>
            <a:r>
              <a:rPr lang="en-US" sz="1200" dirty="0">
                <a:solidFill>
                  <a:schemeClr val="bg1"/>
                </a:solidFill>
              </a:rPr>
              <a:t>abdominal pain (target)</a:t>
            </a:r>
          </a:p>
          <a:p>
            <a:pPr marL="285750" indent="-285750">
              <a:buFont typeface="Arial" panose="020B0604020202020204" pitchFamily="34" charset="0"/>
              <a:buChar char="•"/>
            </a:pPr>
            <a:r>
              <a:rPr lang="en-US" sz="1200" dirty="0">
                <a:solidFill>
                  <a:schemeClr val="bg1"/>
                </a:solidFill>
              </a:rPr>
              <a:t>nausea (target)</a:t>
            </a:r>
          </a:p>
          <a:p>
            <a:pPr marL="285750" indent="-285750">
              <a:buFont typeface="Arial" panose="020B0604020202020204" pitchFamily="34" charset="0"/>
              <a:buChar char="•"/>
            </a:pPr>
            <a:r>
              <a:rPr lang="en-US" sz="1200" dirty="0">
                <a:solidFill>
                  <a:schemeClr val="bg1"/>
                </a:solidFill>
              </a:rPr>
              <a:t>vomiting (target)</a:t>
            </a:r>
          </a:p>
          <a:p>
            <a:pPr marL="285750" indent="-285750">
              <a:buFont typeface="Arial" panose="020B0604020202020204" pitchFamily="34" charset="0"/>
              <a:buChar char="•"/>
            </a:pPr>
            <a:r>
              <a:rPr lang="en-US" sz="1200" dirty="0">
                <a:solidFill>
                  <a:schemeClr val="bg1"/>
                </a:solidFill>
              </a:rPr>
              <a:t>diarrhea (target)</a:t>
            </a:r>
          </a:p>
          <a:p>
            <a:pPr marL="285750" indent="-285750">
              <a:buFont typeface="Arial" panose="020B0604020202020204" pitchFamily="34" charset="0"/>
              <a:buChar char="•"/>
            </a:pPr>
            <a:r>
              <a:rPr lang="en-US" sz="1200" u="sng" dirty="0">
                <a:solidFill>
                  <a:schemeClr val="bg1"/>
                </a:solidFill>
              </a:rPr>
              <a:t>malabsorption syndrome (target)</a:t>
            </a:r>
          </a:p>
        </p:txBody>
      </p:sp>
      <p:sp>
        <p:nvSpPr>
          <p:cNvPr id="58" name="TextBox 57">
            <a:extLst>
              <a:ext uri="{FF2B5EF4-FFF2-40B4-BE49-F238E27FC236}">
                <a16:creationId xmlns:a16="http://schemas.microsoft.com/office/drawing/2014/main" id="{3DE6F157-0C1F-0741-B9E1-A7876A2C4E83}"/>
              </a:ext>
            </a:extLst>
          </p:cNvPr>
          <p:cNvSpPr txBox="1"/>
          <p:nvPr/>
        </p:nvSpPr>
        <p:spPr>
          <a:xfrm>
            <a:off x="7209664" y="5111958"/>
            <a:ext cx="2074332" cy="1384995"/>
          </a:xfrm>
          <a:prstGeom prst="rect">
            <a:avLst/>
          </a:prstGeom>
          <a:solidFill>
            <a:schemeClr val="accent2">
              <a:lumMod val="20000"/>
              <a:lumOff val="80000"/>
            </a:schemeClr>
          </a:solidFill>
        </p:spPr>
        <p:txBody>
          <a:bodyPr wrap="square" rtlCol="0">
            <a:spAutoFit/>
          </a:bodyPr>
          <a:lstStyle/>
          <a:p>
            <a:r>
              <a:rPr lang="en-US" sz="1200" b="1" dirty="0">
                <a:solidFill>
                  <a:schemeClr val="bg1"/>
                </a:solidFill>
              </a:rPr>
              <a:t>Candidate four:</a:t>
            </a:r>
          </a:p>
          <a:p>
            <a:pPr marL="285750" indent="-285750">
              <a:buFont typeface="Arial" panose="020B0604020202020204" pitchFamily="34" charset="0"/>
              <a:buChar char="•"/>
            </a:pPr>
            <a:r>
              <a:rPr lang="en-US" sz="1200" dirty="0">
                <a:solidFill>
                  <a:schemeClr val="bg1"/>
                </a:solidFill>
              </a:rPr>
              <a:t>abdominal pain (target)</a:t>
            </a:r>
          </a:p>
          <a:p>
            <a:pPr marL="285750" indent="-285750">
              <a:buFont typeface="Arial" panose="020B0604020202020204" pitchFamily="34" charset="0"/>
              <a:buChar char="•"/>
            </a:pPr>
            <a:r>
              <a:rPr lang="en-US" sz="1200" dirty="0">
                <a:solidFill>
                  <a:schemeClr val="bg1"/>
                </a:solidFill>
              </a:rPr>
              <a:t>nausea (target)</a:t>
            </a:r>
          </a:p>
          <a:p>
            <a:pPr marL="285750" indent="-285750">
              <a:buFont typeface="Arial" panose="020B0604020202020204" pitchFamily="34" charset="0"/>
              <a:buChar char="•"/>
            </a:pPr>
            <a:r>
              <a:rPr lang="en-US" sz="1200" dirty="0">
                <a:solidFill>
                  <a:schemeClr val="bg1"/>
                </a:solidFill>
              </a:rPr>
              <a:t>vomiting (target)</a:t>
            </a:r>
          </a:p>
          <a:p>
            <a:pPr marL="285750" indent="-285750">
              <a:buFont typeface="Arial" panose="020B0604020202020204" pitchFamily="34" charset="0"/>
              <a:buChar char="•"/>
            </a:pPr>
            <a:r>
              <a:rPr lang="en-US" sz="1200" dirty="0">
                <a:solidFill>
                  <a:schemeClr val="bg1"/>
                </a:solidFill>
              </a:rPr>
              <a:t>diarrhea (target)</a:t>
            </a:r>
          </a:p>
          <a:p>
            <a:pPr marL="285750" indent="-285750">
              <a:buFont typeface="Arial" panose="020B0604020202020204" pitchFamily="34" charset="0"/>
              <a:buChar char="•"/>
            </a:pPr>
            <a:r>
              <a:rPr lang="en-US" sz="1200" u="sng" dirty="0">
                <a:solidFill>
                  <a:schemeClr val="bg1"/>
                </a:solidFill>
              </a:rPr>
              <a:t>malabsorption syndrome (target)</a:t>
            </a:r>
          </a:p>
        </p:txBody>
      </p:sp>
      <p:sp>
        <p:nvSpPr>
          <p:cNvPr id="59" name="TextBox 58">
            <a:extLst>
              <a:ext uri="{FF2B5EF4-FFF2-40B4-BE49-F238E27FC236}">
                <a16:creationId xmlns:a16="http://schemas.microsoft.com/office/drawing/2014/main" id="{6CDA139E-2FF1-7140-A271-968CD618B258}"/>
              </a:ext>
            </a:extLst>
          </p:cNvPr>
          <p:cNvSpPr txBox="1"/>
          <p:nvPr/>
        </p:nvSpPr>
        <p:spPr>
          <a:xfrm>
            <a:off x="9524514" y="5678844"/>
            <a:ext cx="2074332" cy="830997"/>
          </a:xfrm>
          <a:prstGeom prst="rect">
            <a:avLst/>
          </a:prstGeom>
          <a:solidFill>
            <a:schemeClr val="accent3">
              <a:lumMod val="20000"/>
              <a:lumOff val="80000"/>
            </a:schemeClr>
          </a:solidFill>
        </p:spPr>
        <p:txBody>
          <a:bodyPr wrap="square" rtlCol="0">
            <a:spAutoFit/>
          </a:bodyPr>
          <a:lstStyle/>
          <a:p>
            <a:r>
              <a:rPr lang="en-US" sz="1200" b="1" dirty="0">
                <a:solidFill>
                  <a:schemeClr val="bg1"/>
                </a:solidFill>
              </a:rPr>
              <a:t>Candidate seven:</a:t>
            </a:r>
          </a:p>
          <a:p>
            <a:pPr marL="285750" indent="-285750">
              <a:buFont typeface="Arial" panose="020B0604020202020204" pitchFamily="34" charset="0"/>
              <a:buChar char="•"/>
            </a:pPr>
            <a:r>
              <a:rPr lang="en-US" sz="1200" u="sng" dirty="0">
                <a:solidFill>
                  <a:schemeClr val="bg1"/>
                </a:solidFill>
              </a:rPr>
              <a:t>diarrhea (target)</a:t>
            </a:r>
          </a:p>
          <a:p>
            <a:pPr marL="285750" indent="-285750">
              <a:buFont typeface="Arial" panose="020B0604020202020204" pitchFamily="34" charset="0"/>
              <a:buChar char="•"/>
            </a:pPr>
            <a:r>
              <a:rPr lang="en-US" sz="1200" u="sng" dirty="0">
                <a:solidFill>
                  <a:schemeClr val="bg1"/>
                </a:solidFill>
              </a:rPr>
              <a:t>malabsorption syndrome (target)</a:t>
            </a:r>
          </a:p>
        </p:txBody>
      </p:sp>
      <mc:AlternateContent xmlns:mc="http://schemas.openxmlformats.org/markup-compatibility/2006" xmlns:p14="http://schemas.microsoft.com/office/powerpoint/2010/main">
        <mc:Choice Requires="p14">
          <p:contentPart p14:bwMode="auto" r:id="rId17">
            <p14:nvContentPartPr>
              <p14:cNvPr id="61" name="Ink 60">
                <a:extLst>
                  <a:ext uri="{FF2B5EF4-FFF2-40B4-BE49-F238E27FC236}">
                    <a16:creationId xmlns:a16="http://schemas.microsoft.com/office/drawing/2014/main" id="{14DE1645-4C38-474D-9E3B-993DD046C968}"/>
                  </a:ext>
                </a:extLst>
              </p14:cNvPr>
              <p14:cNvContentPartPr/>
              <p14:nvPr/>
            </p14:nvContentPartPr>
            <p14:xfrm>
              <a:off x="7861783" y="1650600"/>
              <a:ext cx="630720" cy="9720"/>
            </p14:xfrm>
          </p:contentPart>
        </mc:Choice>
        <mc:Fallback xmlns="">
          <p:pic>
            <p:nvPicPr>
              <p:cNvPr id="61" name="Ink 60">
                <a:extLst>
                  <a:ext uri="{FF2B5EF4-FFF2-40B4-BE49-F238E27FC236}">
                    <a16:creationId xmlns:a16="http://schemas.microsoft.com/office/drawing/2014/main" id="{14DE1645-4C38-474D-9E3B-993DD046C968}"/>
                  </a:ext>
                </a:extLst>
              </p:cNvPr>
              <p:cNvPicPr/>
              <p:nvPr/>
            </p:nvPicPr>
            <p:blipFill>
              <a:blip r:embed="rId18"/>
              <a:stretch>
                <a:fillRect/>
              </a:stretch>
            </p:blipFill>
            <p:spPr>
              <a:xfrm>
                <a:off x="7844143" y="1632960"/>
                <a:ext cx="666360" cy="453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62" name="Ink 61">
                <a:extLst>
                  <a:ext uri="{FF2B5EF4-FFF2-40B4-BE49-F238E27FC236}">
                    <a16:creationId xmlns:a16="http://schemas.microsoft.com/office/drawing/2014/main" id="{B93D060C-DEC2-3442-87B3-DEEE94B36BA6}"/>
                  </a:ext>
                </a:extLst>
              </p14:cNvPr>
              <p14:cNvContentPartPr/>
              <p14:nvPr/>
            </p14:nvContentPartPr>
            <p14:xfrm>
              <a:off x="10313023" y="1633680"/>
              <a:ext cx="1160280" cy="27720"/>
            </p14:xfrm>
          </p:contentPart>
        </mc:Choice>
        <mc:Fallback xmlns="">
          <p:pic>
            <p:nvPicPr>
              <p:cNvPr id="62" name="Ink 61">
                <a:extLst>
                  <a:ext uri="{FF2B5EF4-FFF2-40B4-BE49-F238E27FC236}">
                    <a16:creationId xmlns:a16="http://schemas.microsoft.com/office/drawing/2014/main" id="{B93D060C-DEC2-3442-87B3-DEEE94B36BA6}"/>
                  </a:ext>
                </a:extLst>
              </p:cNvPr>
              <p:cNvPicPr/>
              <p:nvPr/>
            </p:nvPicPr>
            <p:blipFill>
              <a:blip r:embed="rId20"/>
              <a:stretch>
                <a:fillRect/>
              </a:stretch>
            </p:blipFill>
            <p:spPr>
              <a:xfrm>
                <a:off x="10295023" y="1616040"/>
                <a:ext cx="1195920" cy="633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65" name="Ink 64">
                <a:extLst>
                  <a:ext uri="{FF2B5EF4-FFF2-40B4-BE49-F238E27FC236}">
                    <a16:creationId xmlns:a16="http://schemas.microsoft.com/office/drawing/2014/main" id="{7E395A57-2F07-EF4D-964A-FF0ACD2805DE}"/>
                  </a:ext>
                </a:extLst>
              </p14:cNvPr>
              <p14:cNvContentPartPr/>
              <p14:nvPr/>
            </p14:nvContentPartPr>
            <p14:xfrm>
              <a:off x="5172583" y="1856520"/>
              <a:ext cx="6337080" cy="205560"/>
            </p14:xfrm>
          </p:contentPart>
        </mc:Choice>
        <mc:Fallback xmlns="">
          <p:pic>
            <p:nvPicPr>
              <p:cNvPr id="65" name="Ink 64">
                <a:extLst>
                  <a:ext uri="{FF2B5EF4-FFF2-40B4-BE49-F238E27FC236}">
                    <a16:creationId xmlns:a16="http://schemas.microsoft.com/office/drawing/2014/main" id="{7E395A57-2F07-EF4D-964A-FF0ACD2805DE}"/>
                  </a:ext>
                </a:extLst>
              </p:cNvPr>
              <p:cNvPicPr/>
              <p:nvPr/>
            </p:nvPicPr>
            <p:blipFill>
              <a:blip r:embed="rId22"/>
              <a:stretch>
                <a:fillRect/>
              </a:stretch>
            </p:blipFill>
            <p:spPr>
              <a:xfrm>
                <a:off x="5154942" y="1838551"/>
                <a:ext cx="6372722" cy="241138"/>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66" name="Ink 65">
                <a:extLst>
                  <a:ext uri="{FF2B5EF4-FFF2-40B4-BE49-F238E27FC236}">
                    <a16:creationId xmlns:a16="http://schemas.microsoft.com/office/drawing/2014/main" id="{2A66D92C-D47E-D94A-9785-3FFF6C0EE545}"/>
                  </a:ext>
                </a:extLst>
              </p14:cNvPr>
              <p14:cNvContentPartPr/>
              <p14:nvPr/>
            </p14:nvContentPartPr>
            <p14:xfrm>
              <a:off x="7982023" y="2029320"/>
              <a:ext cx="531720" cy="5760"/>
            </p14:xfrm>
          </p:contentPart>
        </mc:Choice>
        <mc:Fallback xmlns="">
          <p:pic>
            <p:nvPicPr>
              <p:cNvPr id="66" name="Ink 65">
                <a:extLst>
                  <a:ext uri="{FF2B5EF4-FFF2-40B4-BE49-F238E27FC236}">
                    <a16:creationId xmlns:a16="http://schemas.microsoft.com/office/drawing/2014/main" id="{2A66D92C-D47E-D94A-9785-3FFF6C0EE545}"/>
                  </a:ext>
                </a:extLst>
              </p:cNvPr>
              <p:cNvPicPr/>
              <p:nvPr/>
            </p:nvPicPr>
            <p:blipFill>
              <a:blip r:embed="rId24"/>
              <a:stretch>
                <a:fillRect/>
              </a:stretch>
            </p:blipFill>
            <p:spPr>
              <a:xfrm>
                <a:off x="7964383" y="2011320"/>
                <a:ext cx="567360" cy="41400"/>
              </a:xfrm>
              <a:prstGeom prst="rect">
                <a:avLst/>
              </a:prstGeom>
            </p:spPr>
          </p:pic>
        </mc:Fallback>
      </mc:AlternateContent>
      <p:sp>
        <p:nvSpPr>
          <p:cNvPr id="67" name="Horizontal Scroll 66">
            <a:extLst>
              <a:ext uri="{FF2B5EF4-FFF2-40B4-BE49-F238E27FC236}">
                <a16:creationId xmlns:a16="http://schemas.microsoft.com/office/drawing/2014/main" id="{535734EA-9F20-2C41-B137-F4F9D5CDFD8B}"/>
              </a:ext>
            </a:extLst>
          </p:cNvPr>
          <p:cNvSpPr/>
          <p:nvPr/>
        </p:nvSpPr>
        <p:spPr>
          <a:xfrm>
            <a:off x="9615701" y="3932485"/>
            <a:ext cx="2154961" cy="1380484"/>
          </a:xfrm>
          <a:prstGeom prst="horizontalScroll">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n w="0"/>
                <a:solidFill>
                  <a:schemeClr val="bg1"/>
                </a:solidFill>
                <a:effectLst>
                  <a:outerShdw blurRad="38100" dist="19050" dir="2700000" algn="tl" rotWithShape="0">
                    <a:schemeClr val="dk1">
                      <a:alpha val="40000"/>
                    </a:schemeClr>
                  </a:outerShdw>
                </a:effectLst>
              </a:rPr>
              <a:t>Need binary labels for each of these candidate relationships</a:t>
            </a:r>
          </a:p>
        </p:txBody>
      </p:sp>
    </p:spTree>
    <p:custDataLst>
      <p:tags r:id="rId1"/>
    </p:custDataLst>
    <p:extLst>
      <p:ext uri="{BB962C8B-B14F-4D97-AF65-F5344CB8AC3E}">
        <p14:creationId xmlns:p14="http://schemas.microsoft.com/office/powerpoint/2010/main" val="21427567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90237"/>
    </mc:Choice>
    <mc:Fallback xmlns="">
      <p:transition spd="slow" advTm="9023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dissolve">
                                      <p:cBhvr>
                                        <p:cTn id="7" dur="500"/>
                                        <p:tgtEl>
                                          <p:spTgt spid="10">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40"/>
                                        </p:tgtEl>
                                        <p:attrNameLst>
                                          <p:attrName>style.visibility</p:attrName>
                                        </p:attrNameLst>
                                      </p:cBhvr>
                                      <p:to>
                                        <p:strVal val="visible"/>
                                      </p:to>
                                    </p:set>
                                    <p:animEffect transition="in" filter="dissolve">
                                      <p:cBhvr>
                                        <p:cTn id="10" dur="500"/>
                                        <p:tgtEl>
                                          <p:spTgt spid="40"/>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10">
                                            <p:txEl>
                                              <p:pRg st="1" end="1"/>
                                            </p:txEl>
                                          </p:spTgt>
                                        </p:tgtEl>
                                        <p:attrNameLst>
                                          <p:attrName>style.visibility</p:attrName>
                                        </p:attrNameLst>
                                      </p:cBhvr>
                                      <p:to>
                                        <p:strVal val="visible"/>
                                      </p:to>
                                    </p:set>
                                    <p:animEffect transition="in" filter="dissolve">
                                      <p:cBhvr>
                                        <p:cTn id="15" dur="500"/>
                                        <p:tgtEl>
                                          <p:spTgt spid="10">
                                            <p:txEl>
                                              <p:pRg st="1" end="1"/>
                                            </p:txEl>
                                          </p:spTgt>
                                        </p:tgtEl>
                                      </p:cBhvr>
                                    </p:animEffect>
                                  </p:childTnLst>
                                </p:cTn>
                              </p:par>
                              <p:par>
                                <p:cTn id="16" presetID="9" presetClass="entr" presetSubtype="0" fill="hold" nodeType="withEffect">
                                  <p:stCondLst>
                                    <p:cond delay="0"/>
                                  </p:stCondLst>
                                  <p:childTnLst>
                                    <p:set>
                                      <p:cBhvr>
                                        <p:cTn id="17" dur="1" fill="hold">
                                          <p:stCondLst>
                                            <p:cond delay="0"/>
                                          </p:stCondLst>
                                        </p:cTn>
                                        <p:tgtEl>
                                          <p:spTgt spid="49"/>
                                        </p:tgtEl>
                                        <p:attrNameLst>
                                          <p:attrName>style.visibility</p:attrName>
                                        </p:attrNameLst>
                                      </p:cBhvr>
                                      <p:to>
                                        <p:strVal val="visible"/>
                                      </p:to>
                                    </p:set>
                                    <p:animEffect transition="in" filter="dissolve">
                                      <p:cBhvr>
                                        <p:cTn id="18" dur="500"/>
                                        <p:tgtEl>
                                          <p:spTgt spid="49"/>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50"/>
                                        </p:tgtEl>
                                        <p:attrNameLst>
                                          <p:attrName>style.visibility</p:attrName>
                                        </p:attrNameLst>
                                      </p:cBhvr>
                                      <p:to>
                                        <p:strVal val="visible"/>
                                      </p:to>
                                    </p:set>
                                    <p:animEffect transition="in" filter="dissolve">
                                      <p:cBhvr>
                                        <p:cTn id="21" dur="500"/>
                                        <p:tgtEl>
                                          <p:spTgt spid="50"/>
                                        </p:tgtEl>
                                      </p:cBhvr>
                                    </p:animEffect>
                                  </p:childTnLst>
                                </p:cTn>
                              </p:par>
                              <p:par>
                                <p:cTn id="22" presetID="9" presetClass="entr" presetSubtype="0" fill="hold" nodeType="withEffect">
                                  <p:stCondLst>
                                    <p:cond delay="0"/>
                                  </p:stCondLst>
                                  <p:childTnLst>
                                    <p:set>
                                      <p:cBhvr>
                                        <p:cTn id="23" dur="1" fill="hold">
                                          <p:stCondLst>
                                            <p:cond delay="0"/>
                                          </p:stCondLst>
                                        </p:cTn>
                                        <p:tgtEl>
                                          <p:spTgt spid="43"/>
                                        </p:tgtEl>
                                        <p:attrNameLst>
                                          <p:attrName>style.visibility</p:attrName>
                                        </p:attrNameLst>
                                      </p:cBhvr>
                                      <p:to>
                                        <p:strVal val="visible"/>
                                      </p:to>
                                    </p:set>
                                    <p:animEffect transition="in" filter="dissolve">
                                      <p:cBhvr>
                                        <p:cTn id="24" dur="500"/>
                                        <p:tgtEl>
                                          <p:spTgt spid="43"/>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grpId="0" nodeType="clickEffect">
                                  <p:stCondLst>
                                    <p:cond delay="0"/>
                                  </p:stCondLst>
                                  <p:childTnLst>
                                    <p:set>
                                      <p:cBhvr>
                                        <p:cTn id="28" dur="1" fill="hold">
                                          <p:stCondLst>
                                            <p:cond delay="0"/>
                                          </p:stCondLst>
                                        </p:cTn>
                                        <p:tgtEl>
                                          <p:spTgt spid="10">
                                            <p:txEl>
                                              <p:pRg st="2" end="2"/>
                                            </p:txEl>
                                          </p:spTgt>
                                        </p:tgtEl>
                                        <p:attrNameLst>
                                          <p:attrName>style.visibility</p:attrName>
                                        </p:attrNameLst>
                                      </p:cBhvr>
                                      <p:to>
                                        <p:strVal val="visible"/>
                                      </p:to>
                                    </p:set>
                                    <p:animEffect transition="in" filter="dissolve">
                                      <p:cBhvr>
                                        <p:cTn id="29" dur="500"/>
                                        <p:tgtEl>
                                          <p:spTgt spid="10">
                                            <p:txEl>
                                              <p:pRg st="2" end="2"/>
                                            </p:txEl>
                                          </p:spTgt>
                                        </p:tgtEl>
                                      </p:cBhvr>
                                    </p:animEffect>
                                  </p:childTnLst>
                                </p:cTn>
                              </p:par>
                              <p:par>
                                <p:cTn id="30" presetID="9" presetClass="entr" presetSubtype="0" fill="hold" nodeType="withEffect">
                                  <p:stCondLst>
                                    <p:cond delay="0"/>
                                  </p:stCondLst>
                                  <p:childTnLst>
                                    <p:set>
                                      <p:cBhvr>
                                        <p:cTn id="31" dur="1" fill="hold">
                                          <p:stCondLst>
                                            <p:cond delay="0"/>
                                          </p:stCondLst>
                                        </p:cTn>
                                        <p:tgtEl>
                                          <p:spTgt spid="51"/>
                                        </p:tgtEl>
                                        <p:attrNameLst>
                                          <p:attrName>style.visibility</p:attrName>
                                        </p:attrNameLst>
                                      </p:cBhvr>
                                      <p:to>
                                        <p:strVal val="visible"/>
                                      </p:to>
                                    </p:set>
                                    <p:animEffect transition="in" filter="dissolve">
                                      <p:cBhvr>
                                        <p:cTn id="32" dur="500"/>
                                        <p:tgtEl>
                                          <p:spTgt spid="51"/>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10">
                                            <p:txEl>
                                              <p:pRg st="3" end="3"/>
                                            </p:txEl>
                                          </p:spTgt>
                                        </p:tgtEl>
                                        <p:attrNameLst>
                                          <p:attrName>style.visibility</p:attrName>
                                        </p:attrNameLst>
                                      </p:cBhvr>
                                      <p:to>
                                        <p:strVal val="visible"/>
                                      </p:to>
                                    </p:set>
                                    <p:animEffect transition="in" filter="dissolve">
                                      <p:cBhvr>
                                        <p:cTn id="37" dur="500"/>
                                        <p:tgtEl>
                                          <p:spTgt spid="10">
                                            <p:txEl>
                                              <p:pRg st="3" end="3"/>
                                            </p:txEl>
                                          </p:spTgt>
                                        </p:tgtEl>
                                      </p:cBhvr>
                                    </p:animEffect>
                                  </p:childTnLst>
                                </p:cTn>
                              </p:par>
                              <p:par>
                                <p:cTn id="38" presetID="9" presetClass="entr" presetSubtype="0" fill="hold" grpId="0" nodeType="withEffect">
                                  <p:stCondLst>
                                    <p:cond delay="0"/>
                                  </p:stCondLst>
                                  <p:childTnLst>
                                    <p:set>
                                      <p:cBhvr>
                                        <p:cTn id="39" dur="1" fill="hold">
                                          <p:stCondLst>
                                            <p:cond delay="0"/>
                                          </p:stCondLst>
                                        </p:cTn>
                                        <p:tgtEl>
                                          <p:spTgt spid="55"/>
                                        </p:tgtEl>
                                        <p:attrNameLst>
                                          <p:attrName>style.visibility</p:attrName>
                                        </p:attrNameLst>
                                      </p:cBhvr>
                                      <p:to>
                                        <p:strVal val="visible"/>
                                      </p:to>
                                    </p:set>
                                    <p:animEffect transition="in" filter="dissolve">
                                      <p:cBhvr>
                                        <p:cTn id="40" dur="500"/>
                                        <p:tgtEl>
                                          <p:spTgt spid="55"/>
                                        </p:tgtEl>
                                      </p:cBhvr>
                                    </p:animEffect>
                                  </p:childTnLst>
                                </p:cTn>
                              </p:par>
                              <p:par>
                                <p:cTn id="41" presetID="9" presetClass="exit" presetSubtype="0" fill="hold" nodeType="withEffect">
                                  <p:stCondLst>
                                    <p:cond delay="0"/>
                                  </p:stCondLst>
                                  <p:childTnLst>
                                    <p:animEffect transition="out" filter="dissolve">
                                      <p:cBhvr>
                                        <p:cTn id="42" dur="500"/>
                                        <p:tgtEl>
                                          <p:spTgt spid="40"/>
                                        </p:tgtEl>
                                      </p:cBhvr>
                                    </p:animEffect>
                                    <p:set>
                                      <p:cBhvr>
                                        <p:cTn id="43" dur="1" fill="hold">
                                          <p:stCondLst>
                                            <p:cond delay="499"/>
                                          </p:stCondLst>
                                        </p:cTn>
                                        <p:tgtEl>
                                          <p:spTgt spid="40"/>
                                        </p:tgtEl>
                                        <p:attrNameLst>
                                          <p:attrName>style.visibility</p:attrName>
                                        </p:attrNameLst>
                                      </p:cBhvr>
                                      <p:to>
                                        <p:strVal val="hidden"/>
                                      </p:to>
                                    </p:set>
                                  </p:childTnLst>
                                </p:cTn>
                              </p:par>
                            </p:childTnLst>
                          </p:cTn>
                        </p:par>
                      </p:childTnLst>
                    </p:cTn>
                  </p:par>
                  <p:par>
                    <p:cTn id="44" fill="hold">
                      <p:stCondLst>
                        <p:cond delay="indefinite"/>
                      </p:stCondLst>
                      <p:childTnLst>
                        <p:par>
                          <p:cTn id="45" fill="hold">
                            <p:stCondLst>
                              <p:cond delay="0"/>
                            </p:stCondLst>
                            <p:childTnLst>
                              <p:par>
                                <p:cTn id="46" presetID="9" presetClass="entr" presetSubtype="0" fill="hold" grpId="0" nodeType="clickEffect">
                                  <p:stCondLst>
                                    <p:cond delay="0"/>
                                  </p:stCondLst>
                                  <p:childTnLst>
                                    <p:set>
                                      <p:cBhvr>
                                        <p:cTn id="47" dur="1" fill="hold">
                                          <p:stCondLst>
                                            <p:cond delay="0"/>
                                          </p:stCondLst>
                                        </p:cTn>
                                        <p:tgtEl>
                                          <p:spTgt spid="10">
                                            <p:txEl>
                                              <p:pRg st="4" end="4"/>
                                            </p:txEl>
                                          </p:spTgt>
                                        </p:tgtEl>
                                        <p:attrNameLst>
                                          <p:attrName>style.visibility</p:attrName>
                                        </p:attrNameLst>
                                      </p:cBhvr>
                                      <p:to>
                                        <p:strVal val="visible"/>
                                      </p:to>
                                    </p:set>
                                    <p:animEffect transition="in" filter="dissolve">
                                      <p:cBhvr>
                                        <p:cTn id="48" dur="500"/>
                                        <p:tgtEl>
                                          <p:spTgt spid="10">
                                            <p:txEl>
                                              <p:pRg st="4" end="4"/>
                                            </p:txEl>
                                          </p:spTgt>
                                        </p:tgtEl>
                                      </p:cBhvr>
                                    </p:animEffect>
                                  </p:childTnLst>
                                </p:cTn>
                              </p:par>
                              <p:par>
                                <p:cTn id="49" presetID="9" presetClass="entr" presetSubtype="0" fill="hold" nodeType="withEffect">
                                  <p:stCondLst>
                                    <p:cond delay="0"/>
                                  </p:stCondLst>
                                  <p:childTnLst>
                                    <p:set>
                                      <p:cBhvr>
                                        <p:cTn id="50" dur="1" fill="hold">
                                          <p:stCondLst>
                                            <p:cond delay="0"/>
                                          </p:stCondLst>
                                        </p:cTn>
                                        <p:tgtEl>
                                          <p:spTgt spid="61"/>
                                        </p:tgtEl>
                                        <p:attrNameLst>
                                          <p:attrName>style.visibility</p:attrName>
                                        </p:attrNameLst>
                                      </p:cBhvr>
                                      <p:to>
                                        <p:strVal val="visible"/>
                                      </p:to>
                                    </p:set>
                                    <p:animEffect transition="in" filter="dissolve">
                                      <p:cBhvr>
                                        <p:cTn id="51" dur="500"/>
                                        <p:tgtEl>
                                          <p:spTgt spid="61"/>
                                        </p:tgtEl>
                                      </p:cBhvr>
                                    </p:animEffect>
                                  </p:childTnLst>
                                </p:cTn>
                              </p:par>
                              <p:par>
                                <p:cTn id="52" presetID="9" presetClass="exit" presetSubtype="0" fill="hold" nodeType="withEffect">
                                  <p:stCondLst>
                                    <p:cond delay="0"/>
                                  </p:stCondLst>
                                  <p:childTnLst>
                                    <p:animEffect transition="out" filter="dissolve">
                                      <p:cBhvr>
                                        <p:cTn id="53" dur="500"/>
                                        <p:tgtEl>
                                          <p:spTgt spid="51"/>
                                        </p:tgtEl>
                                      </p:cBhvr>
                                    </p:animEffect>
                                    <p:set>
                                      <p:cBhvr>
                                        <p:cTn id="54" dur="1" fill="hold">
                                          <p:stCondLst>
                                            <p:cond delay="499"/>
                                          </p:stCondLst>
                                        </p:cTn>
                                        <p:tgtEl>
                                          <p:spTgt spid="51"/>
                                        </p:tgtEl>
                                        <p:attrNameLst>
                                          <p:attrName>style.visibility</p:attrName>
                                        </p:attrNameLst>
                                      </p:cBhvr>
                                      <p:to>
                                        <p:strVal val="hidden"/>
                                      </p:to>
                                    </p:set>
                                  </p:childTnLst>
                                </p:cTn>
                              </p:par>
                              <p:par>
                                <p:cTn id="55" presetID="9" presetClass="entr" presetSubtype="0" fill="hold" grpId="0" nodeType="withEffect">
                                  <p:stCondLst>
                                    <p:cond delay="0"/>
                                  </p:stCondLst>
                                  <p:childTnLst>
                                    <p:set>
                                      <p:cBhvr>
                                        <p:cTn id="56" dur="1" fill="hold">
                                          <p:stCondLst>
                                            <p:cond delay="0"/>
                                          </p:stCondLst>
                                        </p:cTn>
                                        <p:tgtEl>
                                          <p:spTgt spid="56"/>
                                        </p:tgtEl>
                                        <p:attrNameLst>
                                          <p:attrName>style.visibility</p:attrName>
                                        </p:attrNameLst>
                                      </p:cBhvr>
                                      <p:to>
                                        <p:strVal val="visible"/>
                                      </p:to>
                                    </p:set>
                                    <p:animEffect transition="in" filter="dissolve">
                                      <p:cBhvr>
                                        <p:cTn id="57" dur="500"/>
                                        <p:tgtEl>
                                          <p:spTgt spid="56"/>
                                        </p:tgtEl>
                                      </p:cBhvr>
                                    </p:animEffect>
                                  </p:childTnLst>
                                </p:cTn>
                              </p:par>
                            </p:childTnLst>
                          </p:cTn>
                        </p:par>
                      </p:childTnLst>
                    </p:cTn>
                  </p:par>
                  <p:par>
                    <p:cTn id="58" fill="hold">
                      <p:stCondLst>
                        <p:cond delay="indefinite"/>
                      </p:stCondLst>
                      <p:childTnLst>
                        <p:par>
                          <p:cTn id="59" fill="hold">
                            <p:stCondLst>
                              <p:cond delay="0"/>
                            </p:stCondLst>
                            <p:childTnLst>
                              <p:par>
                                <p:cTn id="60" presetID="9" presetClass="entr" presetSubtype="0" fill="hold" grpId="0" nodeType="clickEffect">
                                  <p:stCondLst>
                                    <p:cond delay="0"/>
                                  </p:stCondLst>
                                  <p:childTnLst>
                                    <p:set>
                                      <p:cBhvr>
                                        <p:cTn id="61" dur="1" fill="hold">
                                          <p:stCondLst>
                                            <p:cond delay="0"/>
                                          </p:stCondLst>
                                        </p:cTn>
                                        <p:tgtEl>
                                          <p:spTgt spid="57"/>
                                        </p:tgtEl>
                                        <p:attrNameLst>
                                          <p:attrName>style.visibility</p:attrName>
                                        </p:attrNameLst>
                                      </p:cBhvr>
                                      <p:to>
                                        <p:strVal val="visible"/>
                                      </p:to>
                                    </p:set>
                                    <p:animEffect transition="in" filter="dissolve">
                                      <p:cBhvr>
                                        <p:cTn id="62" dur="500"/>
                                        <p:tgtEl>
                                          <p:spTgt spid="57"/>
                                        </p:tgtEl>
                                      </p:cBhvr>
                                    </p:animEffect>
                                  </p:childTnLst>
                                </p:cTn>
                              </p:par>
                              <p:par>
                                <p:cTn id="63" presetID="9" presetClass="entr" presetSubtype="0" fill="hold" nodeType="withEffect">
                                  <p:stCondLst>
                                    <p:cond delay="0"/>
                                  </p:stCondLst>
                                  <p:childTnLst>
                                    <p:set>
                                      <p:cBhvr>
                                        <p:cTn id="64" dur="1" fill="hold">
                                          <p:stCondLst>
                                            <p:cond delay="0"/>
                                          </p:stCondLst>
                                        </p:cTn>
                                        <p:tgtEl>
                                          <p:spTgt spid="62"/>
                                        </p:tgtEl>
                                        <p:attrNameLst>
                                          <p:attrName>style.visibility</p:attrName>
                                        </p:attrNameLst>
                                      </p:cBhvr>
                                      <p:to>
                                        <p:strVal val="visible"/>
                                      </p:to>
                                    </p:set>
                                    <p:animEffect transition="in" filter="dissolve">
                                      <p:cBhvr>
                                        <p:cTn id="65" dur="500"/>
                                        <p:tgtEl>
                                          <p:spTgt spid="62"/>
                                        </p:tgtEl>
                                      </p:cBhvr>
                                    </p:animEffect>
                                  </p:childTnLst>
                                </p:cTn>
                              </p:par>
                              <p:par>
                                <p:cTn id="66" presetID="9" presetClass="exit" presetSubtype="0" fill="hold" nodeType="withEffect">
                                  <p:stCondLst>
                                    <p:cond delay="0"/>
                                  </p:stCondLst>
                                  <p:childTnLst>
                                    <p:animEffect transition="out" filter="dissolve">
                                      <p:cBhvr>
                                        <p:cTn id="67" dur="500"/>
                                        <p:tgtEl>
                                          <p:spTgt spid="61"/>
                                        </p:tgtEl>
                                      </p:cBhvr>
                                    </p:animEffect>
                                    <p:set>
                                      <p:cBhvr>
                                        <p:cTn id="68" dur="1" fill="hold">
                                          <p:stCondLst>
                                            <p:cond delay="499"/>
                                          </p:stCondLst>
                                        </p:cTn>
                                        <p:tgtEl>
                                          <p:spTgt spid="61"/>
                                        </p:tgtEl>
                                        <p:attrNameLst>
                                          <p:attrName>style.visibility</p:attrName>
                                        </p:attrNameLst>
                                      </p:cBhvr>
                                      <p:to>
                                        <p:strVal val="hidden"/>
                                      </p:to>
                                    </p:set>
                                  </p:childTnLst>
                                </p:cTn>
                              </p:par>
                            </p:childTnLst>
                          </p:cTn>
                        </p:par>
                      </p:childTnLst>
                    </p:cTn>
                  </p:par>
                  <p:par>
                    <p:cTn id="69" fill="hold">
                      <p:stCondLst>
                        <p:cond delay="indefinite"/>
                      </p:stCondLst>
                      <p:childTnLst>
                        <p:par>
                          <p:cTn id="70" fill="hold">
                            <p:stCondLst>
                              <p:cond delay="0"/>
                            </p:stCondLst>
                            <p:childTnLst>
                              <p:par>
                                <p:cTn id="71" presetID="9" presetClass="entr" presetSubtype="0" fill="hold" grpId="0" nodeType="clickEffect">
                                  <p:stCondLst>
                                    <p:cond delay="0"/>
                                  </p:stCondLst>
                                  <p:childTnLst>
                                    <p:set>
                                      <p:cBhvr>
                                        <p:cTn id="72" dur="1" fill="hold">
                                          <p:stCondLst>
                                            <p:cond delay="0"/>
                                          </p:stCondLst>
                                        </p:cTn>
                                        <p:tgtEl>
                                          <p:spTgt spid="58"/>
                                        </p:tgtEl>
                                        <p:attrNameLst>
                                          <p:attrName>style.visibility</p:attrName>
                                        </p:attrNameLst>
                                      </p:cBhvr>
                                      <p:to>
                                        <p:strVal val="visible"/>
                                      </p:to>
                                    </p:set>
                                    <p:animEffect transition="in" filter="dissolve">
                                      <p:cBhvr>
                                        <p:cTn id="73" dur="500"/>
                                        <p:tgtEl>
                                          <p:spTgt spid="58"/>
                                        </p:tgtEl>
                                      </p:cBhvr>
                                    </p:animEffect>
                                  </p:childTnLst>
                                </p:cTn>
                              </p:par>
                              <p:par>
                                <p:cTn id="74" presetID="9" presetClass="entr" presetSubtype="0" fill="hold" nodeType="withEffect">
                                  <p:stCondLst>
                                    <p:cond delay="0"/>
                                  </p:stCondLst>
                                  <p:childTnLst>
                                    <p:set>
                                      <p:cBhvr>
                                        <p:cTn id="75" dur="1" fill="hold">
                                          <p:stCondLst>
                                            <p:cond delay="0"/>
                                          </p:stCondLst>
                                        </p:cTn>
                                        <p:tgtEl>
                                          <p:spTgt spid="65"/>
                                        </p:tgtEl>
                                        <p:attrNameLst>
                                          <p:attrName>style.visibility</p:attrName>
                                        </p:attrNameLst>
                                      </p:cBhvr>
                                      <p:to>
                                        <p:strVal val="visible"/>
                                      </p:to>
                                    </p:set>
                                    <p:animEffect transition="in" filter="dissolve">
                                      <p:cBhvr>
                                        <p:cTn id="76" dur="500"/>
                                        <p:tgtEl>
                                          <p:spTgt spid="65"/>
                                        </p:tgtEl>
                                      </p:cBhvr>
                                    </p:animEffect>
                                  </p:childTnLst>
                                </p:cTn>
                              </p:par>
                              <p:par>
                                <p:cTn id="77" presetID="9" presetClass="exit" presetSubtype="0" fill="hold" nodeType="withEffect">
                                  <p:stCondLst>
                                    <p:cond delay="0"/>
                                  </p:stCondLst>
                                  <p:childTnLst>
                                    <p:animEffect transition="out" filter="dissolve">
                                      <p:cBhvr>
                                        <p:cTn id="78" dur="500"/>
                                        <p:tgtEl>
                                          <p:spTgt spid="62"/>
                                        </p:tgtEl>
                                      </p:cBhvr>
                                    </p:animEffect>
                                    <p:set>
                                      <p:cBhvr>
                                        <p:cTn id="79" dur="1" fill="hold">
                                          <p:stCondLst>
                                            <p:cond delay="499"/>
                                          </p:stCondLst>
                                        </p:cTn>
                                        <p:tgtEl>
                                          <p:spTgt spid="62"/>
                                        </p:tgtEl>
                                        <p:attrNameLst>
                                          <p:attrName>style.visibility</p:attrName>
                                        </p:attrNameLst>
                                      </p:cBhvr>
                                      <p:to>
                                        <p:strVal val="hidden"/>
                                      </p:to>
                                    </p:set>
                                  </p:childTnLst>
                                </p:cTn>
                              </p:par>
                            </p:childTnLst>
                          </p:cTn>
                        </p:par>
                      </p:childTnLst>
                    </p:cTn>
                  </p:par>
                  <p:par>
                    <p:cTn id="80" fill="hold">
                      <p:stCondLst>
                        <p:cond delay="indefinite"/>
                      </p:stCondLst>
                      <p:childTnLst>
                        <p:par>
                          <p:cTn id="81" fill="hold">
                            <p:stCondLst>
                              <p:cond delay="0"/>
                            </p:stCondLst>
                            <p:childTnLst>
                              <p:par>
                                <p:cTn id="82" presetID="9" presetClass="entr" presetSubtype="0" fill="hold" grpId="0" nodeType="clickEffect">
                                  <p:stCondLst>
                                    <p:cond delay="0"/>
                                  </p:stCondLst>
                                  <p:childTnLst>
                                    <p:set>
                                      <p:cBhvr>
                                        <p:cTn id="83" dur="1" fill="hold">
                                          <p:stCondLst>
                                            <p:cond delay="0"/>
                                          </p:stCondLst>
                                        </p:cTn>
                                        <p:tgtEl>
                                          <p:spTgt spid="59"/>
                                        </p:tgtEl>
                                        <p:attrNameLst>
                                          <p:attrName>style.visibility</p:attrName>
                                        </p:attrNameLst>
                                      </p:cBhvr>
                                      <p:to>
                                        <p:strVal val="visible"/>
                                      </p:to>
                                    </p:set>
                                    <p:animEffect transition="in" filter="dissolve">
                                      <p:cBhvr>
                                        <p:cTn id="84" dur="500"/>
                                        <p:tgtEl>
                                          <p:spTgt spid="59"/>
                                        </p:tgtEl>
                                      </p:cBhvr>
                                    </p:animEffect>
                                  </p:childTnLst>
                                </p:cTn>
                              </p:par>
                              <p:par>
                                <p:cTn id="85" presetID="9" presetClass="entr" presetSubtype="0" fill="hold" nodeType="withEffect">
                                  <p:stCondLst>
                                    <p:cond delay="0"/>
                                  </p:stCondLst>
                                  <p:childTnLst>
                                    <p:set>
                                      <p:cBhvr>
                                        <p:cTn id="86" dur="1" fill="hold">
                                          <p:stCondLst>
                                            <p:cond delay="0"/>
                                          </p:stCondLst>
                                        </p:cTn>
                                        <p:tgtEl>
                                          <p:spTgt spid="66"/>
                                        </p:tgtEl>
                                        <p:attrNameLst>
                                          <p:attrName>style.visibility</p:attrName>
                                        </p:attrNameLst>
                                      </p:cBhvr>
                                      <p:to>
                                        <p:strVal val="visible"/>
                                      </p:to>
                                    </p:set>
                                    <p:animEffect transition="in" filter="dissolve">
                                      <p:cBhvr>
                                        <p:cTn id="87" dur="500"/>
                                        <p:tgtEl>
                                          <p:spTgt spid="66"/>
                                        </p:tgtEl>
                                      </p:cBhvr>
                                    </p:animEffect>
                                  </p:childTnLst>
                                </p:cTn>
                              </p:par>
                              <p:par>
                                <p:cTn id="88" presetID="9" presetClass="exit" presetSubtype="0" fill="hold" nodeType="withEffect">
                                  <p:stCondLst>
                                    <p:cond delay="0"/>
                                  </p:stCondLst>
                                  <p:childTnLst>
                                    <p:animEffect transition="out" filter="dissolve">
                                      <p:cBhvr>
                                        <p:cTn id="89" dur="500"/>
                                        <p:tgtEl>
                                          <p:spTgt spid="65"/>
                                        </p:tgtEl>
                                      </p:cBhvr>
                                    </p:animEffect>
                                    <p:set>
                                      <p:cBhvr>
                                        <p:cTn id="90" dur="1" fill="hold">
                                          <p:stCondLst>
                                            <p:cond delay="499"/>
                                          </p:stCondLst>
                                        </p:cTn>
                                        <p:tgtEl>
                                          <p:spTgt spid="65"/>
                                        </p:tgtEl>
                                        <p:attrNameLst>
                                          <p:attrName>style.visibility</p:attrName>
                                        </p:attrNameLst>
                                      </p:cBhvr>
                                      <p:to>
                                        <p:strVal val="hidden"/>
                                      </p:to>
                                    </p:set>
                                  </p:childTnLst>
                                </p:cTn>
                              </p:par>
                            </p:childTnLst>
                          </p:cTn>
                        </p:par>
                      </p:childTnLst>
                    </p:cTn>
                  </p:par>
                  <p:par>
                    <p:cTn id="91" fill="hold">
                      <p:stCondLst>
                        <p:cond delay="indefinite"/>
                      </p:stCondLst>
                      <p:childTnLst>
                        <p:par>
                          <p:cTn id="92" fill="hold">
                            <p:stCondLst>
                              <p:cond delay="0"/>
                            </p:stCondLst>
                            <p:childTnLst>
                              <p:par>
                                <p:cTn id="93" presetID="9" presetClass="entr" presetSubtype="0" fill="hold" grpId="0" nodeType="clickEffect">
                                  <p:stCondLst>
                                    <p:cond delay="0"/>
                                  </p:stCondLst>
                                  <p:childTnLst>
                                    <p:set>
                                      <p:cBhvr>
                                        <p:cTn id="94" dur="1" fill="hold">
                                          <p:stCondLst>
                                            <p:cond delay="0"/>
                                          </p:stCondLst>
                                        </p:cTn>
                                        <p:tgtEl>
                                          <p:spTgt spid="67"/>
                                        </p:tgtEl>
                                        <p:attrNameLst>
                                          <p:attrName>style.visibility</p:attrName>
                                        </p:attrNameLst>
                                      </p:cBhvr>
                                      <p:to>
                                        <p:strVal val="visible"/>
                                      </p:to>
                                    </p:set>
                                    <p:animEffect transition="in" filter="dissolve">
                                      <p:cBhvr>
                                        <p:cTn id="95" dur="5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uiExpand="1" build="p"/>
      <p:bldP spid="50" grpId="0"/>
      <p:bldP spid="55" grpId="0" animBg="1"/>
      <p:bldP spid="56" grpId="0" animBg="1"/>
      <p:bldP spid="57" grpId="0" animBg="1"/>
      <p:bldP spid="58" grpId="0" animBg="1"/>
      <p:bldP spid="59" grpId="0" animBg="1"/>
      <p:bldP spid="67"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0" name="Rectangle 4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7" name="Title 6">
            <a:extLst>
              <a:ext uri="{FF2B5EF4-FFF2-40B4-BE49-F238E27FC236}">
                <a16:creationId xmlns:a16="http://schemas.microsoft.com/office/drawing/2014/main" id="{A1F6EDFC-398B-9646-BC4E-A02912263BF6}"/>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fontScale="90000"/>
          </a:bodyPr>
          <a:lstStyle/>
          <a:p>
            <a:pPr algn="ctr"/>
            <a:r>
              <a:rPr lang="en-US" sz="2800" kern="1200" dirty="0">
                <a:solidFill>
                  <a:schemeClr val="tx1"/>
                </a:solidFill>
                <a:latin typeface="+mj-lt"/>
                <a:ea typeface="+mj-ea"/>
                <a:cs typeface="+mj-cs"/>
              </a:rPr>
              <a:t>Our disorder-centric, inter-sentence, relationship Extraction Model</a:t>
            </a:r>
          </a:p>
        </p:txBody>
      </p:sp>
      <p:sp>
        <p:nvSpPr>
          <p:cNvPr id="47" name="Content Placeholder 46">
            <a:extLst>
              <a:ext uri="{FF2B5EF4-FFF2-40B4-BE49-F238E27FC236}">
                <a16:creationId xmlns:a16="http://schemas.microsoft.com/office/drawing/2014/main" id="{27A18A95-87C1-47D3-8B76-9FEE0CBA7D37}"/>
              </a:ext>
            </a:extLst>
          </p:cNvPr>
          <p:cNvSpPr>
            <a:spLocks noGrp="1"/>
          </p:cNvSpPr>
          <p:nvPr>
            <p:ph sz="half" idx="1"/>
          </p:nvPr>
        </p:nvSpPr>
        <p:spPr>
          <a:xfrm>
            <a:off x="643468" y="2638043"/>
            <a:ext cx="3363974" cy="3927857"/>
          </a:xfrm>
        </p:spPr>
        <p:txBody>
          <a:bodyPr vert="horz" lIns="91440" tIns="45720" rIns="91440" bIns="45720" rtlCol="0">
            <a:normAutofit lnSpcReduction="10000"/>
          </a:bodyPr>
          <a:lstStyle/>
          <a:p>
            <a:pPr marL="342900" indent="-342900">
              <a:buFont typeface="+mj-lt"/>
              <a:buAutoNum type="arabicPeriod"/>
            </a:pPr>
            <a:r>
              <a:rPr lang="en-US" sz="1600" dirty="0"/>
              <a:t>For each concept between the candidate relationship – build a set of sequence vectors</a:t>
            </a:r>
          </a:p>
          <a:p>
            <a:pPr marL="342900" indent="-342900">
              <a:buFont typeface="+mj-lt"/>
              <a:buAutoNum type="arabicPeriod"/>
            </a:pPr>
            <a:r>
              <a:rPr lang="en-US" sz="1600" dirty="0"/>
              <a:t>Feature vector for each concept between the candidates:</a:t>
            </a:r>
          </a:p>
          <a:p>
            <a:pPr marL="800100" lvl="1" indent="-342900">
              <a:buFont typeface="+mj-lt"/>
              <a:buAutoNum type="arabicPeriod"/>
            </a:pPr>
            <a:r>
              <a:rPr lang="en-US" sz="1200" dirty="0"/>
              <a:t>location</a:t>
            </a:r>
          </a:p>
          <a:p>
            <a:pPr marL="800100" lvl="1" indent="-342900">
              <a:buFont typeface="+mj-lt"/>
              <a:buAutoNum type="arabicPeriod"/>
            </a:pPr>
            <a:r>
              <a:rPr lang="en-US" sz="1200" dirty="0"/>
              <a:t>cos similarity</a:t>
            </a:r>
          </a:p>
          <a:p>
            <a:pPr marL="800100" lvl="1" indent="-342900">
              <a:buFont typeface="+mj-lt"/>
              <a:buAutoNum type="arabicPeriod"/>
            </a:pPr>
            <a:r>
              <a:rPr lang="en-US" sz="1200" dirty="0"/>
              <a:t>POS of pre-words</a:t>
            </a:r>
          </a:p>
          <a:p>
            <a:pPr marL="800100" lvl="1" indent="-342900">
              <a:buFont typeface="+mj-lt"/>
              <a:buAutoNum type="arabicPeriod"/>
            </a:pPr>
            <a:r>
              <a:rPr lang="en-US" sz="1200" dirty="0" err="1"/>
              <a:t>semType</a:t>
            </a:r>
            <a:r>
              <a:rPr lang="en-US" sz="1200" dirty="0"/>
              <a:t> (embedding)</a:t>
            </a:r>
          </a:p>
          <a:p>
            <a:pPr marL="800100" lvl="1" indent="-342900">
              <a:buFont typeface="+mj-lt"/>
              <a:buAutoNum type="arabicPeriod"/>
            </a:pPr>
            <a:r>
              <a:rPr lang="en-US" sz="1200" dirty="0"/>
              <a:t>concept (embedding)</a:t>
            </a:r>
          </a:p>
          <a:p>
            <a:pPr marL="342900" indent="-342900">
              <a:buFont typeface="+mj-lt"/>
              <a:buAutoNum type="arabicPeriod"/>
            </a:pPr>
            <a:r>
              <a:rPr lang="en-US" sz="1600" dirty="0"/>
              <a:t>Use a Recurrent Neural Network (RNN)  Long-short-term-memory (LSTM)</a:t>
            </a:r>
            <a:r>
              <a:rPr lang="en-US" sz="1600" baseline="30000" dirty="0"/>
              <a:t>1</a:t>
            </a:r>
            <a:r>
              <a:rPr lang="en-US" sz="1600" dirty="0"/>
              <a:t> to capture the sequence between the two candidate medical concepts</a:t>
            </a:r>
          </a:p>
          <a:p>
            <a:pPr marL="342900" indent="-342900">
              <a:buFont typeface="+mj-lt"/>
              <a:buAutoNum type="arabicPeriod"/>
            </a:pPr>
            <a:r>
              <a:rPr lang="en-US" sz="1600" dirty="0"/>
              <a:t>Dense layer = fully connected feed forward layer</a:t>
            </a:r>
          </a:p>
        </p:txBody>
      </p:sp>
      <p:pic>
        <p:nvPicPr>
          <p:cNvPr id="6" name="Content Placeholder 5">
            <a:extLst>
              <a:ext uri="{FF2B5EF4-FFF2-40B4-BE49-F238E27FC236}">
                <a16:creationId xmlns:a16="http://schemas.microsoft.com/office/drawing/2014/main" id="{B77C3358-0513-3541-81FA-AB8A711568BD}"/>
              </a:ext>
            </a:extLst>
          </p:cNvPr>
          <p:cNvPicPr>
            <a:picLocks noChangeAspect="1"/>
          </p:cNvPicPr>
          <p:nvPr/>
        </p:nvPicPr>
        <p:blipFill rotWithShape="1">
          <a:blip r:embed="rId3"/>
          <a:srcRect t="36099"/>
          <a:stretch/>
        </p:blipFill>
        <p:spPr>
          <a:xfrm>
            <a:off x="4785127" y="2717074"/>
            <a:ext cx="7241774" cy="2959826"/>
          </a:xfrm>
          <a:prstGeom prst="rect">
            <a:avLst/>
          </a:prstGeom>
        </p:spPr>
      </p:pic>
      <p:sp>
        <p:nvSpPr>
          <p:cNvPr id="2" name="TextBox 1">
            <a:extLst>
              <a:ext uri="{FF2B5EF4-FFF2-40B4-BE49-F238E27FC236}">
                <a16:creationId xmlns:a16="http://schemas.microsoft.com/office/drawing/2014/main" id="{9CE54E2A-125F-F64E-9A1C-36BBC47DB488}"/>
              </a:ext>
            </a:extLst>
          </p:cNvPr>
          <p:cNvSpPr txBox="1"/>
          <p:nvPr/>
        </p:nvSpPr>
        <p:spPr>
          <a:xfrm>
            <a:off x="0" y="6542385"/>
            <a:ext cx="12192000" cy="307777"/>
          </a:xfrm>
          <a:prstGeom prst="rect">
            <a:avLst/>
          </a:prstGeom>
          <a:noFill/>
        </p:spPr>
        <p:txBody>
          <a:bodyPr wrap="square" rtlCol="0">
            <a:spAutoFit/>
          </a:bodyPr>
          <a:lstStyle/>
          <a:p>
            <a:r>
              <a:rPr lang="en-AU" sz="1400" dirty="0">
                <a:solidFill>
                  <a:schemeClr val="accent2"/>
                </a:solidFill>
              </a:rPr>
              <a:t>1. </a:t>
            </a:r>
            <a:r>
              <a:rPr lang="en-AU" sz="1400" dirty="0" err="1">
                <a:solidFill>
                  <a:schemeClr val="accent2"/>
                </a:solidFill>
              </a:rPr>
              <a:t>Greff</a:t>
            </a:r>
            <a:r>
              <a:rPr lang="en-AU" sz="1400" dirty="0">
                <a:solidFill>
                  <a:schemeClr val="accent2"/>
                </a:solidFill>
              </a:rPr>
              <a:t> K, Srivastava RK, </a:t>
            </a:r>
            <a:r>
              <a:rPr lang="en-AU" sz="1400" dirty="0" err="1">
                <a:solidFill>
                  <a:schemeClr val="accent2"/>
                </a:solidFill>
              </a:rPr>
              <a:t>Koutn’ik</a:t>
            </a:r>
            <a:r>
              <a:rPr lang="en-AU" sz="1400" dirty="0">
                <a:solidFill>
                  <a:schemeClr val="accent2"/>
                </a:solidFill>
              </a:rPr>
              <a:t> J, </a:t>
            </a:r>
            <a:r>
              <a:rPr lang="en-AU" sz="1400" dirty="0" err="1">
                <a:solidFill>
                  <a:schemeClr val="accent2"/>
                </a:solidFill>
              </a:rPr>
              <a:t>Steunebrink</a:t>
            </a:r>
            <a:r>
              <a:rPr lang="en-AU" sz="1400" dirty="0">
                <a:solidFill>
                  <a:schemeClr val="accent2"/>
                </a:solidFill>
              </a:rPr>
              <a:t> BR, </a:t>
            </a:r>
            <a:r>
              <a:rPr lang="en-AU" sz="1400" dirty="0" err="1">
                <a:solidFill>
                  <a:schemeClr val="accent2"/>
                </a:solidFill>
              </a:rPr>
              <a:t>Schmidhuber</a:t>
            </a:r>
            <a:r>
              <a:rPr lang="en-AU" sz="1400" dirty="0">
                <a:solidFill>
                  <a:schemeClr val="accent2"/>
                </a:solidFill>
              </a:rPr>
              <a:t> J. LSTM: A search space odyssey. IEEE Trans neural networks Learn Syst. 2017;28(10):2222–32. </a:t>
            </a:r>
          </a:p>
        </p:txBody>
      </p:sp>
      <p:sp>
        <p:nvSpPr>
          <p:cNvPr id="8" name="TextBox 7">
            <a:extLst>
              <a:ext uri="{FF2B5EF4-FFF2-40B4-BE49-F238E27FC236}">
                <a16:creationId xmlns:a16="http://schemas.microsoft.com/office/drawing/2014/main" id="{1B822806-C3AC-ED47-A0EF-A8646760DB61}"/>
              </a:ext>
            </a:extLst>
          </p:cNvPr>
          <p:cNvSpPr txBox="1"/>
          <p:nvPr/>
        </p:nvSpPr>
        <p:spPr>
          <a:xfrm>
            <a:off x="6968310" y="291460"/>
            <a:ext cx="2074332" cy="1938992"/>
          </a:xfrm>
          <a:prstGeom prst="rect">
            <a:avLst/>
          </a:prstGeom>
          <a:solidFill>
            <a:schemeClr val="accent6">
              <a:lumMod val="20000"/>
              <a:lumOff val="80000"/>
            </a:schemeClr>
          </a:solidFill>
        </p:spPr>
        <p:txBody>
          <a:bodyPr wrap="square" rtlCol="0">
            <a:spAutoFit/>
          </a:bodyPr>
          <a:lstStyle/>
          <a:p>
            <a:r>
              <a:rPr lang="en-US" sz="1200" b="1" dirty="0">
                <a:solidFill>
                  <a:schemeClr val="bg1"/>
                </a:solidFill>
              </a:rPr>
              <a:t>Candidate One:</a:t>
            </a:r>
          </a:p>
          <a:p>
            <a:pPr marL="285750" indent="-285750">
              <a:buFont typeface="Arial" panose="020B0604020202020204" pitchFamily="34" charset="0"/>
              <a:buChar char="•"/>
            </a:pPr>
            <a:r>
              <a:rPr lang="en-US" sz="1200" u="sng" dirty="0">
                <a:solidFill>
                  <a:schemeClr val="bg1"/>
                </a:solidFill>
              </a:rPr>
              <a:t>giardiasis (title)</a:t>
            </a:r>
          </a:p>
          <a:p>
            <a:pPr marL="285750" indent="-285750">
              <a:buFont typeface="Arial" panose="020B0604020202020204" pitchFamily="34" charset="0"/>
              <a:buChar char="•"/>
            </a:pPr>
            <a:r>
              <a:rPr lang="en-US" sz="1200" dirty="0">
                <a:solidFill>
                  <a:schemeClr val="bg1"/>
                </a:solidFill>
              </a:rPr>
              <a:t>giardiasis (pre)</a:t>
            </a:r>
          </a:p>
          <a:p>
            <a:pPr marL="285750" indent="-285750">
              <a:buFont typeface="Arial" panose="020B0604020202020204" pitchFamily="34" charset="0"/>
              <a:buChar char="•"/>
            </a:pPr>
            <a:r>
              <a:rPr lang="en-US" sz="1200" dirty="0">
                <a:solidFill>
                  <a:schemeClr val="bg1"/>
                </a:solidFill>
              </a:rPr>
              <a:t>parasitic infections (pre)</a:t>
            </a:r>
          </a:p>
          <a:p>
            <a:pPr marL="285750" indent="-285750">
              <a:buFont typeface="Arial" panose="020B0604020202020204" pitchFamily="34" charset="0"/>
              <a:buChar char="•"/>
            </a:pPr>
            <a:r>
              <a:rPr lang="en-US" sz="1200" dirty="0">
                <a:solidFill>
                  <a:schemeClr val="bg1"/>
                </a:solidFill>
              </a:rPr>
              <a:t>abdominal pain (target)</a:t>
            </a:r>
          </a:p>
          <a:p>
            <a:pPr marL="285750" indent="-285750">
              <a:buFont typeface="Arial" panose="020B0604020202020204" pitchFamily="34" charset="0"/>
              <a:buChar char="•"/>
            </a:pPr>
            <a:r>
              <a:rPr lang="en-US" sz="1200" dirty="0">
                <a:solidFill>
                  <a:schemeClr val="bg1"/>
                </a:solidFill>
              </a:rPr>
              <a:t>nausea (target)</a:t>
            </a:r>
          </a:p>
          <a:p>
            <a:pPr marL="285750" indent="-285750">
              <a:buFont typeface="Arial" panose="020B0604020202020204" pitchFamily="34" charset="0"/>
              <a:buChar char="•"/>
            </a:pPr>
            <a:r>
              <a:rPr lang="en-US" sz="1200" dirty="0">
                <a:solidFill>
                  <a:schemeClr val="bg1"/>
                </a:solidFill>
              </a:rPr>
              <a:t>vomiting (target)</a:t>
            </a:r>
          </a:p>
          <a:p>
            <a:pPr marL="285750" indent="-285750">
              <a:buFont typeface="Arial" panose="020B0604020202020204" pitchFamily="34" charset="0"/>
              <a:buChar char="•"/>
            </a:pPr>
            <a:r>
              <a:rPr lang="en-US" sz="1200" dirty="0">
                <a:solidFill>
                  <a:schemeClr val="bg1"/>
                </a:solidFill>
              </a:rPr>
              <a:t>diarrhea (target)</a:t>
            </a:r>
          </a:p>
          <a:p>
            <a:pPr marL="285750" indent="-285750">
              <a:buFont typeface="Arial" panose="020B0604020202020204" pitchFamily="34" charset="0"/>
              <a:buChar char="•"/>
            </a:pPr>
            <a:r>
              <a:rPr lang="en-US" sz="1200" u="sng" dirty="0">
                <a:solidFill>
                  <a:schemeClr val="bg1"/>
                </a:solidFill>
              </a:rPr>
              <a:t>malabsorption syndrome (target)</a:t>
            </a:r>
          </a:p>
        </p:txBody>
      </p:sp>
      <mc:AlternateContent xmlns:mc="http://schemas.openxmlformats.org/markup-compatibility/2006">
        <mc:Choice xmlns:p14="http://schemas.microsoft.com/office/powerpoint/2010/main" Requires="p14">
          <p:contentPart p14:bwMode="auto" r:id="rId4">
            <p14:nvContentPartPr>
              <p14:cNvPr id="5" name="Ink 4">
                <a:extLst>
                  <a:ext uri="{FF2B5EF4-FFF2-40B4-BE49-F238E27FC236}">
                    <a16:creationId xmlns:a16="http://schemas.microsoft.com/office/drawing/2014/main" id="{A7B097AC-B24D-204B-A9D2-5DD3192A902B}"/>
                  </a:ext>
                </a:extLst>
              </p14:cNvPr>
              <p14:cNvContentPartPr/>
              <p14:nvPr/>
            </p14:nvContentPartPr>
            <p14:xfrm>
              <a:off x="6449863" y="609480"/>
              <a:ext cx="554400" cy="1989000"/>
            </p14:xfrm>
          </p:contentPart>
        </mc:Choice>
        <mc:Fallback>
          <p:pic>
            <p:nvPicPr>
              <p:cNvPr id="5" name="Ink 4">
                <a:extLst>
                  <a:ext uri="{FF2B5EF4-FFF2-40B4-BE49-F238E27FC236}">
                    <a16:creationId xmlns:a16="http://schemas.microsoft.com/office/drawing/2014/main" id="{A7B097AC-B24D-204B-A9D2-5DD3192A902B}"/>
                  </a:ext>
                </a:extLst>
              </p:cNvPr>
              <p:cNvPicPr/>
              <p:nvPr/>
            </p:nvPicPr>
            <p:blipFill>
              <a:blip r:embed="rId5"/>
              <a:stretch>
                <a:fillRect/>
              </a:stretch>
            </p:blipFill>
            <p:spPr>
              <a:xfrm>
                <a:off x="6440863" y="600480"/>
                <a:ext cx="572040" cy="2006640"/>
              </a:xfrm>
              <a:prstGeom prst="rect">
                <a:avLst/>
              </a:prstGeom>
            </p:spPr>
          </p:pic>
        </mc:Fallback>
      </mc:AlternateContent>
      <p:sp>
        <p:nvSpPr>
          <p:cNvPr id="21" name="TextBox 20">
            <a:extLst>
              <a:ext uri="{FF2B5EF4-FFF2-40B4-BE49-F238E27FC236}">
                <a16:creationId xmlns:a16="http://schemas.microsoft.com/office/drawing/2014/main" id="{F7E5B898-7D3D-7341-86D7-8D42948D9471}"/>
              </a:ext>
            </a:extLst>
          </p:cNvPr>
          <p:cNvSpPr txBox="1"/>
          <p:nvPr/>
        </p:nvSpPr>
        <p:spPr>
          <a:xfrm>
            <a:off x="6927298" y="2316964"/>
            <a:ext cx="2608587" cy="400110"/>
          </a:xfrm>
          <a:prstGeom prst="rect">
            <a:avLst/>
          </a:prstGeom>
          <a:noFill/>
        </p:spPr>
        <p:txBody>
          <a:bodyPr wrap="square" rtlCol="0">
            <a:spAutoFit/>
          </a:bodyPr>
          <a:lstStyle/>
          <a:p>
            <a:r>
              <a:rPr lang="en-US" sz="2000" b="1" dirty="0">
                <a:solidFill>
                  <a:srgbClr val="FF0000"/>
                </a:solidFill>
                <a:latin typeface="Bradley Hand" pitchFamily="2" charset="77"/>
              </a:rPr>
              <a:t>Feature vector x 8</a:t>
            </a:r>
            <a:endParaRPr lang="en-US" sz="2000" b="1" baseline="30000" dirty="0">
              <a:solidFill>
                <a:srgbClr val="FF0000"/>
              </a:solidFill>
              <a:latin typeface="Bradley Hand" pitchFamily="2" charset="77"/>
            </a:endParaRPr>
          </a:p>
        </p:txBody>
      </p:sp>
      <mc:AlternateContent xmlns:mc="http://schemas.openxmlformats.org/markup-compatibility/2006">
        <mc:Choice xmlns:p14="http://schemas.microsoft.com/office/powerpoint/2010/main" Requires="p14">
          <p:contentPart p14:bwMode="auto" r:id="rId6">
            <p14:nvContentPartPr>
              <p14:cNvPr id="18" name="Ink 17">
                <a:extLst>
                  <a:ext uri="{FF2B5EF4-FFF2-40B4-BE49-F238E27FC236}">
                    <a16:creationId xmlns:a16="http://schemas.microsoft.com/office/drawing/2014/main" id="{F6C27E29-40D0-8747-93BD-CA94329C6BE8}"/>
                  </a:ext>
                </a:extLst>
              </p14:cNvPr>
              <p14:cNvContentPartPr/>
              <p14:nvPr/>
            </p14:nvContentPartPr>
            <p14:xfrm>
              <a:off x="5604943" y="2612160"/>
              <a:ext cx="5067720" cy="202320"/>
            </p14:xfrm>
          </p:contentPart>
        </mc:Choice>
        <mc:Fallback>
          <p:pic>
            <p:nvPicPr>
              <p:cNvPr id="18" name="Ink 17">
                <a:extLst>
                  <a:ext uri="{FF2B5EF4-FFF2-40B4-BE49-F238E27FC236}">
                    <a16:creationId xmlns:a16="http://schemas.microsoft.com/office/drawing/2014/main" id="{F6C27E29-40D0-8747-93BD-CA94329C6BE8}"/>
                  </a:ext>
                </a:extLst>
              </p:cNvPr>
              <p:cNvPicPr/>
              <p:nvPr/>
            </p:nvPicPr>
            <p:blipFill>
              <a:blip r:embed="rId7"/>
              <a:stretch>
                <a:fillRect/>
              </a:stretch>
            </p:blipFill>
            <p:spPr>
              <a:xfrm>
                <a:off x="5595942" y="2603176"/>
                <a:ext cx="5085361" cy="219929"/>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49" name="Ink 48">
                <a:extLst>
                  <a:ext uri="{FF2B5EF4-FFF2-40B4-BE49-F238E27FC236}">
                    <a16:creationId xmlns:a16="http://schemas.microsoft.com/office/drawing/2014/main" id="{9F612517-AEAA-7C49-97B2-3C5778BFB8CF}"/>
                  </a:ext>
                </a:extLst>
              </p14:cNvPr>
              <p14:cNvContentPartPr/>
              <p14:nvPr/>
            </p14:nvContentPartPr>
            <p14:xfrm>
              <a:off x="4758943" y="2509200"/>
              <a:ext cx="818640" cy="1159920"/>
            </p14:xfrm>
          </p:contentPart>
        </mc:Choice>
        <mc:Fallback xmlns="">
          <p:pic>
            <p:nvPicPr>
              <p:cNvPr id="49" name="Ink 48">
                <a:extLst>
                  <a:ext uri="{FF2B5EF4-FFF2-40B4-BE49-F238E27FC236}">
                    <a16:creationId xmlns:a16="http://schemas.microsoft.com/office/drawing/2014/main" id="{9F612517-AEAA-7C49-97B2-3C5778BFB8CF}"/>
                  </a:ext>
                </a:extLst>
              </p:cNvPr>
              <p:cNvPicPr/>
              <p:nvPr/>
            </p:nvPicPr>
            <p:blipFill>
              <a:blip r:embed="rId9"/>
              <a:stretch>
                <a:fillRect/>
              </a:stretch>
            </p:blipFill>
            <p:spPr>
              <a:xfrm>
                <a:off x="4749943" y="2500560"/>
                <a:ext cx="836280" cy="11775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51" name="Ink 50">
                <a:extLst>
                  <a:ext uri="{FF2B5EF4-FFF2-40B4-BE49-F238E27FC236}">
                    <a16:creationId xmlns:a16="http://schemas.microsoft.com/office/drawing/2014/main" id="{D30412D8-EFB7-B14E-826A-5F212D927759}"/>
                  </a:ext>
                </a:extLst>
              </p14:cNvPr>
              <p14:cNvContentPartPr/>
              <p14:nvPr/>
            </p14:nvContentPartPr>
            <p14:xfrm>
              <a:off x="4719703" y="3952440"/>
              <a:ext cx="970560" cy="804600"/>
            </p14:xfrm>
          </p:contentPart>
        </mc:Choice>
        <mc:Fallback xmlns="">
          <p:pic>
            <p:nvPicPr>
              <p:cNvPr id="51" name="Ink 50">
                <a:extLst>
                  <a:ext uri="{FF2B5EF4-FFF2-40B4-BE49-F238E27FC236}">
                    <a16:creationId xmlns:a16="http://schemas.microsoft.com/office/drawing/2014/main" id="{D30412D8-EFB7-B14E-826A-5F212D927759}"/>
                  </a:ext>
                </a:extLst>
              </p:cNvPr>
              <p:cNvPicPr/>
              <p:nvPr/>
            </p:nvPicPr>
            <p:blipFill>
              <a:blip r:embed="rId11"/>
              <a:stretch>
                <a:fillRect/>
              </a:stretch>
            </p:blipFill>
            <p:spPr>
              <a:xfrm>
                <a:off x="4710703" y="3943440"/>
                <a:ext cx="988200" cy="8222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52" name="Ink 51">
                <a:extLst>
                  <a:ext uri="{FF2B5EF4-FFF2-40B4-BE49-F238E27FC236}">
                    <a16:creationId xmlns:a16="http://schemas.microsoft.com/office/drawing/2014/main" id="{DBF92BD4-8716-1F4A-9924-A19F3DC8C51F}"/>
                  </a:ext>
                </a:extLst>
              </p14:cNvPr>
              <p14:cNvContentPartPr/>
              <p14:nvPr/>
            </p14:nvContentPartPr>
            <p14:xfrm>
              <a:off x="4802863" y="4806000"/>
              <a:ext cx="952560" cy="550440"/>
            </p14:xfrm>
          </p:contentPart>
        </mc:Choice>
        <mc:Fallback xmlns="">
          <p:pic>
            <p:nvPicPr>
              <p:cNvPr id="52" name="Ink 51">
                <a:extLst>
                  <a:ext uri="{FF2B5EF4-FFF2-40B4-BE49-F238E27FC236}">
                    <a16:creationId xmlns:a16="http://schemas.microsoft.com/office/drawing/2014/main" id="{DBF92BD4-8716-1F4A-9924-A19F3DC8C51F}"/>
                  </a:ext>
                </a:extLst>
              </p:cNvPr>
              <p:cNvPicPr/>
              <p:nvPr/>
            </p:nvPicPr>
            <p:blipFill>
              <a:blip r:embed="rId13"/>
              <a:stretch>
                <a:fillRect/>
              </a:stretch>
            </p:blipFill>
            <p:spPr>
              <a:xfrm>
                <a:off x="4794223" y="4797360"/>
                <a:ext cx="970200" cy="5680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53" name="Ink 52">
                <a:extLst>
                  <a:ext uri="{FF2B5EF4-FFF2-40B4-BE49-F238E27FC236}">
                    <a16:creationId xmlns:a16="http://schemas.microsoft.com/office/drawing/2014/main" id="{80F73381-7B40-234A-B2E1-8D712F5345AA}"/>
                  </a:ext>
                </a:extLst>
              </p14:cNvPr>
              <p14:cNvContentPartPr/>
              <p14:nvPr/>
            </p14:nvContentPartPr>
            <p14:xfrm>
              <a:off x="8527783" y="615960"/>
              <a:ext cx="1617480" cy="372960"/>
            </p14:xfrm>
          </p:contentPart>
        </mc:Choice>
        <mc:Fallback xmlns="">
          <p:pic>
            <p:nvPicPr>
              <p:cNvPr id="53" name="Ink 52">
                <a:extLst>
                  <a:ext uri="{FF2B5EF4-FFF2-40B4-BE49-F238E27FC236}">
                    <a16:creationId xmlns:a16="http://schemas.microsoft.com/office/drawing/2014/main" id="{80F73381-7B40-234A-B2E1-8D712F5345AA}"/>
                  </a:ext>
                </a:extLst>
              </p:cNvPr>
              <p:cNvPicPr/>
              <p:nvPr/>
            </p:nvPicPr>
            <p:blipFill>
              <a:blip r:embed="rId15"/>
              <a:stretch>
                <a:fillRect/>
              </a:stretch>
            </p:blipFill>
            <p:spPr>
              <a:xfrm>
                <a:off x="8509783" y="597960"/>
                <a:ext cx="1653120" cy="4086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54" name="Ink 53">
                <a:extLst>
                  <a:ext uri="{FF2B5EF4-FFF2-40B4-BE49-F238E27FC236}">
                    <a16:creationId xmlns:a16="http://schemas.microsoft.com/office/drawing/2014/main" id="{43ECD95D-7A91-ED4C-832C-D0AF232106C9}"/>
                  </a:ext>
                </a:extLst>
              </p14:cNvPr>
              <p14:cNvContentPartPr/>
              <p14:nvPr/>
            </p14:nvContentPartPr>
            <p14:xfrm>
              <a:off x="9014143" y="1248120"/>
              <a:ext cx="1141560" cy="675360"/>
            </p14:xfrm>
          </p:contentPart>
        </mc:Choice>
        <mc:Fallback xmlns="">
          <p:pic>
            <p:nvPicPr>
              <p:cNvPr id="54" name="Ink 53">
                <a:extLst>
                  <a:ext uri="{FF2B5EF4-FFF2-40B4-BE49-F238E27FC236}">
                    <a16:creationId xmlns:a16="http://schemas.microsoft.com/office/drawing/2014/main" id="{43ECD95D-7A91-ED4C-832C-D0AF232106C9}"/>
                  </a:ext>
                </a:extLst>
              </p:cNvPr>
              <p:cNvPicPr/>
              <p:nvPr/>
            </p:nvPicPr>
            <p:blipFill>
              <a:blip r:embed="rId17"/>
              <a:stretch>
                <a:fillRect/>
              </a:stretch>
            </p:blipFill>
            <p:spPr>
              <a:xfrm>
                <a:off x="8996503" y="1230480"/>
                <a:ext cx="1177200" cy="711000"/>
              </a:xfrm>
              <a:prstGeom prst="rect">
                <a:avLst/>
              </a:prstGeom>
            </p:spPr>
          </p:pic>
        </mc:Fallback>
      </mc:AlternateContent>
      <p:sp>
        <p:nvSpPr>
          <p:cNvPr id="55" name="TextBox 54">
            <a:extLst>
              <a:ext uri="{FF2B5EF4-FFF2-40B4-BE49-F238E27FC236}">
                <a16:creationId xmlns:a16="http://schemas.microsoft.com/office/drawing/2014/main" id="{30118039-FF7F-7C4A-AB9F-854489B2AB39}"/>
              </a:ext>
            </a:extLst>
          </p:cNvPr>
          <p:cNvSpPr txBox="1"/>
          <p:nvPr/>
        </p:nvSpPr>
        <p:spPr>
          <a:xfrm>
            <a:off x="10155703" y="814051"/>
            <a:ext cx="2074332" cy="707886"/>
          </a:xfrm>
          <a:prstGeom prst="rect">
            <a:avLst/>
          </a:prstGeom>
          <a:noFill/>
        </p:spPr>
        <p:txBody>
          <a:bodyPr wrap="square" rtlCol="0">
            <a:spAutoFit/>
          </a:bodyPr>
          <a:lstStyle/>
          <a:p>
            <a:r>
              <a:rPr lang="en-US" sz="2000" b="1" dirty="0">
                <a:solidFill>
                  <a:srgbClr val="00B050"/>
                </a:solidFill>
                <a:latin typeface="Bradley Hand" pitchFamily="2" charset="77"/>
              </a:rPr>
              <a:t>Does relationship exist?</a:t>
            </a:r>
            <a:endParaRPr lang="en-US" sz="2000" b="1" baseline="30000" dirty="0">
              <a:solidFill>
                <a:srgbClr val="00B050"/>
              </a:solidFill>
              <a:latin typeface="Bradley Hand" pitchFamily="2" charset="77"/>
            </a:endParaRPr>
          </a:p>
        </p:txBody>
      </p:sp>
      <p:sp>
        <p:nvSpPr>
          <p:cNvPr id="56" name="Horizontal Scroll 55">
            <a:extLst>
              <a:ext uri="{FF2B5EF4-FFF2-40B4-BE49-F238E27FC236}">
                <a16:creationId xmlns:a16="http://schemas.microsoft.com/office/drawing/2014/main" id="{1AB1D94A-4999-6F4F-A2DE-0357352F498E}"/>
              </a:ext>
            </a:extLst>
          </p:cNvPr>
          <p:cNvSpPr/>
          <p:nvPr/>
        </p:nvSpPr>
        <p:spPr>
          <a:xfrm>
            <a:off x="5033179" y="5756895"/>
            <a:ext cx="6745669" cy="812677"/>
          </a:xfrm>
          <a:prstGeom prst="horizontalScroll">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n w="0"/>
                <a:solidFill>
                  <a:schemeClr val="bg1"/>
                </a:solidFill>
                <a:effectLst>
                  <a:outerShdw blurRad="38100" dist="19050" dir="2700000" algn="tl" rotWithShape="0">
                    <a:schemeClr val="dk1">
                      <a:alpha val="40000"/>
                    </a:schemeClr>
                  </a:outerShdw>
                </a:effectLst>
              </a:rPr>
              <a:t>Output = binary label: relationship or not?</a:t>
            </a:r>
          </a:p>
        </p:txBody>
      </p:sp>
    </p:spTree>
    <p:custDataLst>
      <p:tags r:id="rId1"/>
    </p:custDataLst>
    <p:extLst>
      <p:ext uri="{BB962C8B-B14F-4D97-AF65-F5344CB8AC3E}">
        <p14:creationId xmlns:p14="http://schemas.microsoft.com/office/powerpoint/2010/main" val="37051163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118562"/>
    </mc:Choice>
    <mc:Fallback xmlns="">
      <p:transition spd="slow" advTm="11856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7">
                                            <p:txEl>
                                              <p:pRg st="0" end="0"/>
                                            </p:txEl>
                                          </p:spTgt>
                                        </p:tgtEl>
                                        <p:attrNameLst>
                                          <p:attrName>style.visibility</p:attrName>
                                        </p:attrNameLst>
                                      </p:cBhvr>
                                      <p:to>
                                        <p:strVal val="visible"/>
                                      </p:to>
                                    </p:set>
                                    <p:animEffect transition="in" filter="dissolve">
                                      <p:cBhvr>
                                        <p:cTn id="7" dur="500"/>
                                        <p:tgtEl>
                                          <p:spTgt spid="47">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dissolve">
                                      <p:cBhvr>
                                        <p:cTn id="10" dur="500"/>
                                        <p:tgtEl>
                                          <p:spTgt spid="5"/>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dissolve">
                                      <p:cBhvr>
                                        <p:cTn id="13" dur="500"/>
                                        <p:tgtEl>
                                          <p:spTgt spid="21"/>
                                        </p:tgtEl>
                                      </p:cBhvr>
                                    </p:animEffect>
                                  </p:childTnLst>
                                </p:cTn>
                              </p:par>
                              <p:par>
                                <p:cTn id="14" presetID="9" presetClass="entr" presetSubtype="0" fill="hold" nodeType="with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dissolve">
                                      <p:cBhvr>
                                        <p:cTn id="16" dur="500"/>
                                        <p:tgtEl>
                                          <p:spTgt spid="18"/>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47">
                                            <p:txEl>
                                              <p:pRg st="1" end="1"/>
                                            </p:txEl>
                                          </p:spTgt>
                                        </p:tgtEl>
                                        <p:attrNameLst>
                                          <p:attrName>style.visibility</p:attrName>
                                        </p:attrNameLst>
                                      </p:cBhvr>
                                      <p:to>
                                        <p:strVal val="visible"/>
                                      </p:to>
                                    </p:set>
                                    <p:animEffect transition="in" filter="dissolve">
                                      <p:cBhvr>
                                        <p:cTn id="21" dur="500"/>
                                        <p:tgtEl>
                                          <p:spTgt spid="47">
                                            <p:txEl>
                                              <p:pRg st="1" end="1"/>
                                            </p:txEl>
                                          </p:spTgt>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47">
                                            <p:txEl>
                                              <p:pRg st="2" end="2"/>
                                            </p:txEl>
                                          </p:spTgt>
                                        </p:tgtEl>
                                        <p:attrNameLst>
                                          <p:attrName>style.visibility</p:attrName>
                                        </p:attrNameLst>
                                      </p:cBhvr>
                                      <p:to>
                                        <p:strVal val="visible"/>
                                      </p:to>
                                    </p:set>
                                    <p:animEffect transition="in" filter="dissolve">
                                      <p:cBhvr>
                                        <p:cTn id="24" dur="500"/>
                                        <p:tgtEl>
                                          <p:spTgt spid="47">
                                            <p:txEl>
                                              <p:pRg st="2" end="2"/>
                                            </p:txEl>
                                          </p:spTgt>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47">
                                            <p:txEl>
                                              <p:pRg st="3" end="3"/>
                                            </p:txEl>
                                          </p:spTgt>
                                        </p:tgtEl>
                                        <p:attrNameLst>
                                          <p:attrName>style.visibility</p:attrName>
                                        </p:attrNameLst>
                                      </p:cBhvr>
                                      <p:to>
                                        <p:strVal val="visible"/>
                                      </p:to>
                                    </p:set>
                                    <p:animEffect transition="in" filter="dissolve">
                                      <p:cBhvr>
                                        <p:cTn id="27" dur="500"/>
                                        <p:tgtEl>
                                          <p:spTgt spid="47">
                                            <p:txEl>
                                              <p:pRg st="3" end="3"/>
                                            </p:txEl>
                                          </p:spTgt>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47">
                                            <p:txEl>
                                              <p:pRg st="4" end="4"/>
                                            </p:txEl>
                                          </p:spTgt>
                                        </p:tgtEl>
                                        <p:attrNameLst>
                                          <p:attrName>style.visibility</p:attrName>
                                        </p:attrNameLst>
                                      </p:cBhvr>
                                      <p:to>
                                        <p:strVal val="visible"/>
                                      </p:to>
                                    </p:set>
                                    <p:animEffect transition="in" filter="dissolve">
                                      <p:cBhvr>
                                        <p:cTn id="30" dur="500"/>
                                        <p:tgtEl>
                                          <p:spTgt spid="47">
                                            <p:txEl>
                                              <p:pRg st="4" end="4"/>
                                            </p:txEl>
                                          </p:spTgt>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47">
                                            <p:txEl>
                                              <p:pRg st="5" end="5"/>
                                            </p:txEl>
                                          </p:spTgt>
                                        </p:tgtEl>
                                        <p:attrNameLst>
                                          <p:attrName>style.visibility</p:attrName>
                                        </p:attrNameLst>
                                      </p:cBhvr>
                                      <p:to>
                                        <p:strVal val="visible"/>
                                      </p:to>
                                    </p:set>
                                    <p:animEffect transition="in" filter="dissolve">
                                      <p:cBhvr>
                                        <p:cTn id="33" dur="500"/>
                                        <p:tgtEl>
                                          <p:spTgt spid="47">
                                            <p:txEl>
                                              <p:pRg st="5" end="5"/>
                                            </p:txEl>
                                          </p:spTgt>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47">
                                            <p:txEl>
                                              <p:pRg st="6" end="6"/>
                                            </p:txEl>
                                          </p:spTgt>
                                        </p:tgtEl>
                                        <p:attrNameLst>
                                          <p:attrName>style.visibility</p:attrName>
                                        </p:attrNameLst>
                                      </p:cBhvr>
                                      <p:to>
                                        <p:strVal val="visible"/>
                                      </p:to>
                                    </p:set>
                                    <p:animEffect transition="in" filter="dissolve">
                                      <p:cBhvr>
                                        <p:cTn id="36" dur="500"/>
                                        <p:tgtEl>
                                          <p:spTgt spid="47">
                                            <p:txEl>
                                              <p:pRg st="6" end="6"/>
                                            </p:txEl>
                                          </p:spTgt>
                                        </p:tgtEl>
                                      </p:cBhvr>
                                    </p:animEffect>
                                  </p:childTnLst>
                                </p:cTn>
                              </p:par>
                              <p:par>
                                <p:cTn id="37" presetID="9" presetClass="entr" presetSubtype="0" fill="hold" nodeType="withEffect">
                                  <p:stCondLst>
                                    <p:cond delay="0"/>
                                  </p:stCondLst>
                                  <p:childTnLst>
                                    <p:set>
                                      <p:cBhvr>
                                        <p:cTn id="38" dur="1" fill="hold">
                                          <p:stCondLst>
                                            <p:cond delay="0"/>
                                          </p:stCondLst>
                                        </p:cTn>
                                        <p:tgtEl>
                                          <p:spTgt spid="49"/>
                                        </p:tgtEl>
                                        <p:attrNameLst>
                                          <p:attrName>style.visibility</p:attrName>
                                        </p:attrNameLst>
                                      </p:cBhvr>
                                      <p:to>
                                        <p:strVal val="visible"/>
                                      </p:to>
                                    </p:set>
                                    <p:animEffect transition="in" filter="dissolve">
                                      <p:cBhvr>
                                        <p:cTn id="39" dur="500"/>
                                        <p:tgtEl>
                                          <p:spTgt spid="49"/>
                                        </p:tgtEl>
                                      </p:cBhvr>
                                    </p:animEffect>
                                  </p:childTnLst>
                                </p:cTn>
                              </p:par>
                              <p:par>
                                <p:cTn id="40" presetID="9" presetClass="exit" presetSubtype="0" fill="hold" nodeType="withEffect">
                                  <p:stCondLst>
                                    <p:cond delay="0"/>
                                  </p:stCondLst>
                                  <p:childTnLst>
                                    <p:animEffect transition="out" filter="dissolve">
                                      <p:cBhvr>
                                        <p:cTn id="41" dur="500"/>
                                        <p:tgtEl>
                                          <p:spTgt spid="5"/>
                                        </p:tgtEl>
                                      </p:cBhvr>
                                    </p:animEffect>
                                    <p:set>
                                      <p:cBhvr>
                                        <p:cTn id="42" dur="1" fill="hold">
                                          <p:stCondLst>
                                            <p:cond delay="499"/>
                                          </p:stCondLst>
                                        </p:cTn>
                                        <p:tgtEl>
                                          <p:spTgt spid="5"/>
                                        </p:tgtEl>
                                        <p:attrNameLst>
                                          <p:attrName>style.visibility</p:attrName>
                                        </p:attrNameLst>
                                      </p:cBhvr>
                                      <p:to>
                                        <p:strVal val="hidden"/>
                                      </p:to>
                                    </p:set>
                                  </p:childTnLst>
                                </p:cTn>
                              </p:par>
                              <p:par>
                                <p:cTn id="43" presetID="9" presetClass="exit" presetSubtype="0" fill="hold" grpId="1" nodeType="withEffect">
                                  <p:stCondLst>
                                    <p:cond delay="0"/>
                                  </p:stCondLst>
                                  <p:childTnLst>
                                    <p:animEffect transition="out" filter="dissolve">
                                      <p:cBhvr>
                                        <p:cTn id="44" dur="500"/>
                                        <p:tgtEl>
                                          <p:spTgt spid="21"/>
                                        </p:tgtEl>
                                      </p:cBhvr>
                                    </p:animEffect>
                                    <p:set>
                                      <p:cBhvr>
                                        <p:cTn id="45" dur="1" fill="hold">
                                          <p:stCondLst>
                                            <p:cond delay="499"/>
                                          </p:stCondLst>
                                        </p:cTn>
                                        <p:tgtEl>
                                          <p:spTgt spid="21"/>
                                        </p:tgtEl>
                                        <p:attrNameLst>
                                          <p:attrName>style.visibility</p:attrName>
                                        </p:attrNameLst>
                                      </p:cBhvr>
                                      <p:to>
                                        <p:strVal val="hidden"/>
                                      </p:to>
                                    </p:set>
                                  </p:childTnLst>
                                </p:cTn>
                              </p:par>
                              <p:par>
                                <p:cTn id="46" presetID="9" presetClass="exit" presetSubtype="0" fill="hold" nodeType="withEffect">
                                  <p:stCondLst>
                                    <p:cond delay="0"/>
                                  </p:stCondLst>
                                  <p:childTnLst>
                                    <p:animEffect transition="out" filter="dissolve">
                                      <p:cBhvr>
                                        <p:cTn id="47" dur="500"/>
                                        <p:tgtEl>
                                          <p:spTgt spid="18"/>
                                        </p:tgtEl>
                                      </p:cBhvr>
                                    </p:animEffect>
                                    <p:set>
                                      <p:cBhvr>
                                        <p:cTn id="48" dur="1" fill="hold">
                                          <p:stCondLst>
                                            <p:cond delay="499"/>
                                          </p:stCondLst>
                                        </p:cTn>
                                        <p:tgtEl>
                                          <p:spTgt spid="18"/>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9" presetClass="entr" presetSubtype="0" fill="hold" grpId="0" nodeType="clickEffect">
                                  <p:stCondLst>
                                    <p:cond delay="0"/>
                                  </p:stCondLst>
                                  <p:childTnLst>
                                    <p:set>
                                      <p:cBhvr>
                                        <p:cTn id="52" dur="1" fill="hold">
                                          <p:stCondLst>
                                            <p:cond delay="0"/>
                                          </p:stCondLst>
                                        </p:cTn>
                                        <p:tgtEl>
                                          <p:spTgt spid="47">
                                            <p:txEl>
                                              <p:pRg st="7" end="7"/>
                                            </p:txEl>
                                          </p:spTgt>
                                        </p:tgtEl>
                                        <p:attrNameLst>
                                          <p:attrName>style.visibility</p:attrName>
                                        </p:attrNameLst>
                                      </p:cBhvr>
                                      <p:to>
                                        <p:strVal val="visible"/>
                                      </p:to>
                                    </p:set>
                                    <p:animEffect transition="in" filter="dissolve">
                                      <p:cBhvr>
                                        <p:cTn id="53" dur="500"/>
                                        <p:tgtEl>
                                          <p:spTgt spid="47">
                                            <p:txEl>
                                              <p:pRg st="7" end="7"/>
                                            </p:txEl>
                                          </p:spTgt>
                                        </p:tgtEl>
                                      </p:cBhvr>
                                    </p:animEffect>
                                  </p:childTnLst>
                                </p:cTn>
                              </p:par>
                              <p:par>
                                <p:cTn id="54" presetID="9" presetClass="entr" presetSubtype="0" fill="hold" nodeType="withEffect">
                                  <p:stCondLst>
                                    <p:cond delay="0"/>
                                  </p:stCondLst>
                                  <p:childTnLst>
                                    <p:set>
                                      <p:cBhvr>
                                        <p:cTn id="55" dur="1" fill="hold">
                                          <p:stCondLst>
                                            <p:cond delay="0"/>
                                          </p:stCondLst>
                                        </p:cTn>
                                        <p:tgtEl>
                                          <p:spTgt spid="51"/>
                                        </p:tgtEl>
                                        <p:attrNameLst>
                                          <p:attrName>style.visibility</p:attrName>
                                        </p:attrNameLst>
                                      </p:cBhvr>
                                      <p:to>
                                        <p:strVal val="visible"/>
                                      </p:to>
                                    </p:set>
                                    <p:animEffect transition="in" filter="dissolve">
                                      <p:cBhvr>
                                        <p:cTn id="56" dur="500"/>
                                        <p:tgtEl>
                                          <p:spTgt spid="51"/>
                                        </p:tgtEl>
                                      </p:cBhvr>
                                    </p:animEffect>
                                  </p:childTnLst>
                                </p:cTn>
                              </p:par>
                              <p:par>
                                <p:cTn id="57" presetID="9" presetClass="exit" presetSubtype="0" fill="hold" nodeType="withEffect">
                                  <p:stCondLst>
                                    <p:cond delay="0"/>
                                  </p:stCondLst>
                                  <p:childTnLst>
                                    <p:animEffect transition="out" filter="dissolve">
                                      <p:cBhvr>
                                        <p:cTn id="58" dur="500"/>
                                        <p:tgtEl>
                                          <p:spTgt spid="49"/>
                                        </p:tgtEl>
                                      </p:cBhvr>
                                    </p:animEffect>
                                    <p:set>
                                      <p:cBhvr>
                                        <p:cTn id="59" dur="1" fill="hold">
                                          <p:stCondLst>
                                            <p:cond delay="499"/>
                                          </p:stCondLst>
                                        </p:cTn>
                                        <p:tgtEl>
                                          <p:spTgt spid="49"/>
                                        </p:tgtEl>
                                        <p:attrNameLst>
                                          <p:attrName>style.visibility</p:attrName>
                                        </p:attrNameLst>
                                      </p:cBhvr>
                                      <p:to>
                                        <p:strVal val="hidden"/>
                                      </p:to>
                                    </p:set>
                                  </p:childTnLst>
                                </p:cTn>
                              </p:par>
                            </p:childTnLst>
                          </p:cTn>
                        </p:par>
                      </p:childTnLst>
                    </p:cTn>
                  </p:par>
                  <p:par>
                    <p:cTn id="60" fill="hold">
                      <p:stCondLst>
                        <p:cond delay="indefinite"/>
                      </p:stCondLst>
                      <p:childTnLst>
                        <p:par>
                          <p:cTn id="61" fill="hold">
                            <p:stCondLst>
                              <p:cond delay="0"/>
                            </p:stCondLst>
                            <p:childTnLst>
                              <p:par>
                                <p:cTn id="62" presetID="9" presetClass="entr" presetSubtype="0" fill="hold" grpId="0" nodeType="clickEffect">
                                  <p:stCondLst>
                                    <p:cond delay="0"/>
                                  </p:stCondLst>
                                  <p:childTnLst>
                                    <p:set>
                                      <p:cBhvr>
                                        <p:cTn id="63" dur="1" fill="hold">
                                          <p:stCondLst>
                                            <p:cond delay="0"/>
                                          </p:stCondLst>
                                        </p:cTn>
                                        <p:tgtEl>
                                          <p:spTgt spid="47">
                                            <p:txEl>
                                              <p:pRg st="8" end="8"/>
                                            </p:txEl>
                                          </p:spTgt>
                                        </p:tgtEl>
                                        <p:attrNameLst>
                                          <p:attrName>style.visibility</p:attrName>
                                        </p:attrNameLst>
                                      </p:cBhvr>
                                      <p:to>
                                        <p:strVal val="visible"/>
                                      </p:to>
                                    </p:set>
                                    <p:animEffect transition="in" filter="dissolve">
                                      <p:cBhvr>
                                        <p:cTn id="64" dur="500"/>
                                        <p:tgtEl>
                                          <p:spTgt spid="47">
                                            <p:txEl>
                                              <p:pRg st="8" end="8"/>
                                            </p:txEl>
                                          </p:spTgt>
                                        </p:tgtEl>
                                      </p:cBhvr>
                                    </p:animEffect>
                                  </p:childTnLst>
                                </p:cTn>
                              </p:par>
                              <p:par>
                                <p:cTn id="65" presetID="9" presetClass="entr" presetSubtype="0" fill="hold" nodeType="withEffect">
                                  <p:stCondLst>
                                    <p:cond delay="0"/>
                                  </p:stCondLst>
                                  <p:childTnLst>
                                    <p:set>
                                      <p:cBhvr>
                                        <p:cTn id="66" dur="1" fill="hold">
                                          <p:stCondLst>
                                            <p:cond delay="0"/>
                                          </p:stCondLst>
                                        </p:cTn>
                                        <p:tgtEl>
                                          <p:spTgt spid="52"/>
                                        </p:tgtEl>
                                        <p:attrNameLst>
                                          <p:attrName>style.visibility</p:attrName>
                                        </p:attrNameLst>
                                      </p:cBhvr>
                                      <p:to>
                                        <p:strVal val="visible"/>
                                      </p:to>
                                    </p:set>
                                    <p:animEffect transition="in" filter="dissolve">
                                      <p:cBhvr>
                                        <p:cTn id="67" dur="500"/>
                                        <p:tgtEl>
                                          <p:spTgt spid="52"/>
                                        </p:tgtEl>
                                      </p:cBhvr>
                                    </p:animEffect>
                                  </p:childTnLst>
                                </p:cTn>
                              </p:par>
                              <p:par>
                                <p:cTn id="68" presetID="9" presetClass="exit" presetSubtype="0" fill="hold" nodeType="withEffect">
                                  <p:stCondLst>
                                    <p:cond delay="0"/>
                                  </p:stCondLst>
                                  <p:childTnLst>
                                    <p:animEffect transition="out" filter="dissolve">
                                      <p:cBhvr>
                                        <p:cTn id="69" dur="500"/>
                                        <p:tgtEl>
                                          <p:spTgt spid="51"/>
                                        </p:tgtEl>
                                      </p:cBhvr>
                                    </p:animEffect>
                                    <p:set>
                                      <p:cBhvr>
                                        <p:cTn id="70" dur="1" fill="hold">
                                          <p:stCondLst>
                                            <p:cond delay="499"/>
                                          </p:stCondLst>
                                        </p:cTn>
                                        <p:tgtEl>
                                          <p:spTgt spid="51"/>
                                        </p:tgtEl>
                                        <p:attrNameLst>
                                          <p:attrName>style.visibility</p:attrName>
                                        </p:attrNameLst>
                                      </p:cBhvr>
                                      <p:to>
                                        <p:strVal val="hidden"/>
                                      </p:to>
                                    </p:set>
                                  </p:childTnLst>
                                </p:cTn>
                              </p:par>
                            </p:childTnLst>
                          </p:cTn>
                        </p:par>
                      </p:childTnLst>
                    </p:cTn>
                  </p:par>
                  <p:par>
                    <p:cTn id="71" fill="hold">
                      <p:stCondLst>
                        <p:cond delay="indefinite"/>
                      </p:stCondLst>
                      <p:childTnLst>
                        <p:par>
                          <p:cTn id="72" fill="hold">
                            <p:stCondLst>
                              <p:cond delay="0"/>
                            </p:stCondLst>
                            <p:childTnLst>
                              <p:par>
                                <p:cTn id="73" presetID="9" presetClass="entr" presetSubtype="0" fill="hold" grpId="0" nodeType="clickEffect">
                                  <p:stCondLst>
                                    <p:cond delay="0"/>
                                  </p:stCondLst>
                                  <p:childTnLst>
                                    <p:set>
                                      <p:cBhvr>
                                        <p:cTn id="74" dur="1" fill="hold">
                                          <p:stCondLst>
                                            <p:cond delay="0"/>
                                          </p:stCondLst>
                                        </p:cTn>
                                        <p:tgtEl>
                                          <p:spTgt spid="56"/>
                                        </p:tgtEl>
                                        <p:attrNameLst>
                                          <p:attrName>style.visibility</p:attrName>
                                        </p:attrNameLst>
                                      </p:cBhvr>
                                      <p:to>
                                        <p:strVal val="visible"/>
                                      </p:to>
                                    </p:set>
                                    <p:animEffect transition="in" filter="dissolve">
                                      <p:cBhvr>
                                        <p:cTn id="75"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uiExpand="1" build="p"/>
      <p:bldP spid="21" grpId="0"/>
      <p:bldP spid="21" grpId="1"/>
      <p:bldP spid="56"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457"/>
            <a:ext cx="12188952" cy="228554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le 1">
            <a:extLst>
              <a:ext uri="{FF2B5EF4-FFF2-40B4-BE49-F238E27FC236}">
                <a16:creationId xmlns:a16="http://schemas.microsoft.com/office/drawing/2014/main" id="{F14F9DB7-6980-E744-954E-7B6A340D97F8}"/>
              </a:ext>
            </a:extLst>
          </p:cNvPr>
          <p:cNvSpPr>
            <a:spLocks noGrp="1"/>
          </p:cNvSpPr>
          <p:nvPr>
            <p:ph type="title"/>
          </p:nvPr>
        </p:nvSpPr>
        <p:spPr>
          <a:xfrm>
            <a:off x="634276" y="4892358"/>
            <a:ext cx="3766272" cy="1325563"/>
          </a:xfrm>
        </p:spPr>
        <p:txBody>
          <a:bodyPr vert="horz" lIns="91440" tIns="45720" rIns="91440" bIns="45720" rtlCol="0" anchor="ctr">
            <a:normAutofit/>
          </a:bodyPr>
          <a:lstStyle/>
          <a:p>
            <a:pPr algn="r"/>
            <a:r>
              <a:rPr lang="en-US" sz="2400" b="1" kern="1200" dirty="0">
                <a:solidFill>
                  <a:schemeClr val="bg1"/>
                </a:solidFill>
                <a:latin typeface="+mj-lt"/>
                <a:ea typeface="+mj-ea"/>
                <a:cs typeface="+mj-cs"/>
              </a:rPr>
              <a:t>Training &amp; Evaluation</a:t>
            </a:r>
            <a:br>
              <a:rPr lang="en-US" sz="2400" kern="1200" dirty="0">
                <a:solidFill>
                  <a:schemeClr val="bg1"/>
                </a:solidFill>
                <a:latin typeface="+mj-lt"/>
                <a:ea typeface="+mj-ea"/>
                <a:cs typeface="+mj-cs"/>
              </a:rPr>
            </a:br>
            <a:r>
              <a:rPr lang="en-US" sz="2400" kern="1200" dirty="0">
                <a:solidFill>
                  <a:schemeClr val="bg1"/>
                </a:solidFill>
                <a:latin typeface="+mj-lt"/>
                <a:ea typeface="+mj-ea"/>
                <a:cs typeface="+mj-cs"/>
              </a:rPr>
              <a:t>Labelled Data Test Set</a:t>
            </a:r>
          </a:p>
        </p:txBody>
      </p:sp>
      <p:pic>
        <p:nvPicPr>
          <p:cNvPr id="6" name="Content Placeholder 5">
            <a:extLst>
              <a:ext uri="{FF2B5EF4-FFF2-40B4-BE49-F238E27FC236}">
                <a16:creationId xmlns:a16="http://schemas.microsoft.com/office/drawing/2014/main" id="{D08F46D8-9611-354B-B670-662F291DD823}"/>
              </a:ext>
            </a:extLst>
          </p:cNvPr>
          <p:cNvPicPr>
            <a:picLocks noGrp="1" noChangeAspect="1"/>
          </p:cNvPicPr>
          <p:nvPr>
            <p:ph sz="half" idx="2"/>
          </p:nvPr>
        </p:nvPicPr>
        <p:blipFill>
          <a:blip r:embed="rId2"/>
          <a:stretch>
            <a:fillRect/>
          </a:stretch>
        </p:blipFill>
        <p:spPr>
          <a:xfrm>
            <a:off x="2030063" y="1087742"/>
            <a:ext cx="8128825" cy="2987343"/>
          </a:xfrm>
          <a:prstGeom prst="rect">
            <a:avLst/>
          </a:prstGeom>
        </p:spPr>
      </p:pic>
      <p:cxnSp>
        <p:nvCxnSpPr>
          <p:cNvPr id="13" name="Straight Connector 12">
            <a:extLst>
              <a:ext uri="{FF2B5EF4-FFF2-40B4-BE49-F238E27FC236}">
                <a16:creationId xmlns:a16="http://schemas.microsoft.com/office/drawing/2014/main" id="{CE272F12-AF86-441A-BC1B-C014BBBF85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639665" y="5097939"/>
            <a:ext cx="0" cy="914400"/>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EC6BAF14-953A-444C-A57B-90ABA8771C7C}"/>
              </a:ext>
            </a:extLst>
          </p:cNvPr>
          <p:cNvSpPr>
            <a:spLocks noGrp="1"/>
          </p:cNvSpPr>
          <p:nvPr>
            <p:ph sz="half" idx="1"/>
          </p:nvPr>
        </p:nvSpPr>
        <p:spPr>
          <a:xfrm>
            <a:off x="4878784" y="4824249"/>
            <a:ext cx="6673136" cy="1461780"/>
          </a:xfrm>
        </p:spPr>
        <p:txBody>
          <a:bodyPr vert="horz" lIns="91440" tIns="45720" rIns="91440" bIns="45720" rtlCol="0" anchor="ctr">
            <a:normAutofit/>
          </a:bodyPr>
          <a:lstStyle/>
          <a:p>
            <a:r>
              <a:rPr lang="en-US" sz="1800" dirty="0">
                <a:solidFill>
                  <a:schemeClr val="bg1"/>
                </a:solidFill>
              </a:rPr>
              <a:t>Constructed using Crowdsourcing</a:t>
            </a:r>
          </a:p>
          <a:p>
            <a:r>
              <a:rPr lang="en-US" sz="1800" dirty="0">
                <a:solidFill>
                  <a:schemeClr val="bg1"/>
                </a:solidFill>
              </a:rPr>
              <a:t>Silver data set – not validated with clinicians</a:t>
            </a:r>
          </a:p>
          <a:p>
            <a:r>
              <a:rPr lang="en-US" sz="1800" dirty="0">
                <a:solidFill>
                  <a:schemeClr val="bg1"/>
                </a:solidFill>
              </a:rPr>
              <a:t>58% inter-sentence, 42% intra-sentence</a:t>
            </a:r>
          </a:p>
        </p:txBody>
      </p:sp>
      <p:sp>
        <p:nvSpPr>
          <p:cNvPr id="5" name="Slide Number Placeholder 4">
            <a:extLst>
              <a:ext uri="{FF2B5EF4-FFF2-40B4-BE49-F238E27FC236}">
                <a16:creationId xmlns:a16="http://schemas.microsoft.com/office/drawing/2014/main" id="{09619DD6-2163-B645-8B12-5F2AA730DA18}"/>
              </a:ext>
            </a:extLst>
          </p:cNvPr>
          <p:cNvSpPr>
            <a:spLocks noGrp="1"/>
          </p:cNvSpPr>
          <p:nvPr>
            <p:ph type="sldNum" sz="quarter" idx="12"/>
          </p:nvPr>
        </p:nvSpPr>
        <p:spPr>
          <a:xfrm>
            <a:off x="10534650" y="6356350"/>
            <a:ext cx="819150" cy="365125"/>
          </a:xfrm>
        </p:spPr>
        <p:txBody>
          <a:bodyPr vert="horz" lIns="91440" tIns="45720" rIns="91440" bIns="45720" rtlCol="0" anchor="ctr">
            <a:normAutofit/>
          </a:bodyPr>
          <a:lstStyle/>
          <a:p>
            <a:pPr>
              <a:spcAft>
                <a:spcPts val="600"/>
              </a:spcAft>
            </a:pPr>
            <a:fld id="{253CDD1E-6259-A844-8C68-CA31AA8918D9}" type="slidenum">
              <a:rPr lang="en-US">
                <a:solidFill>
                  <a:schemeClr val="bg1">
                    <a:alpha val="70000"/>
                  </a:schemeClr>
                </a:solidFill>
              </a:rPr>
              <a:pPr>
                <a:spcAft>
                  <a:spcPts val="600"/>
                </a:spcAft>
              </a:pPr>
              <a:t>78</a:t>
            </a:fld>
            <a:endParaRPr lang="en-US">
              <a:solidFill>
                <a:schemeClr val="bg1">
                  <a:alpha val="70000"/>
                </a:schemeClr>
              </a:solidFill>
            </a:endParaRPr>
          </a:p>
        </p:txBody>
      </p:sp>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934B13EC-CB4B-764E-90C6-8D942622FBA5}"/>
                  </a:ext>
                </a:extLst>
              </p14:cNvPr>
              <p14:cNvContentPartPr/>
              <p14:nvPr/>
            </p14:nvContentPartPr>
            <p14:xfrm>
              <a:off x="7110778" y="1536877"/>
              <a:ext cx="319680" cy="8280"/>
            </p14:xfrm>
          </p:contentPart>
        </mc:Choice>
        <mc:Fallback xmlns="">
          <p:pic>
            <p:nvPicPr>
              <p:cNvPr id="4" name="Ink 3">
                <a:extLst>
                  <a:ext uri="{FF2B5EF4-FFF2-40B4-BE49-F238E27FC236}">
                    <a16:creationId xmlns:a16="http://schemas.microsoft.com/office/drawing/2014/main" id="{934B13EC-CB4B-764E-90C6-8D942622FBA5}"/>
                  </a:ext>
                </a:extLst>
              </p:cNvPr>
              <p:cNvPicPr/>
              <p:nvPr/>
            </p:nvPicPr>
            <p:blipFill>
              <a:blip r:embed="rId4"/>
              <a:stretch>
                <a:fillRect/>
              </a:stretch>
            </p:blipFill>
            <p:spPr>
              <a:xfrm>
                <a:off x="7101778" y="1528237"/>
                <a:ext cx="337320" cy="259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2795B8CE-FFAD-F844-96E8-B4859DB34321}"/>
                  </a:ext>
                </a:extLst>
              </p14:cNvPr>
              <p14:cNvContentPartPr/>
              <p14:nvPr/>
            </p14:nvContentPartPr>
            <p14:xfrm>
              <a:off x="7276378" y="893917"/>
              <a:ext cx="397440" cy="158760"/>
            </p14:xfrm>
          </p:contentPart>
        </mc:Choice>
        <mc:Fallback xmlns="">
          <p:pic>
            <p:nvPicPr>
              <p:cNvPr id="7" name="Ink 6">
                <a:extLst>
                  <a:ext uri="{FF2B5EF4-FFF2-40B4-BE49-F238E27FC236}">
                    <a16:creationId xmlns:a16="http://schemas.microsoft.com/office/drawing/2014/main" id="{2795B8CE-FFAD-F844-96E8-B4859DB34321}"/>
                  </a:ext>
                </a:extLst>
              </p:cNvPr>
              <p:cNvPicPr/>
              <p:nvPr/>
            </p:nvPicPr>
            <p:blipFill>
              <a:blip r:embed="rId6"/>
              <a:stretch>
                <a:fillRect/>
              </a:stretch>
            </p:blipFill>
            <p:spPr>
              <a:xfrm>
                <a:off x="7267378" y="885277"/>
                <a:ext cx="415080" cy="176400"/>
              </a:xfrm>
              <a:prstGeom prst="rect">
                <a:avLst/>
              </a:prstGeom>
            </p:spPr>
          </p:pic>
        </mc:Fallback>
      </mc:AlternateContent>
      <p:sp>
        <p:nvSpPr>
          <p:cNvPr id="10" name="TextBox 9">
            <a:extLst>
              <a:ext uri="{FF2B5EF4-FFF2-40B4-BE49-F238E27FC236}">
                <a16:creationId xmlns:a16="http://schemas.microsoft.com/office/drawing/2014/main" id="{4FE8F04B-56AE-A94A-9DA6-F85B33AFFFBB}"/>
              </a:ext>
            </a:extLst>
          </p:cNvPr>
          <p:cNvSpPr txBox="1"/>
          <p:nvPr/>
        </p:nvSpPr>
        <p:spPr>
          <a:xfrm>
            <a:off x="7824579" y="696147"/>
            <a:ext cx="2166620" cy="400110"/>
          </a:xfrm>
          <a:prstGeom prst="rect">
            <a:avLst/>
          </a:prstGeom>
          <a:noFill/>
        </p:spPr>
        <p:txBody>
          <a:bodyPr wrap="square" rtlCol="0">
            <a:spAutoFit/>
          </a:bodyPr>
          <a:lstStyle/>
          <a:p>
            <a:r>
              <a:rPr lang="en-US" sz="2000" b="1" dirty="0">
                <a:solidFill>
                  <a:srgbClr val="00B050"/>
                </a:solidFill>
                <a:latin typeface="Bradley Hand" pitchFamily="2" charset="77"/>
              </a:rPr>
              <a:t>Disorder-Disorder</a:t>
            </a:r>
            <a:endParaRPr lang="en-US" sz="2000" b="1" baseline="30000" dirty="0">
              <a:solidFill>
                <a:srgbClr val="00B050"/>
              </a:solidFill>
              <a:latin typeface="Bradley Hand" pitchFamily="2" charset="77"/>
            </a:endParaRPr>
          </a:p>
        </p:txBody>
      </p:sp>
      <p:sp>
        <p:nvSpPr>
          <p:cNvPr id="12" name="TextBox 11">
            <a:extLst>
              <a:ext uri="{FF2B5EF4-FFF2-40B4-BE49-F238E27FC236}">
                <a16:creationId xmlns:a16="http://schemas.microsoft.com/office/drawing/2014/main" id="{81ED3D41-7EF0-624A-8D1D-52B5D3C192DB}"/>
              </a:ext>
            </a:extLst>
          </p:cNvPr>
          <p:cNvSpPr txBox="1"/>
          <p:nvPr/>
        </p:nvSpPr>
        <p:spPr>
          <a:xfrm>
            <a:off x="6094474" y="344791"/>
            <a:ext cx="2877018" cy="400110"/>
          </a:xfrm>
          <a:prstGeom prst="rect">
            <a:avLst/>
          </a:prstGeom>
          <a:noFill/>
        </p:spPr>
        <p:txBody>
          <a:bodyPr wrap="square" rtlCol="0">
            <a:spAutoFit/>
          </a:bodyPr>
          <a:lstStyle/>
          <a:p>
            <a:r>
              <a:rPr lang="en-US" sz="2000" b="1" dirty="0">
                <a:solidFill>
                  <a:srgbClr val="00B050"/>
                </a:solidFill>
                <a:latin typeface="Bradley Hand" pitchFamily="2" charset="77"/>
              </a:rPr>
              <a:t>Disorder-Treatment</a:t>
            </a:r>
            <a:endParaRPr lang="en-US" sz="2000" b="1" baseline="30000" dirty="0">
              <a:solidFill>
                <a:srgbClr val="00B050"/>
              </a:solidFill>
              <a:latin typeface="Bradley Hand" pitchFamily="2" charset="77"/>
            </a:endParaRPr>
          </a:p>
        </p:txBody>
      </p:sp>
      <p:sp>
        <p:nvSpPr>
          <p:cNvPr id="14" name="TextBox 13">
            <a:extLst>
              <a:ext uri="{FF2B5EF4-FFF2-40B4-BE49-F238E27FC236}">
                <a16:creationId xmlns:a16="http://schemas.microsoft.com/office/drawing/2014/main" id="{C2EE260E-FCB3-6A44-AE0B-08F485166817}"/>
              </a:ext>
            </a:extLst>
          </p:cNvPr>
          <p:cNvSpPr txBox="1"/>
          <p:nvPr/>
        </p:nvSpPr>
        <p:spPr>
          <a:xfrm>
            <a:off x="4846018" y="652567"/>
            <a:ext cx="1864514" cy="400110"/>
          </a:xfrm>
          <a:prstGeom prst="rect">
            <a:avLst/>
          </a:prstGeom>
          <a:noFill/>
        </p:spPr>
        <p:txBody>
          <a:bodyPr wrap="square" rtlCol="0">
            <a:spAutoFit/>
          </a:bodyPr>
          <a:lstStyle/>
          <a:p>
            <a:r>
              <a:rPr lang="en-US" sz="2000" b="1" dirty="0">
                <a:solidFill>
                  <a:srgbClr val="00B050"/>
                </a:solidFill>
                <a:latin typeface="Bradley Hand" pitchFamily="2" charset="77"/>
              </a:rPr>
              <a:t>Disorder-Test</a:t>
            </a:r>
            <a:endParaRPr lang="en-US" sz="2000" b="1" baseline="30000" dirty="0">
              <a:solidFill>
                <a:srgbClr val="00B050"/>
              </a:solidFill>
              <a:latin typeface="Bradley Hand" pitchFamily="2" charset="77"/>
            </a:endParaRPr>
          </a:p>
        </p:txBody>
      </p:sp>
      <p:sp>
        <p:nvSpPr>
          <p:cNvPr id="15" name="TextBox 14">
            <a:extLst>
              <a:ext uri="{FF2B5EF4-FFF2-40B4-BE49-F238E27FC236}">
                <a16:creationId xmlns:a16="http://schemas.microsoft.com/office/drawing/2014/main" id="{5466A7F5-9E98-D94A-AD7B-CC1A69DEFC6B}"/>
              </a:ext>
            </a:extLst>
          </p:cNvPr>
          <p:cNvSpPr txBox="1"/>
          <p:nvPr/>
        </p:nvSpPr>
        <p:spPr>
          <a:xfrm>
            <a:off x="2985878" y="361681"/>
            <a:ext cx="2348305" cy="400110"/>
          </a:xfrm>
          <a:prstGeom prst="rect">
            <a:avLst/>
          </a:prstGeom>
          <a:noFill/>
        </p:spPr>
        <p:txBody>
          <a:bodyPr wrap="square" rtlCol="0">
            <a:spAutoFit/>
          </a:bodyPr>
          <a:lstStyle/>
          <a:p>
            <a:r>
              <a:rPr lang="en-US" sz="2000" b="1" dirty="0">
                <a:solidFill>
                  <a:srgbClr val="00B050"/>
                </a:solidFill>
                <a:latin typeface="Bradley Hand" pitchFamily="2" charset="77"/>
              </a:rPr>
              <a:t>Disorder-Symptom</a:t>
            </a:r>
            <a:endParaRPr lang="en-US" sz="2000" b="1" baseline="30000" dirty="0">
              <a:solidFill>
                <a:srgbClr val="00B050"/>
              </a:solidFill>
              <a:latin typeface="Bradley Hand" pitchFamily="2" charset="77"/>
            </a:endParaRPr>
          </a:p>
        </p:txBody>
      </p:sp>
      <mc:AlternateContent xmlns:mc="http://schemas.openxmlformats.org/markup-compatibility/2006" xmlns:p14="http://schemas.microsoft.com/office/powerpoint/2010/main">
        <mc:Choice Requires="p14">
          <p:contentPart p14:bwMode="auto" r:id="rId7">
            <p14:nvContentPartPr>
              <p14:cNvPr id="9" name="Ink 8">
                <a:extLst>
                  <a:ext uri="{FF2B5EF4-FFF2-40B4-BE49-F238E27FC236}">
                    <a16:creationId xmlns:a16="http://schemas.microsoft.com/office/drawing/2014/main" id="{389EC64C-A642-B849-841E-4E23D28DED21}"/>
                  </a:ext>
                </a:extLst>
              </p14:cNvPr>
              <p14:cNvContentPartPr/>
              <p14:nvPr/>
            </p14:nvContentPartPr>
            <p14:xfrm>
              <a:off x="4140778" y="757117"/>
              <a:ext cx="597960" cy="394920"/>
            </p14:xfrm>
          </p:contentPart>
        </mc:Choice>
        <mc:Fallback xmlns="">
          <p:pic>
            <p:nvPicPr>
              <p:cNvPr id="9" name="Ink 8">
                <a:extLst>
                  <a:ext uri="{FF2B5EF4-FFF2-40B4-BE49-F238E27FC236}">
                    <a16:creationId xmlns:a16="http://schemas.microsoft.com/office/drawing/2014/main" id="{389EC64C-A642-B849-841E-4E23D28DED21}"/>
                  </a:ext>
                </a:extLst>
              </p:cNvPr>
              <p:cNvPicPr/>
              <p:nvPr/>
            </p:nvPicPr>
            <p:blipFill>
              <a:blip r:embed="rId8"/>
              <a:stretch>
                <a:fillRect/>
              </a:stretch>
            </p:blipFill>
            <p:spPr>
              <a:xfrm>
                <a:off x="4132138" y="748117"/>
                <a:ext cx="615600" cy="4125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6" name="Ink 15">
                <a:extLst>
                  <a:ext uri="{FF2B5EF4-FFF2-40B4-BE49-F238E27FC236}">
                    <a16:creationId xmlns:a16="http://schemas.microsoft.com/office/drawing/2014/main" id="{F2BC9C7E-7D92-0C48-8E85-1A2CCA3426AA}"/>
                  </a:ext>
                </a:extLst>
              </p14:cNvPr>
              <p14:cNvContentPartPr/>
              <p14:nvPr/>
            </p14:nvContentPartPr>
            <p14:xfrm>
              <a:off x="4694098" y="1486117"/>
              <a:ext cx="375480" cy="4680"/>
            </p14:xfrm>
          </p:contentPart>
        </mc:Choice>
        <mc:Fallback xmlns="">
          <p:pic>
            <p:nvPicPr>
              <p:cNvPr id="16" name="Ink 15">
                <a:extLst>
                  <a:ext uri="{FF2B5EF4-FFF2-40B4-BE49-F238E27FC236}">
                    <a16:creationId xmlns:a16="http://schemas.microsoft.com/office/drawing/2014/main" id="{F2BC9C7E-7D92-0C48-8E85-1A2CCA3426AA}"/>
                  </a:ext>
                </a:extLst>
              </p:cNvPr>
              <p:cNvPicPr/>
              <p:nvPr/>
            </p:nvPicPr>
            <p:blipFill>
              <a:blip r:embed="rId10"/>
              <a:stretch>
                <a:fillRect/>
              </a:stretch>
            </p:blipFill>
            <p:spPr>
              <a:xfrm>
                <a:off x="4685458" y="1477477"/>
                <a:ext cx="39312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7" name="Ink 16">
                <a:extLst>
                  <a:ext uri="{FF2B5EF4-FFF2-40B4-BE49-F238E27FC236}">
                    <a16:creationId xmlns:a16="http://schemas.microsoft.com/office/drawing/2014/main" id="{E60D031E-3D5B-8346-8890-EC8B05BC5B8C}"/>
                  </a:ext>
                </a:extLst>
              </p14:cNvPr>
              <p14:cNvContentPartPr/>
              <p14:nvPr/>
            </p14:nvContentPartPr>
            <p14:xfrm>
              <a:off x="5563858" y="1509517"/>
              <a:ext cx="317160" cy="14040"/>
            </p14:xfrm>
          </p:contentPart>
        </mc:Choice>
        <mc:Fallback xmlns="">
          <p:pic>
            <p:nvPicPr>
              <p:cNvPr id="17" name="Ink 16">
                <a:extLst>
                  <a:ext uri="{FF2B5EF4-FFF2-40B4-BE49-F238E27FC236}">
                    <a16:creationId xmlns:a16="http://schemas.microsoft.com/office/drawing/2014/main" id="{E60D031E-3D5B-8346-8890-EC8B05BC5B8C}"/>
                  </a:ext>
                </a:extLst>
              </p:cNvPr>
              <p:cNvPicPr/>
              <p:nvPr/>
            </p:nvPicPr>
            <p:blipFill>
              <a:blip r:embed="rId12"/>
              <a:stretch>
                <a:fillRect/>
              </a:stretch>
            </p:blipFill>
            <p:spPr>
              <a:xfrm>
                <a:off x="5555218" y="1500877"/>
                <a:ext cx="334800" cy="316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8" name="Ink 17">
                <a:extLst>
                  <a:ext uri="{FF2B5EF4-FFF2-40B4-BE49-F238E27FC236}">
                    <a16:creationId xmlns:a16="http://schemas.microsoft.com/office/drawing/2014/main" id="{A5B6FA98-15BF-9948-B8BB-0596C8F63DF1}"/>
                  </a:ext>
                </a:extLst>
              </p14:cNvPr>
              <p14:cNvContentPartPr/>
              <p14:nvPr/>
            </p14:nvContentPartPr>
            <p14:xfrm>
              <a:off x="5670418" y="974197"/>
              <a:ext cx="57600" cy="123840"/>
            </p14:xfrm>
          </p:contentPart>
        </mc:Choice>
        <mc:Fallback xmlns="">
          <p:pic>
            <p:nvPicPr>
              <p:cNvPr id="18" name="Ink 17">
                <a:extLst>
                  <a:ext uri="{FF2B5EF4-FFF2-40B4-BE49-F238E27FC236}">
                    <a16:creationId xmlns:a16="http://schemas.microsoft.com/office/drawing/2014/main" id="{A5B6FA98-15BF-9948-B8BB-0596C8F63DF1}"/>
                  </a:ext>
                </a:extLst>
              </p:cNvPr>
              <p:cNvPicPr/>
              <p:nvPr/>
            </p:nvPicPr>
            <p:blipFill>
              <a:blip r:embed="rId14"/>
              <a:stretch>
                <a:fillRect/>
              </a:stretch>
            </p:blipFill>
            <p:spPr>
              <a:xfrm>
                <a:off x="5661418" y="965197"/>
                <a:ext cx="7524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9" name="Ink 18">
                <a:extLst>
                  <a:ext uri="{FF2B5EF4-FFF2-40B4-BE49-F238E27FC236}">
                    <a16:creationId xmlns:a16="http://schemas.microsoft.com/office/drawing/2014/main" id="{EE4C02CC-B532-044C-A20E-7B5D00EB4CD9}"/>
                  </a:ext>
                </a:extLst>
              </p14:cNvPr>
              <p14:cNvContentPartPr/>
              <p14:nvPr/>
            </p14:nvContentPartPr>
            <p14:xfrm>
              <a:off x="6361258" y="1537957"/>
              <a:ext cx="203040" cy="10080"/>
            </p14:xfrm>
          </p:contentPart>
        </mc:Choice>
        <mc:Fallback xmlns="">
          <p:pic>
            <p:nvPicPr>
              <p:cNvPr id="19" name="Ink 18">
                <a:extLst>
                  <a:ext uri="{FF2B5EF4-FFF2-40B4-BE49-F238E27FC236}">
                    <a16:creationId xmlns:a16="http://schemas.microsoft.com/office/drawing/2014/main" id="{EE4C02CC-B532-044C-A20E-7B5D00EB4CD9}"/>
                  </a:ext>
                </a:extLst>
              </p:cNvPr>
              <p:cNvPicPr/>
              <p:nvPr/>
            </p:nvPicPr>
            <p:blipFill>
              <a:blip r:embed="rId16"/>
              <a:stretch>
                <a:fillRect/>
              </a:stretch>
            </p:blipFill>
            <p:spPr>
              <a:xfrm>
                <a:off x="6352618" y="1529317"/>
                <a:ext cx="22068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0" name="Ink 19">
                <a:extLst>
                  <a:ext uri="{FF2B5EF4-FFF2-40B4-BE49-F238E27FC236}">
                    <a16:creationId xmlns:a16="http://schemas.microsoft.com/office/drawing/2014/main" id="{71C7A97D-668A-D548-86BE-CFF13F3E7D68}"/>
                  </a:ext>
                </a:extLst>
              </p14:cNvPr>
              <p14:cNvContentPartPr/>
              <p14:nvPr/>
            </p14:nvContentPartPr>
            <p14:xfrm>
              <a:off x="6555298" y="730837"/>
              <a:ext cx="333720" cy="330120"/>
            </p14:xfrm>
          </p:contentPart>
        </mc:Choice>
        <mc:Fallback xmlns="">
          <p:pic>
            <p:nvPicPr>
              <p:cNvPr id="20" name="Ink 19">
                <a:extLst>
                  <a:ext uri="{FF2B5EF4-FFF2-40B4-BE49-F238E27FC236}">
                    <a16:creationId xmlns:a16="http://schemas.microsoft.com/office/drawing/2014/main" id="{71C7A97D-668A-D548-86BE-CFF13F3E7D68}"/>
                  </a:ext>
                </a:extLst>
              </p:cNvPr>
              <p:cNvPicPr/>
              <p:nvPr/>
            </p:nvPicPr>
            <p:blipFill>
              <a:blip r:embed="rId18"/>
              <a:stretch>
                <a:fillRect/>
              </a:stretch>
            </p:blipFill>
            <p:spPr>
              <a:xfrm>
                <a:off x="6546658" y="722197"/>
                <a:ext cx="351360" cy="3477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5" name="Ink 24">
                <a:extLst>
                  <a:ext uri="{FF2B5EF4-FFF2-40B4-BE49-F238E27FC236}">
                    <a16:creationId xmlns:a16="http://schemas.microsoft.com/office/drawing/2014/main" id="{BB87F44C-F9A7-E645-B7A0-0E1216403FF3}"/>
                  </a:ext>
                </a:extLst>
              </p14:cNvPr>
              <p14:cNvContentPartPr/>
              <p14:nvPr/>
            </p14:nvContentPartPr>
            <p14:xfrm>
              <a:off x="9663898" y="2127997"/>
              <a:ext cx="397080" cy="315360"/>
            </p14:xfrm>
          </p:contentPart>
        </mc:Choice>
        <mc:Fallback xmlns="">
          <p:pic>
            <p:nvPicPr>
              <p:cNvPr id="25" name="Ink 24">
                <a:extLst>
                  <a:ext uri="{FF2B5EF4-FFF2-40B4-BE49-F238E27FC236}">
                    <a16:creationId xmlns:a16="http://schemas.microsoft.com/office/drawing/2014/main" id="{BB87F44C-F9A7-E645-B7A0-0E1216403FF3}"/>
                  </a:ext>
                </a:extLst>
              </p:cNvPr>
              <p:cNvPicPr/>
              <p:nvPr/>
            </p:nvPicPr>
            <p:blipFill>
              <a:blip r:embed="rId20"/>
              <a:stretch>
                <a:fillRect/>
              </a:stretch>
            </p:blipFill>
            <p:spPr>
              <a:xfrm>
                <a:off x="9654898" y="2118997"/>
                <a:ext cx="414720" cy="333000"/>
              </a:xfrm>
              <a:prstGeom prst="rect">
                <a:avLst/>
              </a:prstGeom>
            </p:spPr>
          </p:pic>
        </mc:Fallback>
      </mc:AlternateContent>
      <p:sp>
        <p:nvSpPr>
          <p:cNvPr id="26" name="TextBox 25">
            <a:extLst>
              <a:ext uri="{FF2B5EF4-FFF2-40B4-BE49-F238E27FC236}">
                <a16:creationId xmlns:a16="http://schemas.microsoft.com/office/drawing/2014/main" id="{DC748524-6EB2-884E-A3E3-798722F60D26}"/>
              </a:ext>
            </a:extLst>
          </p:cNvPr>
          <p:cNvSpPr txBox="1"/>
          <p:nvPr/>
        </p:nvSpPr>
        <p:spPr>
          <a:xfrm>
            <a:off x="10093998" y="1931734"/>
            <a:ext cx="1802000" cy="707886"/>
          </a:xfrm>
          <a:prstGeom prst="rect">
            <a:avLst/>
          </a:prstGeom>
          <a:noFill/>
        </p:spPr>
        <p:txBody>
          <a:bodyPr wrap="square" rtlCol="0">
            <a:spAutoFit/>
          </a:bodyPr>
          <a:lstStyle/>
          <a:p>
            <a:r>
              <a:rPr lang="en-US" sz="2000" b="1" dirty="0">
                <a:latin typeface="Bradley Hand" pitchFamily="2" charset="77"/>
              </a:rPr>
              <a:t>Strong negative bias</a:t>
            </a:r>
            <a:endParaRPr lang="en-US" sz="2000" b="1" baseline="30000" dirty="0">
              <a:latin typeface="Bradley Hand" pitchFamily="2" charset="77"/>
            </a:endParaRPr>
          </a:p>
        </p:txBody>
      </p:sp>
      <mc:AlternateContent xmlns:mc="http://schemas.openxmlformats.org/markup-compatibility/2006" xmlns:p14="http://schemas.microsoft.com/office/powerpoint/2010/main">
        <mc:Choice Requires="p14">
          <p:contentPart p14:bwMode="auto" r:id="rId21">
            <p14:nvContentPartPr>
              <p14:cNvPr id="27" name="Ink 26">
                <a:extLst>
                  <a:ext uri="{FF2B5EF4-FFF2-40B4-BE49-F238E27FC236}">
                    <a16:creationId xmlns:a16="http://schemas.microsoft.com/office/drawing/2014/main" id="{8A95F89D-FA4E-9445-A9B9-9C72B537DBDF}"/>
                  </a:ext>
                </a:extLst>
              </p14:cNvPr>
              <p14:cNvContentPartPr/>
              <p14:nvPr/>
            </p14:nvContentPartPr>
            <p14:xfrm>
              <a:off x="8792698" y="2433997"/>
              <a:ext cx="513360" cy="15840"/>
            </p14:xfrm>
          </p:contentPart>
        </mc:Choice>
        <mc:Fallback xmlns="">
          <p:pic>
            <p:nvPicPr>
              <p:cNvPr id="27" name="Ink 26">
                <a:extLst>
                  <a:ext uri="{FF2B5EF4-FFF2-40B4-BE49-F238E27FC236}">
                    <a16:creationId xmlns:a16="http://schemas.microsoft.com/office/drawing/2014/main" id="{8A95F89D-FA4E-9445-A9B9-9C72B537DBDF}"/>
                  </a:ext>
                </a:extLst>
              </p:cNvPr>
              <p:cNvPicPr/>
              <p:nvPr/>
            </p:nvPicPr>
            <p:blipFill>
              <a:blip r:embed="rId22"/>
              <a:stretch>
                <a:fillRect/>
              </a:stretch>
            </p:blipFill>
            <p:spPr>
              <a:xfrm>
                <a:off x="8784058" y="2424997"/>
                <a:ext cx="531000" cy="33480"/>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8" name="Ink 7">
                <a:extLst>
                  <a:ext uri="{FF2B5EF4-FFF2-40B4-BE49-F238E27FC236}">
                    <a16:creationId xmlns:a16="http://schemas.microsoft.com/office/drawing/2014/main" id="{D3849946-D49A-404B-A97D-E6BBD930B3F8}"/>
                  </a:ext>
                </a:extLst>
              </p14:cNvPr>
              <p14:cNvContentPartPr/>
              <p14:nvPr/>
            </p14:nvContentPartPr>
            <p14:xfrm>
              <a:off x="4741920" y="5697594"/>
              <a:ext cx="4509360" cy="489960"/>
            </p14:xfrm>
          </p:contentPart>
        </mc:Choice>
        <mc:Fallback>
          <p:pic>
            <p:nvPicPr>
              <p:cNvPr id="8" name="Ink 7">
                <a:extLst>
                  <a:ext uri="{FF2B5EF4-FFF2-40B4-BE49-F238E27FC236}">
                    <a16:creationId xmlns:a16="http://schemas.microsoft.com/office/drawing/2014/main" id="{D3849946-D49A-404B-A97D-E6BBD930B3F8}"/>
                  </a:ext>
                </a:extLst>
              </p:cNvPr>
              <p:cNvPicPr/>
              <p:nvPr/>
            </p:nvPicPr>
            <p:blipFill>
              <a:blip r:embed="rId24"/>
              <a:stretch>
                <a:fillRect/>
              </a:stretch>
            </p:blipFill>
            <p:spPr>
              <a:xfrm>
                <a:off x="4732920" y="5688954"/>
                <a:ext cx="4527000" cy="507600"/>
              </a:xfrm>
              <a:prstGeom prst="rect">
                <a:avLst/>
              </a:prstGeom>
            </p:spPr>
          </p:pic>
        </mc:Fallback>
      </mc:AlternateContent>
    </p:spTree>
    <p:extLst>
      <p:ext uri="{BB962C8B-B14F-4D97-AF65-F5344CB8AC3E}">
        <p14:creationId xmlns:p14="http://schemas.microsoft.com/office/powerpoint/2010/main" val="347788657"/>
      </p:ext>
    </p:extLst>
  </p:cSld>
  <p:clrMapOvr>
    <a:masterClrMapping/>
  </p:clrMapOvr>
  <mc:AlternateContent xmlns:mc="http://schemas.openxmlformats.org/markup-compatibility/2006" xmlns:p14="http://schemas.microsoft.com/office/powerpoint/2010/main">
    <mc:Choice Requires="p14">
      <p:transition spd="slow" p14:dur="2000" advTm="66366"/>
    </mc:Choice>
    <mc:Fallback xmlns="">
      <p:transition spd="slow" advTm="6636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5" name="Rectangle 54">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457"/>
            <a:ext cx="12188952" cy="228554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7" name="Title 6">
            <a:extLst>
              <a:ext uri="{FF2B5EF4-FFF2-40B4-BE49-F238E27FC236}">
                <a16:creationId xmlns:a16="http://schemas.microsoft.com/office/drawing/2014/main" id="{A1F6EDFC-398B-9646-BC4E-A02912263BF6}"/>
              </a:ext>
            </a:extLst>
          </p:cNvPr>
          <p:cNvSpPr>
            <a:spLocks noGrp="1"/>
          </p:cNvSpPr>
          <p:nvPr>
            <p:ph type="title"/>
          </p:nvPr>
        </p:nvSpPr>
        <p:spPr>
          <a:xfrm>
            <a:off x="634276" y="4892358"/>
            <a:ext cx="3766272" cy="1325563"/>
          </a:xfrm>
        </p:spPr>
        <p:txBody>
          <a:bodyPr vert="horz" lIns="91440" tIns="45720" rIns="91440" bIns="45720" rtlCol="0" anchor="ctr">
            <a:normAutofit/>
          </a:bodyPr>
          <a:lstStyle/>
          <a:p>
            <a:pPr algn="r"/>
            <a:r>
              <a:rPr lang="en-US" sz="2400" kern="1200" dirty="0">
                <a:solidFill>
                  <a:schemeClr val="bg1"/>
                </a:solidFill>
                <a:latin typeface="+mj-lt"/>
                <a:ea typeface="+mj-ea"/>
                <a:cs typeface="+mj-cs"/>
              </a:rPr>
              <a:t>Model Configuration Testing</a:t>
            </a:r>
          </a:p>
        </p:txBody>
      </p:sp>
      <p:pic>
        <p:nvPicPr>
          <p:cNvPr id="3" name="Picture 2">
            <a:extLst>
              <a:ext uri="{FF2B5EF4-FFF2-40B4-BE49-F238E27FC236}">
                <a16:creationId xmlns:a16="http://schemas.microsoft.com/office/drawing/2014/main" id="{0FE8128A-23C3-7647-945B-260FE5F661C4}"/>
              </a:ext>
            </a:extLst>
          </p:cNvPr>
          <p:cNvPicPr>
            <a:picLocks noChangeAspect="1"/>
          </p:cNvPicPr>
          <p:nvPr/>
        </p:nvPicPr>
        <p:blipFill>
          <a:blip r:embed="rId2"/>
          <a:stretch>
            <a:fillRect/>
          </a:stretch>
        </p:blipFill>
        <p:spPr>
          <a:xfrm>
            <a:off x="702078" y="560124"/>
            <a:ext cx="10727922" cy="3486573"/>
          </a:xfrm>
          <a:prstGeom prst="rect">
            <a:avLst/>
          </a:prstGeom>
        </p:spPr>
      </p:pic>
      <p:cxnSp>
        <p:nvCxnSpPr>
          <p:cNvPr id="57" name="Straight Connector 56">
            <a:extLst>
              <a:ext uri="{FF2B5EF4-FFF2-40B4-BE49-F238E27FC236}">
                <a16:creationId xmlns:a16="http://schemas.microsoft.com/office/drawing/2014/main" id="{CE272F12-AF86-441A-BC1B-C014BBBF85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639665" y="5097939"/>
            <a:ext cx="0" cy="914400"/>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
        <p:nvSpPr>
          <p:cNvPr id="47" name="Content Placeholder 46">
            <a:extLst>
              <a:ext uri="{FF2B5EF4-FFF2-40B4-BE49-F238E27FC236}">
                <a16:creationId xmlns:a16="http://schemas.microsoft.com/office/drawing/2014/main" id="{27A18A95-87C1-47D3-8B76-9FEE0CBA7D37}"/>
              </a:ext>
            </a:extLst>
          </p:cNvPr>
          <p:cNvSpPr>
            <a:spLocks noGrp="1"/>
          </p:cNvSpPr>
          <p:nvPr>
            <p:ph sz="half" idx="1"/>
          </p:nvPr>
        </p:nvSpPr>
        <p:spPr>
          <a:xfrm>
            <a:off x="4878784" y="4824249"/>
            <a:ext cx="6673136" cy="1461780"/>
          </a:xfrm>
        </p:spPr>
        <p:txBody>
          <a:bodyPr vert="horz" lIns="91440" tIns="45720" rIns="91440" bIns="45720" rtlCol="0" anchor="ctr">
            <a:normAutofit/>
          </a:bodyPr>
          <a:lstStyle/>
          <a:p>
            <a:r>
              <a:rPr lang="en-US" sz="1600" dirty="0">
                <a:solidFill>
                  <a:schemeClr val="bg1"/>
                </a:solidFill>
              </a:rPr>
              <a:t>80%/20% train/test split</a:t>
            </a:r>
          </a:p>
          <a:p>
            <a:r>
              <a:rPr lang="en-US" sz="1600" dirty="0">
                <a:solidFill>
                  <a:schemeClr val="bg1"/>
                </a:solidFill>
              </a:rPr>
              <a:t>5-fold cross validation for final system</a:t>
            </a:r>
          </a:p>
        </p:txBody>
      </p:sp>
      <p:sp>
        <p:nvSpPr>
          <p:cNvPr id="2" name="TextBox 1">
            <a:extLst>
              <a:ext uri="{FF2B5EF4-FFF2-40B4-BE49-F238E27FC236}">
                <a16:creationId xmlns:a16="http://schemas.microsoft.com/office/drawing/2014/main" id="{381C4BC8-8E2C-FC49-A801-5BC5CB8FE7CE}"/>
              </a:ext>
            </a:extLst>
          </p:cNvPr>
          <p:cNvSpPr txBox="1"/>
          <p:nvPr/>
        </p:nvSpPr>
        <p:spPr>
          <a:xfrm>
            <a:off x="842347" y="608035"/>
            <a:ext cx="5223692" cy="369332"/>
          </a:xfrm>
          <a:prstGeom prst="rect">
            <a:avLst/>
          </a:prstGeom>
          <a:noFill/>
          <a:ln>
            <a:solidFill>
              <a:schemeClr val="bg2">
                <a:lumMod val="75000"/>
              </a:schemeClr>
            </a:solidFill>
          </a:ln>
        </p:spPr>
        <p:txBody>
          <a:bodyPr wrap="square" rtlCol="0">
            <a:spAutoFit/>
          </a:bodyPr>
          <a:lstStyle/>
          <a:p>
            <a:pPr algn="ctr"/>
            <a:r>
              <a:rPr lang="en-US" b="1" dirty="0"/>
              <a:t>F1-score Results for System Configuration Trials</a:t>
            </a:r>
          </a:p>
        </p:txBody>
      </p:sp>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D8F485CC-A111-D448-8A4C-A5615345E56C}"/>
                  </a:ext>
                </a:extLst>
              </p14:cNvPr>
              <p14:cNvContentPartPr/>
              <p14:nvPr/>
            </p14:nvContentPartPr>
            <p14:xfrm>
              <a:off x="4962360" y="3887440"/>
              <a:ext cx="969840" cy="18000"/>
            </p14:xfrm>
          </p:contentPart>
        </mc:Choice>
        <mc:Fallback xmlns="">
          <p:pic>
            <p:nvPicPr>
              <p:cNvPr id="4" name="Ink 3">
                <a:extLst>
                  <a:ext uri="{FF2B5EF4-FFF2-40B4-BE49-F238E27FC236}">
                    <a16:creationId xmlns:a16="http://schemas.microsoft.com/office/drawing/2014/main" id="{D8F485CC-A111-D448-8A4C-A5615345E56C}"/>
                  </a:ext>
                </a:extLst>
              </p:cNvPr>
              <p:cNvPicPr/>
              <p:nvPr/>
            </p:nvPicPr>
            <p:blipFill>
              <a:blip r:embed="rId4"/>
              <a:stretch>
                <a:fillRect/>
              </a:stretch>
            </p:blipFill>
            <p:spPr>
              <a:xfrm>
                <a:off x="4953720" y="3878440"/>
                <a:ext cx="987480" cy="356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878E5758-5A5B-5749-BB83-A1A2942A274A}"/>
                  </a:ext>
                </a:extLst>
              </p14:cNvPr>
              <p14:cNvContentPartPr/>
              <p14:nvPr/>
            </p14:nvContentPartPr>
            <p14:xfrm>
              <a:off x="6428280" y="4050160"/>
              <a:ext cx="624960" cy="19440"/>
            </p14:xfrm>
          </p:contentPart>
        </mc:Choice>
        <mc:Fallback xmlns="">
          <p:pic>
            <p:nvPicPr>
              <p:cNvPr id="5" name="Ink 4">
                <a:extLst>
                  <a:ext uri="{FF2B5EF4-FFF2-40B4-BE49-F238E27FC236}">
                    <a16:creationId xmlns:a16="http://schemas.microsoft.com/office/drawing/2014/main" id="{878E5758-5A5B-5749-BB83-A1A2942A274A}"/>
                  </a:ext>
                </a:extLst>
              </p:cNvPr>
              <p:cNvPicPr/>
              <p:nvPr/>
            </p:nvPicPr>
            <p:blipFill>
              <a:blip r:embed="rId6"/>
              <a:stretch>
                <a:fillRect/>
              </a:stretch>
            </p:blipFill>
            <p:spPr>
              <a:xfrm>
                <a:off x="6419640" y="4041520"/>
                <a:ext cx="64260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Ink 5">
                <a:extLst>
                  <a:ext uri="{FF2B5EF4-FFF2-40B4-BE49-F238E27FC236}">
                    <a16:creationId xmlns:a16="http://schemas.microsoft.com/office/drawing/2014/main" id="{A041CCBE-2398-1B4C-B604-EE1229C96B23}"/>
                  </a:ext>
                </a:extLst>
              </p14:cNvPr>
              <p14:cNvContentPartPr/>
              <p14:nvPr/>
            </p14:nvContentPartPr>
            <p14:xfrm>
              <a:off x="10396920" y="4038640"/>
              <a:ext cx="685440" cy="17280"/>
            </p14:xfrm>
          </p:contentPart>
        </mc:Choice>
        <mc:Fallback xmlns="">
          <p:pic>
            <p:nvPicPr>
              <p:cNvPr id="6" name="Ink 5">
                <a:extLst>
                  <a:ext uri="{FF2B5EF4-FFF2-40B4-BE49-F238E27FC236}">
                    <a16:creationId xmlns:a16="http://schemas.microsoft.com/office/drawing/2014/main" id="{A041CCBE-2398-1B4C-B604-EE1229C96B23}"/>
                  </a:ext>
                </a:extLst>
              </p:cNvPr>
              <p:cNvPicPr/>
              <p:nvPr/>
            </p:nvPicPr>
            <p:blipFill>
              <a:blip r:embed="rId8"/>
              <a:stretch>
                <a:fillRect/>
              </a:stretch>
            </p:blipFill>
            <p:spPr>
              <a:xfrm>
                <a:off x="10387920" y="4030000"/>
                <a:ext cx="703080"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 name="Ink 7">
                <a:extLst>
                  <a:ext uri="{FF2B5EF4-FFF2-40B4-BE49-F238E27FC236}">
                    <a16:creationId xmlns:a16="http://schemas.microsoft.com/office/drawing/2014/main" id="{DEBB1FCF-4C85-8746-B38F-10056CA767E7}"/>
                  </a:ext>
                </a:extLst>
              </p14:cNvPr>
              <p14:cNvContentPartPr/>
              <p14:nvPr/>
            </p14:nvContentPartPr>
            <p14:xfrm>
              <a:off x="8738400" y="4027120"/>
              <a:ext cx="1142640" cy="9000"/>
            </p14:xfrm>
          </p:contentPart>
        </mc:Choice>
        <mc:Fallback xmlns="">
          <p:pic>
            <p:nvPicPr>
              <p:cNvPr id="8" name="Ink 7">
                <a:extLst>
                  <a:ext uri="{FF2B5EF4-FFF2-40B4-BE49-F238E27FC236}">
                    <a16:creationId xmlns:a16="http://schemas.microsoft.com/office/drawing/2014/main" id="{DEBB1FCF-4C85-8746-B38F-10056CA767E7}"/>
                  </a:ext>
                </a:extLst>
              </p:cNvPr>
              <p:cNvPicPr/>
              <p:nvPr/>
            </p:nvPicPr>
            <p:blipFill>
              <a:blip r:embed="rId10"/>
              <a:stretch>
                <a:fillRect/>
              </a:stretch>
            </p:blipFill>
            <p:spPr>
              <a:xfrm>
                <a:off x="8729400" y="4018120"/>
                <a:ext cx="1160280" cy="26640"/>
              </a:xfrm>
              <a:prstGeom prst="rect">
                <a:avLst/>
              </a:prstGeom>
            </p:spPr>
          </p:pic>
        </mc:Fallback>
      </mc:AlternateContent>
    </p:spTree>
    <p:extLst>
      <p:ext uri="{BB962C8B-B14F-4D97-AF65-F5344CB8AC3E}">
        <p14:creationId xmlns:p14="http://schemas.microsoft.com/office/powerpoint/2010/main" val="1898962483"/>
      </p:ext>
    </p:extLst>
  </p:cSld>
  <p:clrMapOvr>
    <a:masterClrMapping/>
  </p:clrMapOvr>
  <mc:AlternateContent xmlns:mc="http://schemas.openxmlformats.org/markup-compatibility/2006" xmlns:p14="http://schemas.microsoft.com/office/powerpoint/2010/main">
    <mc:Choice Requires="p14">
      <p:transition spd="slow" p14:dur="2000" advTm="76000"/>
    </mc:Choice>
    <mc:Fallback xmlns="">
      <p:transition spd="slow" advTm="76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par>
                                <p:cTn id="13" presetID="9"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dissolve">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dissolve">
                                      <p:cBhvr>
                                        <p:cTn id="2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4C608BEB-860E-4094-8511-78603564A7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059050" cy="6858000"/>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35667EE-038C-D045-84D6-8C9275E112F2}"/>
              </a:ext>
            </a:extLst>
          </p:cNvPr>
          <p:cNvSpPr>
            <a:spLocks noGrp="1"/>
          </p:cNvSpPr>
          <p:nvPr>
            <p:ph type="title"/>
          </p:nvPr>
        </p:nvSpPr>
        <p:spPr>
          <a:xfrm>
            <a:off x="838200" y="1412488"/>
            <a:ext cx="2899189" cy="4363844"/>
          </a:xfrm>
        </p:spPr>
        <p:txBody>
          <a:bodyPr vert="horz" lIns="91440" tIns="45720" rIns="91440" bIns="45720" rtlCol="0" anchor="t">
            <a:normAutofit/>
          </a:bodyPr>
          <a:lstStyle/>
          <a:p>
            <a:r>
              <a:rPr lang="en-US" sz="4000" kern="1200" dirty="0">
                <a:solidFill>
                  <a:srgbClr val="FFFFFF"/>
                </a:solidFill>
                <a:latin typeface="+mj-lt"/>
                <a:ea typeface="+mj-ea"/>
                <a:cs typeface="+mj-cs"/>
              </a:rPr>
              <a:t>The Rochester Study</a:t>
            </a:r>
          </a:p>
        </p:txBody>
      </p:sp>
      <p:sp>
        <p:nvSpPr>
          <p:cNvPr id="3" name="Content Placeholder 2">
            <a:extLst>
              <a:ext uri="{FF2B5EF4-FFF2-40B4-BE49-F238E27FC236}">
                <a16:creationId xmlns:a16="http://schemas.microsoft.com/office/drawing/2014/main" id="{3D80D0F8-A9ED-9C42-BC3E-B79043B41173}"/>
              </a:ext>
            </a:extLst>
          </p:cNvPr>
          <p:cNvSpPr>
            <a:spLocks noGrp="1"/>
          </p:cNvSpPr>
          <p:nvPr>
            <p:ph idx="1"/>
          </p:nvPr>
        </p:nvSpPr>
        <p:spPr>
          <a:xfrm>
            <a:off x="4380855" y="787400"/>
            <a:ext cx="3427283" cy="4825999"/>
          </a:xfrm>
        </p:spPr>
        <p:txBody>
          <a:bodyPr vert="horz" lIns="91440" tIns="45720" rIns="91440" bIns="45720" rtlCol="0">
            <a:normAutofit/>
          </a:bodyPr>
          <a:lstStyle/>
          <a:p>
            <a:pPr marL="0" indent="0">
              <a:lnSpc>
                <a:spcPct val="110000"/>
              </a:lnSpc>
              <a:buNone/>
            </a:pPr>
            <a:endParaRPr lang="en-US" sz="2000" b="1" i="1" dirty="0"/>
          </a:p>
          <a:p>
            <a:pPr>
              <a:lnSpc>
                <a:spcPct val="110000"/>
              </a:lnSpc>
            </a:pPr>
            <a:r>
              <a:rPr lang="en-US" sz="2000" dirty="0"/>
              <a:t>208 clinicians</a:t>
            </a:r>
          </a:p>
          <a:p>
            <a:pPr>
              <a:lnSpc>
                <a:spcPct val="110000"/>
              </a:lnSpc>
            </a:pPr>
            <a:r>
              <a:rPr lang="en-US" sz="2000" dirty="0"/>
              <a:t>hospital clinicians and family practitioners</a:t>
            </a:r>
          </a:p>
          <a:p>
            <a:pPr>
              <a:lnSpc>
                <a:spcPct val="110000"/>
              </a:lnSpc>
            </a:pPr>
            <a:r>
              <a:rPr lang="en-US" sz="2000" dirty="0"/>
              <a:t>Each provided a single clinical question for a patient case</a:t>
            </a:r>
          </a:p>
          <a:p>
            <a:pPr>
              <a:lnSpc>
                <a:spcPct val="110000"/>
              </a:lnSpc>
            </a:pPr>
            <a:r>
              <a:rPr lang="en-US" sz="2000" dirty="0"/>
              <a:t>Relevant information, pertaining to the question, was returned to the clinician</a:t>
            </a:r>
          </a:p>
        </p:txBody>
      </p:sp>
      <p:cxnSp>
        <p:nvCxnSpPr>
          <p:cNvPr id="24" name="Straight Connector 23">
            <a:extLst>
              <a:ext uri="{FF2B5EF4-FFF2-40B4-BE49-F238E27FC236}">
                <a16:creationId xmlns:a16="http://schemas.microsoft.com/office/drawing/2014/main" id="{1F16A8D4-FE87-4604-88B2-394B5D1EB43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29871" y="1412488"/>
            <a:ext cx="0" cy="3657600"/>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3EB59CB9-A16E-B543-97FB-B18C8401E013}"/>
              </a:ext>
            </a:extLst>
          </p:cNvPr>
          <p:cNvSpPr txBox="1"/>
          <p:nvPr/>
        </p:nvSpPr>
        <p:spPr>
          <a:xfrm>
            <a:off x="8451604" y="1412488"/>
            <a:ext cx="3197701" cy="5077211"/>
          </a:xfrm>
          <a:prstGeom prst="rect">
            <a:avLst/>
          </a:prstGeom>
        </p:spPr>
        <p:txBody>
          <a:bodyPr vert="horz" lIns="91440" tIns="45720" rIns="91440" bIns="45720" rtlCol="0" anchor="b">
            <a:normAutofit/>
          </a:bodyPr>
          <a:lstStyle/>
          <a:p>
            <a:pPr marL="342900" indent="-342900">
              <a:buAutoNum type="arabicPeriod"/>
            </a:pPr>
            <a:r>
              <a:rPr lang="en-AU" sz="1400" dirty="0"/>
              <a:t>Marshall JG. The impact of the hospital library on clinical decision making: the Rochester study. Bull Med </a:t>
            </a:r>
            <a:r>
              <a:rPr lang="en-AU" sz="1400" dirty="0" err="1"/>
              <a:t>Libr</a:t>
            </a:r>
            <a:r>
              <a:rPr lang="en-AU" sz="1400" dirty="0"/>
              <a:t> Assoc. 1992;80(2):169. </a:t>
            </a:r>
          </a:p>
          <a:p>
            <a:pPr marL="342900" indent="-342900">
              <a:buAutoNum type="arabicPeriod"/>
            </a:pPr>
            <a:endParaRPr lang="en-AU" sz="1400" dirty="0"/>
          </a:p>
          <a:p>
            <a:pPr marL="342900" indent="-342900">
              <a:buFont typeface="+mj-lt"/>
              <a:buAutoNum type="arabicPeriod"/>
            </a:pPr>
            <a:r>
              <a:rPr lang="en-AU" sz="1400" dirty="0"/>
              <a:t>2. Marshall JG, </a:t>
            </a:r>
            <a:r>
              <a:rPr lang="en-AU" sz="1400" dirty="0" err="1"/>
              <a:t>Sollenberger</a:t>
            </a:r>
            <a:r>
              <a:rPr lang="en-AU" sz="1400" dirty="0"/>
              <a:t> J, </a:t>
            </a:r>
            <a:r>
              <a:rPr lang="en-AU" sz="1400" dirty="0" err="1"/>
              <a:t>Easterby</a:t>
            </a:r>
            <a:r>
              <a:rPr lang="en-AU" sz="1400" dirty="0"/>
              <a:t>-Gannett S, Morgan LK, Klem M Lou, Cavanaugh SK, et al. The value of library and information services in patient care: results of a multisite study. J Med </a:t>
            </a:r>
            <a:r>
              <a:rPr lang="en-AU" sz="1400" dirty="0" err="1"/>
              <a:t>Libr</a:t>
            </a:r>
            <a:r>
              <a:rPr lang="en-AU" sz="1400" dirty="0"/>
              <a:t> Assoc JMLA. 2013;101(1):38. </a:t>
            </a:r>
          </a:p>
          <a:p>
            <a:endParaRPr lang="en-AU" sz="1400" dirty="0"/>
          </a:p>
        </p:txBody>
      </p:sp>
      <p:sp>
        <p:nvSpPr>
          <p:cNvPr id="4" name="Slide Number Placeholder 3">
            <a:extLst>
              <a:ext uri="{FF2B5EF4-FFF2-40B4-BE49-F238E27FC236}">
                <a16:creationId xmlns:a16="http://schemas.microsoft.com/office/drawing/2014/main" id="{754ADC9B-B6C7-1E43-A992-F36705BE5941}"/>
              </a:ext>
            </a:extLst>
          </p:cNvPr>
          <p:cNvSpPr>
            <a:spLocks noGrp="1"/>
          </p:cNvSpPr>
          <p:nvPr>
            <p:ph type="sldNum" sz="quarter" idx="12"/>
          </p:nvPr>
        </p:nvSpPr>
        <p:spPr/>
        <p:txBody>
          <a:bodyPr/>
          <a:lstStyle/>
          <a:p>
            <a:fld id="{253CDD1E-6259-A844-8C68-CA31AA8918D9}" type="slidenum">
              <a:rPr lang="en-US" smtClean="0"/>
              <a:t>8</a:t>
            </a:fld>
            <a:endParaRPr lang="en-US"/>
          </a:p>
        </p:txBody>
      </p:sp>
    </p:spTree>
    <p:extLst>
      <p:ext uri="{BB962C8B-B14F-4D97-AF65-F5344CB8AC3E}">
        <p14:creationId xmlns:p14="http://schemas.microsoft.com/office/powerpoint/2010/main" val="333604526"/>
      </p:ext>
    </p:extLst>
  </p:cSld>
  <p:clrMapOvr>
    <a:masterClrMapping/>
  </p:clrMapOvr>
  <mc:AlternateContent xmlns:mc="http://schemas.openxmlformats.org/markup-compatibility/2006" xmlns:p14="http://schemas.microsoft.com/office/powerpoint/2010/main">
    <mc:Choice Requires="p14">
      <p:transition spd="slow" p14:dur="2000" advTm="19957"/>
    </mc:Choice>
    <mc:Fallback xmlns="">
      <p:transition spd="slow" advTm="19957"/>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CCE2BC9-64AC-664E-A622-BD57D1BE4574}"/>
              </a:ext>
            </a:extLst>
          </p:cNvPr>
          <p:cNvPicPr>
            <a:picLocks noChangeAspect="1"/>
          </p:cNvPicPr>
          <p:nvPr/>
        </p:nvPicPr>
        <p:blipFill>
          <a:blip r:embed="rId3"/>
          <a:stretch>
            <a:fillRect/>
          </a:stretch>
        </p:blipFill>
        <p:spPr>
          <a:xfrm>
            <a:off x="4889500" y="1845502"/>
            <a:ext cx="7010400" cy="2680447"/>
          </a:xfrm>
          <a:prstGeom prst="rect">
            <a:avLst/>
          </a:prstGeom>
        </p:spPr>
      </p:pic>
      <p:sp>
        <p:nvSpPr>
          <p:cNvPr id="50" name="Rectangle 4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7" name="Title 6">
            <a:extLst>
              <a:ext uri="{FF2B5EF4-FFF2-40B4-BE49-F238E27FC236}">
                <a16:creationId xmlns:a16="http://schemas.microsoft.com/office/drawing/2014/main" id="{A1F6EDFC-398B-9646-BC4E-A02912263BF6}"/>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n-US" sz="2800" kern="1200" dirty="0">
                <a:solidFill>
                  <a:schemeClr val="tx1"/>
                </a:solidFill>
                <a:latin typeface="+mj-lt"/>
                <a:ea typeface="+mj-ea"/>
                <a:cs typeface="+mj-cs"/>
              </a:rPr>
              <a:t>Comparison with prior benchmarks</a:t>
            </a:r>
          </a:p>
        </p:txBody>
      </p:sp>
      <p:sp>
        <p:nvSpPr>
          <p:cNvPr id="47" name="Content Placeholder 46">
            <a:extLst>
              <a:ext uri="{FF2B5EF4-FFF2-40B4-BE49-F238E27FC236}">
                <a16:creationId xmlns:a16="http://schemas.microsoft.com/office/drawing/2014/main" id="{27A18A95-87C1-47D3-8B76-9FEE0CBA7D37}"/>
              </a:ext>
            </a:extLst>
          </p:cNvPr>
          <p:cNvSpPr>
            <a:spLocks noGrp="1"/>
          </p:cNvSpPr>
          <p:nvPr>
            <p:ph sz="half" idx="1"/>
          </p:nvPr>
        </p:nvSpPr>
        <p:spPr>
          <a:xfrm>
            <a:off x="643468" y="2638044"/>
            <a:ext cx="3363974" cy="3254756"/>
          </a:xfrm>
        </p:spPr>
        <p:txBody>
          <a:bodyPr vert="horz" lIns="91440" tIns="45720" rIns="91440" bIns="45720" rtlCol="0">
            <a:normAutofit fontScale="92500" lnSpcReduction="20000"/>
          </a:bodyPr>
          <a:lstStyle/>
          <a:p>
            <a:pPr>
              <a:lnSpc>
                <a:spcPct val="160000"/>
              </a:lnSpc>
            </a:pPr>
            <a:r>
              <a:rPr lang="en-US" sz="2400" dirty="0"/>
              <a:t>Benchmarks:</a:t>
            </a:r>
          </a:p>
          <a:p>
            <a:pPr lvl="1">
              <a:lnSpc>
                <a:spcPct val="160000"/>
              </a:lnSpc>
            </a:pPr>
            <a:r>
              <a:rPr lang="en-US" sz="1800" dirty="0"/>
              <a:t>Co-</a:t>
            </a:r>
            <a:r>
              <a:rPr lang="en-US" sz="1800" dirty="0" err="1"/>
              <a:t>occurence</a:t>
            </a:r>
            <a:r>
              <a:rPr lang="en-US" sz="1800" dirty="0"/>
              <a:t> (CO)</a:t>
            </a:r>
          </a:p>
          <a:p>
            <a:pPr lvl="1">
              <a:lnSpc>
                <a:spcPct val="160000"/>
              </a:lnSpc>
            </a:pPr>
            <a:r>
              <a:rPr lang="en-US" sz="1800" dirty="0"/>
              <a:t>SemRep</a:t>
            </a:r>
            <a:r>
              <a:rPr lang="en-US" sz="1800" baseline="30000" dirty="0"/>
              <a:t>1</a:t>
            </a:r>
            <a:r>
              <a:rPr lang="en-US" sz="1800" dirty="0"/>
              <a:t> (SR)</a:t>
            </a:r>
          </a:p>
          <a:p>
            <a:pPr lvl="2">
              <a:lnSpc>
                <a:spcPct val="160000"/>
              </a:lnSpc>
            </a:pPr>
            <a:r>
              <a:rPr lang="en-US" sz="1400" dirty="0"/>
              <a:t>Rule based method </a:t>
            </a:r>
            <a:r>
              <a:rPr lang="en-US" sz="1400" dirty="0" err="1"/>
              <a:t>utilising</a:t>
            </a:r>
            <a:r>
              <a:rPr lang="en-US" sz="1400" dirty="0"/>
              <a:t> domain knowledge</a:t>
            </a:r>
            <a:endParaRPr lang="en-US" sz="1400" baseline="30000" dirty="0"/>
          </a:p>
          <a:p>
            <a:pPr lvl="1">
              <a:lnSpc>
                <a:spcPct val="160000"/>
              </a:lnSpc>
            </a:pPr>
            <a:r>
              <a:rPr lang="en-US" sz="1800" dirty="0"/>
              <a:t>PASMED</a:t>
            </a:r>
            <a:r>
              <a:rPr lang="en-US" sz="1800" baseline="30000" dirty="0"/>
              <a:t>2</a:t>
            </a:r>
            <a:r>
              <a:rPr lang="en-US" sz="1800" dirty="0"/>
              <a:t> (PAS)</a:t>
            </a:r>
          </a:p>
          <a:p>
            <a:pPr lvl="2">
              <a:lnSpc>
                <a:spcPct val="160000"/>
              </a:lnSpc>
            </a:pPr>
            <a:r>
              <a:rPr lang="en-US" sz="1400" dirty="0"/>
              <a:t>Sentence grammar/syntax to extract relationships</a:t>
            </a:r>
          </a:p>
          <a:p>
            <a:pPr marL="0" indent="0">
              <a:lnSpc>
                <a:spcPct val="160000"/>
              </a:lnSpc>
              <a:buNone/>
            </a:pPr>
            <a:endParaRPr lang="en-US" sz="2400" dirty="0"/>
          </a:p>
        </p:txBody>
      </p:sp>
      <p:sp>
        <p:nvSpPr>
          <p:cNvPr id="3" name="TextBox 2">
            <a:extLst>
              <a:ext uri="{FF2B5EF4-FFF2-40B4-BE49-F238E27FC236}">
                <a16:creationId xmlns:a16="http://schemas.microsoft.com/office/drawing/2014/main" id="{8DDFF1E8-9E39-B745-9DAD-50F2471F3F50}"/>
              </a:ext>
            </a:extLst>
          </p:cNvPr>
          <p:cNvSpPr txBox="1"/>
          <p:nvPr/>
        </p:nvSpPr>
        <p:spPr>
          <a:xfrm>
            <a:off x="0" y="6143644"/>
            <a:ext cx="12192000" cy="738664"/>
          </a:xfrm>
          <a:prstGeom prst="rect">
            <a:avLst/>
          </a:prstGeom>
          <a:solidFill>
            <a:schemeClr val="tx1"/>
          </a:solidFill>
        </p:spPr>
        <p:txBody>
          <a:bodyPr wrap="square" rtlCol="0">
            <a:spAutoFit/>
          </a:bodyPr>
          <a:lstStyle/>
          <a:p>
            <a:r>
              <a:rPr lang="en-AU" sz="1400" dirty="0">
                <a:solidFill>
                  <a:schemeClr val="bg1"/>
                </a:solidFill>
              </a:rPr>
              <a:t>1. </a:t>
            </a:r>
            <a:r>
              <a:rPr lang="en-AU" sz="1400" dirty="0" err="1">
                <a:solidFill>
                  <a:schemeClr val="bg1"/>
                </a:solidFill>
              </a:rPr>
              <a:t>Kilicoglu</a:t>
            </a:r>
            <a:r>
              <a:rPr lang="en-AU" sz="1400" dirty="0">
                <a:solidFill>
                  <a:schemeClr val="bg1"/>
                </a:solidFill>
              </a:rPr>
              <a:t> H, Shin D, </a:t>
            </a:r>
            <a:r>
              <a:rPr lang="en-AU" sz="1400" dirty="0" err="1">
                <a:solidFill>
                  <a:schemeClr val="bg1"/>
                </a:solidFill>
              </a:rPr>
              <a:t>Fiszman</a:t>
            </a:r>
            <a:r>
              <a:rPr lang="en-AU" sz="1400" dirty="0">
                <a:solidFill>
                  <a:schemeClr val="bg1"/>
                </a:solidFill>
              </a:rPr>
              <a:t> M, </a:t>
            </a:r>
            <a:r>
              <a:rPr lang="en-AU" sz="1400" dirty="0" err="1">
                <a:solidFill>
                  <a:schemeClr val="bg1"/>
                </a:solidFill>
              </a:rPr>
              <a:t>Rosemblat</a:t>
            </a:r>
            <a:r>
              <a:rPr lang="en-AU" sz="1400" dirty="0">
                <a:solidFill>
                  <a:schemeClr val="bg1"/>
                </a:solidFill>
              </a:rPr>
              <a:t> G, </a:t>
            </a:r>
            <a:r>
              <a:rPr lang="en-AU" sz="1400" dirty="0" err="1">
                <a:solidFill>
                  <a:schemeClr val="bg1"/>
                </a:solidFill>
              </a:rPr>
              <a:t>Rindflesch</a:t>
            </a:r>
            <a:r>
              <a:rPr lang="en-AU" sz="1400" dirty="0">
                <a:solidFill>
                  <a:schemeClr val="bg1"/>
                </a:solidFill>
              </a:rPr>
              <a:t> TC. </a:t>
            </a:r>
            <a:r>
              <a:rPr lang="en-AU" sz="1400" dirty="0" err="1">
                <a:solidFill>
                  <a:schemeClr val="bg1"/>
                </a:solidFill>
              </a:rPr>
              <a:t>SemMedDB</a:t>
            </a:r>
            <a:r>
              <a:rPr lang="en-AU" sz="1400" dirty="0">
                <a:solidFill>
                  <a:schemeClr val="bg1"/>
                </a:solidFill>
              </a:rPr>
              <a:t>: a PubMed-scale repository of biomedical semantic predications. BIOINFORMATICS. 2012;28(23):3158–60. </a:t>
            </a:r>
          </a:p>
          <a:p>
            <a:r>
              <a:rPr lang="en-AU" sz="1400" dirty="0">
                <a:solidFill>
                  <a:schemeClr val="bg1"/>
                </a:solidFill>
              </a:rPr>
              <a:t>2. Nguyen NTH, Miwa M, </a:t>
            </a:r>
            <a:r>
              <a:rPr lang="en-AU" sz="1400" dirty="0" err="1">
                <a:solidFill>
                  <a:schemeClr val="bg1"/>
                </a:solidFill>
              </a:rPr>
              <a:t>Tsuruoka</a:t>
            </a:r>
            <a:r>
              <a:rPr lang="en-AU" sz="1400" dirty="0">
                <a:solidFill>
                  <a:schemeClr val="bg1"/>
                </a:solidFill>
              </a:rPr>
              <a:t> Y, </a:t>
            </a:r>
            <a:r>
              <a:rPr lang="en-AU" sz="1400" dirty="0" err="1">
                <a:solidFill>
                  <a:schemeClr val="bg1"/>
                </a:solidFill>
              </a:rPr>
              <a:t>Chikayama</a:t>
            </a:r>
            <a:r>
              <a:rPr lang="en-AU" sz="1400" dirty="0">
                <a:solidFill>
                  <a:schemeClr val="bg1"/>
                </a:solidFill>
              </a:rPr>
              <a:t> T, </a:t>
            </a:r>
            <a:r>
              <a:rPr lang="en-AU" sz="1400" dirty="0" err="1">
                <a:solidFill>
                  <a:schemeClr val="bg1"/>
                </a:solidFill>
              </a:rPr>
              <a:t>Tojo</a:t>
            </a:r>
            <a:r>
              <a:rPr lang="en-AU" sz="1400" dirty="0">
                <a:solidFill>
                  <a:schemeClr val="bg1"/>
                </a:solidFill>
              </a:rPr>
              <a:t> S. Wide-coverage relation extraction from MEDLINE using deep syntax. BMC Bioinformatics. 2015;16(1):107. </a:t>
            </a:r>
          </a:p>
        </p:txBody>
      </p:sp>
      <p:grpSp>
        <p:nvGrpSpPr>
          <p:cNvPr id="20" name="Group 19">
            <a:extLst>
              <a:ext uri="{FF2B5EF4-FFF2-40B4-BE49-F238E27FC236}">
                <a16:creationId xmlns:a16="http://schemas.microsoft.com/office/drawing/2014/main" id="{5EBB423A-BFA0-694D-9B8F-9DF8A5BF45D9}"/>
              </a:ext>
            </a:extLst>
          </p:cNvPr>
          <p:cNvGrpSpPr/>
          <p:nvPr/>
        </p:nvGrpSpPr>
        <p:grpSpPr>
          <a:xfrm>
            <a:off x="5092550" y="623392"/>
            <a:ext cx="6604300" cy="1398168"/>
            <a:chOff x="5092550" y="623392"/>
            <a:chExt cx="6604300" cy="1398168"/>
          </a:xfrm>
        </p:grpSpPr>
        <p:sp>
          <p:nvSpPr>
            <p:cNvPr id="11" name="TextBox 10">
              <a:extLst>
                <a:ext uri="{FF2B5EF4-FFF2-40B4-BE49-F238E27FC236}">
                  <a16:creationId xmlns:a16="http://schemas.microsoft.com/office/drawing/2014/main" id="{CF988EB4-539E-7347-AD85-2CA3CF22D982}"/>
                </a:ext>
              </a:extLst>
            </p:cNvPr>
            <p:cNvSpPr txBox="1"/>
            <p:nvPr/>
          </p:nvSpPr>
          <p:spPr>
            <a:xfrm>
              <a:off x="5092550" y="623392"/>
              <a:ext cx="6604300" cy="1015663"/>
            </a:xfrm>
            <a:prstGeom prst="rect">
              <a:avLst/>
            </a:prstGeom>
            <a:noFill/>
          </p:spPr>
          <p:txBody>
            <a:bodyPr wrap="square" rtlCol="0">
              <a:spAutoFit/>
            </a:bodyPr>
            <a:lstStyle/>
            <a:p>
              <a:r>
                <a:rPr lang="en-US" sz="2000" b="1" dirty="0">
                  <a:solidFill>
                    <a:srgbClr val="FF0000"/>
                  </a:solidFill>
                  <a:latin typeface="Bradley Hand" pitchFamily="2" charset="77"/>
                </a:rPr>
                <a:t>Evidence Data Sources:</a:t>
              </a:r>
            </a:p>
            <a:p>
              <a:r>
                <a:rPr lang="en-US" sz="2000" b="1" dirty="0">
                  <a:solidFill>
                    <a:srgbClr val="FF0000"/>
                  </a:solidFill>
                  <a:latin typeface="Bradley Hand" pitchFamily="2" charset="77"/>
                </a:rPr>
                <a:t>OAS = Open Access Subset of MEDLINE (~700K docs)</a:t>
              </a:r>
            </a:p>
            <a:p>
              <a:r>
                <a:rPr lang="en-US" sz="2000" b="1" dirty="0">
                  <a:solidFill>
                    <a:srgbClr val="FF0000"/>
                  </a:solidFill>
                  <a:latin typeface="Bradley Hand" pitchFamily="2" charset="77"/>
                </a:rPr>
                <a:t>MEDLINE = ~20m docs</a:t>
              </a:r>
            </a:p>
          </p:txBody>
        </p:sp>
        <mc:AlternateContent xmlns:mc="http://schemas.openxmlformats.org/markup-compatibility/2006" xmlns:p14="http://schemas.microsoft.com/office/powerpoint/2010/main">
          <mc:Choice Requires="p14">
            <p:contentPart p14:bwMode="auto" r:id="rId4">
              <p14:nvContentPartPr>
                <p14:cNvPr id="18" name="Ink 17">
                  <a:extLst>
                    <a:ext uri="{FF2B5EF4-FFF2-40B4-BE49-F238E27FC236}">
                      <a16:creationId xmlns:a16="http://schemas.microsoft.com/office/drawing/2014/main" id="{5D7763EE-31D2-3341-9905-D560D8DE2734}"/>
                    </a:ext>
                  </a:extLst>
                </p14:cNvPr>
                <p14:cNvContentPartPr/>
                <p14:nvPr/>
              </p14:nvContentPartPr>
              <p14:xfrm>
                <a:off x="6664080" y="1523320"/>
                <a:ext cx="668160" cy="498240"/>
              </p14:xfrm>
            </p:contentPart>
          </mc:Choice>
          <mc:Fallback xmlns="">
            <p:pic>
              <p:nvPicPr>
                <p:cNvPr id="18" name="Ink 17">
                  <a:extLst>
                    <a:ext uri="{FF2B5EF4-FFF2-40B4-BE49-F238E27FC236}">
                      <a16:creationId xmlns:a16="http://schemas.microsoft.com/office/drawing/2014/main" id="{5D7763EE-31D2-3341-9905-D560D8DE2734}"/>
                    </a:ext>
                  </a:extLst>
                </p:cNvPr>
                <p:cNvPicPr/>
                <p:nvPr/>
              </p:nvPicPr>
              <p:blipFill>
                <a:blip r:embed="rId5"/>
                <a:stretch>
                  <a:fillRect/>
                </a:stretch>
              </p:blipFill>
              <p:spPr>
                <a:xfrm>
                  <a:off x="6655440" y="1514680"/>
                  <a:ext cx="685800" cy="515880"/>
                </a:xfrm>
                <a:prstGeom prst="rect">
                  <a:avLst/>
                </a:prstGeom>
              </p:spPr>
            </p:pic>
          </mc:Fallback>
        </mc:AlternateContent>
      </p:grpSp>
      <p:sp>
        <p:nvSpPr>
          <p:cNvPr id="23" name="Horizontal Scroll 22">
            <a:extLst>
              <a:ext uri="{FF2B5EF4-FFF2-40B4-BE49-F238E27FC236}">
                <a16:creationId xmlns:a16="http://schemas.microsoft.com/office/drawing/2014/main" id="{5D0C62EE-5C05-0E41-8DAF-E206ED1828FA}"/>
              </a:ext>
            </a:extLst>
          </p:cNvPr>
          <p:cNvSpPr/>
          <p:nvPr/>
        </p:nvSpPr>
        <p:spPr>
          <a:xfrm>
            <a:off x="6264682" y="5027384"/>
            <a:ext cx="4561316" cy="1011515"/>
          </a:xfrm>
          <a:prstGeom prst="horizontalScroll">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n w="0"/>
                <a:solidFill>
                  <a:schemeClr val="bg1"/>
                </a:solidFill>
                <a:effectLst>
                  <a:outerShdw blurRad="38100" dist="19050" dir="2700000" algn="tl" rotWithShape="0">
                    <a:schemeClr val="dk1">
                      <a:alpha val="40000"/>
                    </a:schemeClr>
                  </a:outerShdw>
                </a:effectLst>
              </a:rPr>
              <a:t>Inter-sentence model offers significant advantage over intra-sentence models</a:t>
            </a:r>
          </a:p>
        </p:txBody>
      </p:sp>
      <mc:AlternateContent xmlns:mc="http://schemas.openxmlformats.org/markup-compatibility/2006">
        <mc:Choice xmlns:p14="http://schemas.microsoft.com/office/powerpoint/2010/main" Requires="p14">
          <p:contentPart p14:bwMode="auto" r:id="rId6">
            <p14:nvContentPartPr>
              <p14:cNvPr id="21" name="Ink 20">
                <a:extLst>
                  <a:ext uri="{FF2B5EF4-FFF2-40B4-BE49-F238E27FC236}">
                    <a16:creationId xmlns:a16="http://schemas.microsoft.com/office/drawing/2014/main" id="{B04E825E-BBAE-C44F-ACD2-2DF0BCFD5AE0}"/>
                  </a:ext>
                </a:extLst>
              </p14:cNvPr>
              <p14:cNvContentPartPr/>
              <p14:nvPr/>
            </p14:nvContentPartPr>
            <p14:xfrm>
              <a:off x="9695640" y="2332960"/>
              <a:ext cx="887040" cy="318960"/>
            </p14:xfrm>
          </p:contentPart>
        </mc:Choice>
        <mc:Fallback>
          <p:pic>
            <p:nvPicPr>
              <p:cNvPr id="21" name="Ink 20">
                <a:extLst>
                  <a:ext uri="{FF2B5EF4-FFF2-40B4-BE49-F238E27FC236}">
                    <a16:creationId xmlns:a16="http://schemas.microsoft.com/office/drawing/2014/main" id="{B04E825E-BBAE-C44F-ACD2-2DF0BCFD5AE0}"/>
                  </a:ext>
                </a:extLst>
              </p:cNvPr>
              <p:cNvPicPr/>
              <p:nvPr/>
            </p:nvPicPr>
            <p:blipFill>
              <a:blip r:embed="rId7"/>
              <a:stretch>
                <a:fillRect/>
              </a:stretch>
            </p:blipFill>
            <p:spPr>
              <a:xfrm>
                <a:off x="9686644" y="2323960"/>
                <a:ext cx="904673" cy="33660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22" name="Ink 21">
                <a:extLst>
                  <a:ext uri="{FF2B5EF4-FFF2-40B4-BE49-F238E27FC236}">
                    <a16:creationId xmlns:a16="http://schemas.microsoft.com/office/drawing/2014/main" id="{2C6212E7-8635-1248-8444-E0FE1A685FF3}"/>
                  </a:ext>
                </a:extLst>
              </p14:cNvPr>
              <p14:cNvContentPartPr/>
              <p14:nvPr/>
            </p14:nvContentPartPr>
            <p14:xfrm>
              <a:off x="9859080" y="1608640"/>
              <a:ext cx="542520" cy="760680"/>
            </p14:xfrm>
          </p:contentPart>
        </mc:Choice>
        <mc:Fallback>
          <p:pic>
            <p:nvPicPr>
              <p:cNvPr id="22" name="Ink 21">
                <a:extLst>
                  <a:ext uri="{FF2B5EF4-FFF2-40B4-BE49-F238E27FC236}">
                    <a16:creationId xmlns:a16="http://schemas.microsoft.com/office/drawing/2014/main" id="{2C6212E7-8635-1248-8444-E0FE1A685FF3}"/>
                  </a:ext>
                </a:extLst>
              </p:cNvPr>
              <p:cNvPicPr/>
              <p:nvPr/>
            </p:nvPicPr>
            <p:blipFill>
              <a:blip r:embed="rId9"/>
              <a:stretch>
                <a:fillRect/>
              </a:stretch>
            </p:blipFill>
            <p:spPr>
              <a:xfrm>
                <a:off x="9850086" y="1599640"/>
                <a:ext cx="560148" cy="778320"/>
              </a:xfrm>
              <a:prstGeom prst="rect">
                <a:avLst/>
              </a:prstGeom>
            </p:spPr>
          </p:pic>
        </mc:Fallback>
      </mc:AlternateContent>
      <p:sp>
        <p:nvSpPr>
          <p:cNvPr id="26" name="TextBox 25">
            <a:extLst>
              <a:ext uri="{FF2B5EF4-FFF2-40B4-BE49-F238E27FC236}">
                <a16:creationId xmlns:a16="http://schemas.microsoft.com/office/drawing/2014/main" id="{E74FA011-2939-174C-9A0E-604FD699CC35}"/>
              </a:ext>
            </a:extLst>
          </p:cNvPr>
          <p:cNvSpPr txBox="1"/>
          <p:nvPr/>
        </p:nvSpPr>
        <p:spPr>
          <a:xfrm>
            <a:off x="8711900" y="931169"/>
            <a:ext cx="3086400" cy="1015663"/>
          </a:xfrm>
          <a:prstGeom prst="rect">
            <a:avLst/>
          </a:prstGeom>
          <a:noFill/>
        </p:spPr>
        <p:txBody>
          <a:bodyPr wrap="square" rtlCol="0">
            <a:spAutoFit/>
          </a:bodyPr>
          <a:lstStyle/>
          <a:p>
            <a:r>
              <a:rPr lang="en-US" sz="2000" b="1" dirty="0">
                <a:solidFill>
                  <a:srgbClr val="FF0000"/>
                </a:solidFill>
                <a:latin typeface="Bradley Hand" pitchFamily="2" charset="77"/>
              </a:rPr>
              <a:t>That’s close to 100% intra-sentence recall (42%)</a:t>
            </a:r>
          </a:p>
        </p:txBody>
      </p:sp>
      <p:grpSp>
        <p:nvGrpSpPr>
          <p:cNvPr id="35" name="Group 34">
            <a:extLst>
              <a:ext uri="{FF2B5EF4-FFF2-40B4-BE49-F238E27FC236}">
                <a16:creationId xmlns:a16="http://schemas.microsoft.com/office/drawing/2014/main" id="{388105CC-1D53-4B43-81FB-0B895D0919F0}"/>
              </a:ext>
            </a:extLst>
          </p:cNvPr>
          <p:cNvGrpSpPr/>
          <p:nvPr/>
        </p:nvGrpSpPr>
        <p:grpSpPr>
          <a:xfrm>
            <a:off x="5136960" y="2625640"/>
            <a:ext cx="6362615" cy="2219086"/>
            <a:chOff x="5136960" y="2625640"/>
            <a:chExt cx="6362615" cy="2219086"/>
          </a:xfrm>
        </p:grpSpPr>
        <mc:AlternateContent xmlns:mc="http://schemas.openxmlformats.org/markup-compatibility/2006" xmlns:p14="http://schemas.microsoft.com/office/powerpoint/2010/main">
          <mc:Choice Requires="p14">
            <p:contentPart p14:bwMode="auto" r:id="rId10">
              <p14:nvContentPartPr>
                <p14:cNvPr id="25" name="Ink 24">
                  <a:extLst>
                    <a:ext uri="{FF2B5EF4-FFF2-40B4-BE49-F238E27FC236}">
                      <a16:creationId xmlns:a16="http://schemas.microsoft.com/office/drawing/2014/main" id="{542AED3A-AEC5-6443-9F0D-50451AF65382}"/>
                    </a:ext>
                  </a:extLst>
                </p14:cNvPr>
                <p14:cNvContentPartPr/>
                <p14:nvPr/>
              </p14:nvContentPartPr>
              <p14:xfrm>
                <a:off x="5136960" y="4396480"/>
                <a:ext cx="1126080" cy="18720"/>
              </p14:xfrm>
            </p:contentPart>
          </mc:Choice>
          <mc:Fallback xmlns="">
            <p:pic>
              <p:nvPicPr>
                <p:cNvPr id="25" name="Ink 24">
                  <a:extLst>
                    <a:ext uri="{FF2B5EF4-FFF2-40B4-BE49-F238E27FC236}">
                      <a16:creationId xmlns:a16="http://schemas.microsoft.com/office/drawing/2014/main" id="{542AED3A-AEC5-6443-9F0D-50451AF65382}"/>
                    </a:ext>
                  </a:extLst>
                </p:cNvPr>
                <p:cNvPicPr/>
                <p:nvPr/>
              </p:nvPicPr>
              <p:blipFill>
                <a:blip r:embed="rId11"/>
                <a:stretch>
                  <a:fillRect/>
                </a:stretch>
              </p:blipFill>
              <p:spPr>
                <a:xfrm>
                  <a:off x="5127960" y="4387480"/>
                  <a:ext cx="1143720" cy="36360"/>
                </a:xfrm>
                <a:prstGeom prst="rect">
                  <a:avLst/>
                </a:prstGeom>
              </p:spPr>
            </p:pic>
          </mc:Fallback>
        </mc:AlternateContent>
        <p:sp>
          <p:nvSpPr>
            <p:cNvPr id="30" name="TextBox 29">
              <a:extLst>
                <a:ext uri="{FF2B5EF4-FFF2-40B4-BE49-F238E27FC236}">
                  <a16:creationId xmlns:a16="http://schemas.microsoft.com/office/drawing/2014/main" id="{90813748-1075-9A4D-BB25-2C4A78DFC9CA}"/>
                </a:ext>
              </a:extLst>
            </p:cNvPr>
            <p:cNvSpPr txBox="1"/>
            <p:nvPr/>
          </p:nvSpPr>
          <p:spPr>
            <a:xfrm>
              <a:off x="8545340" y="4444616"/>
              <a:ext cx="954260" cy="400110"/>
            </a:xfrm>
            <a:prstGeom prst="rect">
              <a:avLst/>
            </a:prstGeom>
            <a:noFill/>
          </p:spPr>
          <p:txBody>
            <a:bodyPr wrap="square" rtlCol="0">
              <a:spAutoFit/>
            </a:bodyPr>
            <a:lstStyle/>
            <a:p>
              <a:r>
                <a:rPr lang="en-US" sz="2000" b="1" dirty="0">
                  <a:solidFill>
                    <a:srgbClr val="FF0000"/>
                  </a:solidFill>
                  <a:latin typeface="Bradley Hand" pitchFamily="2" charset="77"/>
                </a:rPr>
                <a:t>+71%</a:t>
              </a:r>
            </a:p>
          </p:txBody>
        </p:sp>
        <p:sp>
          <p:nvSpPr>
            <p:cNvPr id="31" name="TextBox 30">
              <a:extLst>
                <a:ext uri="{FF2B5EF4-FFF2-40B4-BE49-F238E27FC236}">
                  <a16:creationId xmlns:a16="http://schemas.microsoft.com/office/drawing/2014/main" id="{BC2C4CF0-3360-7E45-ACEC-8DF12C93DCB5}"/>
                </a:ext>
              </a:extLst>
            </p:cNvPr>
            <p:cNvSpPr txBox="1"/>
            <p:nvPr/>
          </p:nvSpPr>
          <p:spPr>
            <a:xfrm>
              <a:off x="9653210" y="4444616"/>
              <a:ext cx="954260" cy="400110"/>
            </a:xfrm>
            <a:prstGeom prst="rect">
              <a:avLst/>
            </a:prstGeom>
            <a:noFill/>
          </p:spPr>
          <p:txBody>
            <a:bodyPr wrap="square" rtlCol="0">
              <a:spAutoFit/>
            </a:bodyPr>
            <a:lstStyle/>
            <a:p>
              <a:r>
                <a:rPr lang="en-US" sz="2000" b="1" dirty="0">
                  <a:solidFill>
                    <a:srgbClr val="FF0000"/>
                  </a:solidFill>
                  <a:latin typeface="Bradley Hand" pitchFamily="2" charset="77"/>
                </a:rPr>
                <a:t>+76%</a:t>
              </a:r>
            </a:p>
          </p:txBody>
        </p:sp>
        <p:sp>
          <p:nvSpPr>
            <p:cNvPr id="32" name="TextBox 31">
              <a:extLst>
                <a:ext uri="{FF2B5EF4-FFF2-40B4-BE49-F238E27FC236}">
                  <a16:creationId xmlns:a16="http://schemas.microsoft.com/office/drawing/2014/main" id="{426AD1A2-F9ED-CE41-B519-FCB7820E98A2}"/>
                </a:ext>
              </a:extLst>
            </p:cNvPr>
            <p:cNvSpPr txBox="1"/>
            <p:nvPr/>
          </p:nvSpPr>
          <p:spPr>
            <a:xfrm>
              <a:off x="10545315" y="4444616"/>
              <a:ext cx="954260" cy="400110"/>
            </a:xfrm>
            <a:prstGeom prst="rect">
              <a:avLst/>
            </a:prstGeom>
            <a:noFill/>
          </p:spPr>
          <p:txBody>
            <a:bodyPr wrap="square" rtlCol="0">
              <a:spAutoFit/>
            </a:bodyPr>
            <a:lstStyle/>
            <a:p>
              <a:r>
                <a:rPr lang="en-US" sz="2000" b="1" dirty="0">
                  <a:solidFill>
                    <a:srgbClr val="FF0000"/>
                  </a:solidFill>
                  <a:latin typeface="Bradley Hand" pitchFamily="2" charset="77"/>
                </a:rPr>
                <a:t>+83%</a:t>
              </a:r>
            </a:p>
          </p:txBody>
        </p:sp>
        <mc:AlternateContent xmlns:mc="http://schemas.openxmlformats.org/markup-compatibility/2006" xmlns:p14="http://schemas.microsoft.com/office/powerpoint/2010/main">
          <mc:Choice Requires="p14">
            <p:contentPart p14:bwMode="auto" r:id="rId12">
              <p14:nvContentPartPr>
                <p14:cNvPr id="28" name="Ink 27">
                  <a:extLst>
                    <a:ext uri="{FF2B5EF4-FFF2-40B4-BE49-F238E27FC236}">
                      <a16:creationId xmlns:a16="http://schemas.microsoft.com/office/drawing/2014/main" id="{EA936694-BE85-7745-A94D-EE7366E81169}"/>
                    </a:ext>
                  </a:extLst>
                </p14:cNvPr>
                <p14:cNvContentPartPr/>
                <p14:nvPr/>
              </p14:nvContentPartPr>
              <p14:xfrm>
                <a:off x="8751000" y="3229000"/>
                <a:ext cx="759240" cy="7200"/>
              </p14:xfrm>
            </p:contentPart>
          </mc:Choice>
          <mc:Fallback xmlns="">
            <p:pic>
              <p:nvPicPr>
                <p:cNvPr id="28" name="Ink 27">
                  <a:extLst>
                    <a:ext uri="{FF2B5EF4-FFF2-40B4-BE49-F238E27FC236}">
                      <a16:creationId xmlns:a16="http://schemas.microsoft.com/office/drawing/2014/main" id="{EA936694-BE85-7745-A94D-EE7366E81169}"/>
                    </a:ext>
                  </a:extLst>
                </p:cNvPr>
                <p:cNvPicPr/>
                <p:nvPr/>
              </p:nvPicPr>
              <p:blipFill>
                <a:blip r:embed="rId13"/>
                <a:stretch>
                  <a:fillRect/>
                </a:stretch>
              </p:blipFill>
              <p:spPr>
                <a:xfrm>
                  <a:off x="8742360" y="3220360"/>
                  <a:ext cx="776880" cy="248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9" name="Ink 28">
                  <a:extLst>
                    <a:ext uri="{FF2B5EF4-FFF2-40B4-BE49-F238E27FC236}">
                      <a16:creationId xmlns:a16="http://schemas.microsoft.com/office/drawing/2014/main" id="{87120ECA-BC49-6D41-BA9B-2007B9A9AFD5}"/>
                    </a:ext>
                  </a:extLst>
                </p14:cNvPr>
                <p14:cNvContentPartPr/>
                <p14:nvPr/>
              </p14:nvContentPartPr>
              <p14:xfrm>
                <a:off x="9784920" y="2625640"/>
                <a:ext cx="656280" cy="14760"/>
              </p14:xfrm>
            </p:contentPart>
          </mc:Choice>
          <mc:Fallback xmlns="">
            <p:pic>
              <p:nvPicPr>
                <p:cNvPr id="29" name="Ink 28">
                  <a:extLst>
                    <a:ext uri="{FF2B5EF4-FFF2-40B4-BE49-F238E27FC236}">
                      <a16:creationId xmlns:a16="http://schemas.microsoft.com/office/drawing/2014/main" id="{87120ECA-BC49-6D41-BA9B-2007B9A9AFD5}"/>
                    </a:ext>
                  </a:extLst>
                </p:cNvPr>
                <p:cNvPicPr/>
                <p:nvPr/>
              </p:nvPicPr>
              <p:blipFill>
                <a:blip r:embed="rId15"/>
                <a:stretch>
                  <a:fillRect/>
                </a:stretch>
              </p:blipFill>
              <p:spPr>
                <a:xfrm>
                  <a:off x="9775920" y="2616640"/>
                  <a:ext cx="673920" cy="324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33" name="Ink 32">
                  <a:extLst>
                    <a:ext uri="{FF2B5EF4-FFF2-40B4-BE49-F238E27FC236}">
                      <a16:creationId xmlns:a16="http://schemas.microsoft.com/office/drawing/2014/main" id="{E7F45E70-5022-654C-9B35-F6CD1F1CBB2E}"/>
                    </a:ext>
                  </a:extLst>
                </p14:cNvPr>
                <p14:cNvContentPartPr/>
                <p14:nvPr/>
              </p14:nvContentPartPr>
              <p14:xfrm>
                <a:off x="10690680" y="4066720"/>
                <a:ext cx="708840" cy="3600"/>
              </p14:xfrm>
            </p:contentPart>
          </mc:Choice>
          <mc:Fallback xmlns="">
            <p:pic>
              <p:nvPicPr>
                <p:cNvPr id="33" name="Ink 32">
                  <a:extLst>
                    <a:ext uri="{FF2B5EF4-FFF2-40B4-BE49-F238E27FC236}">
                      <a16:creationId xmlns:a16="http://schemas.microsoft.com/office/drawing/2014/main" id="{E7F45E70-5022-654C-9B35-F6CD1F1CBB2E}"/>
                    </a:ext>
                  </a:extLst>
                </p:cNvPr>
                <p:cNvPicPr/>
                <p:nvPr/>
              </p:nvPicPr>
              <p:blipFill>
                <a:blip r:embed="rId17"/>
                <a:stretch>
                  <a:fillRect/>
                </a:stretch>
              </p:blipFill>
              <p:spPr>
                <a:xfrm>
                  <a:off x="10682040" y="4057720"/>
                  <a:ext cx="726480" cy="212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4" name="Ink 33">
                  <a:extLst>
                    <a:ext uri="{FF2B5EF4-FFF2-40B4-BE49-F238E27FC236}">
                      <a16:creationId xmlns:a16="http://schemas.microsoft.com/office/drawing/2014/main" id="{AF2FDA91-08FF-9F4E-86F1-C029DAC50B3B}"/>
                    </a:ext>
                  </a:extLst>
                </p14:cNvPr>
                <p14:cNvContentPartPr/>
                <p14:nvPr/>
              </p14:nvContentPartPr>
              <p14:xfrm>
                <a:off x="5602800" y="4425280"/>
                <a:ext cx="2858760" cy="363960"/>
              </p14:xfrm>
            </p:contentPart>
          </mc:Choice>
          <mc:Fallback xmlns="">
            <p:pic>
              <p:nvPicPr>
                <p:cNvPr id="34" name="Ink 33">
                  <a:extLst>
                    <a:ext uri="{FF2B5EF4-FFF2-40B4-BE49-F238E27FC236}">
                      <a16:creationId xmlns:a16="http://schemas.microsoft.com/office/drawing/2014/main" id="{AF2FDA91-08FF-9F4E-86F1-C029DAC50B3B}"/>
                    </a:ext>
                  </a:extLst>
                </p:cNvPr>
                <p:cNvPicPr/>
                <p:nvPr/>
              </p:nvPicPr>
              <p:blipFill>
                <a:blip r:embed="rId19"/>
                <a:stretch>
                  <a:fillRect/>
                </a:stretch>
              </p:blipFill>
              <p:spPr>
                <a:xfrm>
                  <a:off x="5593800" y="4416280"/>
                  <a:ext cx="2876400" cy="381600"/>
                </a:xfrm>
                <a:prstGeom prst="rect">
                  <a:avLst/>
                </a:prstGeom>
              </p:spPr>
            </p:pic>
          </mc:Fallback>
        </mc:AlternateContent>
      </p:grpSp>
      <p:sp>
        <p:nvSpPr>
          <p:cNvPr id="27" name="TextBox 26">
            <a:extLst>
              <a:ext uri="{FF2B5EF4-FFF2-40B4-BE49-F238E27FC236}">
                <a16:creationId xmlns:a16="http://schemas.microsoft.com/office/drawing/2014/main" id="{D50BFE5B-3322-8548-92FA-6D7AF43A10C9}"/>
              </a:ext>
            </a:extLst>
          </p:cNvPr>
          <p:cNvSpPr txBox="1"/>
          <p:nvPr/>
        </p:nvSpPr>
        <p:spPr>
          <a:xfrm>
            <a:off x="5006331" y="4574902"/>
            <a:ext cx="2593474" cy="400110"/>
          </a:xfrm>
          <a:prstGeom prst="rect">
            <a:avLst/>
          </a:prstGeom>
          <a:noFill/>
        </p:spPr>
        <p:txBody>
          <a:bodyPr wrap="square" rtlCol="0">
            <a:spAutoFit/>
          </a:bodyPr>
          <a:lstStyle/>
          <a:p>
            <a:r>
              <a:rPr lang="en-US" sz="2000" b="1" dirty="0">
                <a:solidFill>
                  <a:srgbClr val="FF0000"/>
                </a:solidFill>
                <a:latin typeface="Bradley Hand" pitchFamily="2" charset="77"/>
              </a:rPr>
              <a:t>Inter-sentence model</a:t>
            </a:r>
          </a:p>
        </p:txBody>
      </p:sp>
    </p:spTree>
    <p:custDataLst>
      <p:tags r:id="rId1"/>
    </p:custDataLst>
    <p:extLst>
      <p:ext uri="{BB962C8B-B14F-4D97-AF65-F5344CB8AC3E}">
        <p14:creationId xmlns:p14="http://schemas.microsoft.com/office/powerpoint/2010/main" val="10451548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91348"/>
    </mc:Choice>
    <mc:Fallback xmlns="">
      <p:transition spd="slow" advTm="9134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dissolve">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dissolve">
                                      <p:cBhvr>
                                        <p:cTn id="12" dur="500"/>
                                        <p:tgtEl>
                                          <p:spTgt spid="21"/>
                                        </p:tgtEl>
                                      </p:cBhvr>
                                    </p:animEffect>
                                  </p:childTnLst>
                                </p:cTn>
                              </p:par>
                              <p:par>
                                <p:cTn id="13" presetID="9" presetClass="entr" presetSubtype="0"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dissolve">
                                      <p:cBhvr>
                                        <p:cTn id="15" dur="500"/>
                                        <p:tgtEl>
                                          <p:spTgt spid="22"/>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dissolve">
                                      <p:cBhvr>
                                        <p:cTn id="18" dur="500"/>
                                        <p:tgtEl>
                                          <p:spTgt spid="26"/>
                                        </p:tgtEl>
                                      </p:cBhvr>
                                    </p:animEffect>
                                  </p:childTnLst>
                                </p:cTn>
                              </p:par>
                              <p:par>
                                <p:cTn id="19" presetID="9" presetClass="exit" presetSubtype="0" fill="hold" nodeType="withEffect">
                                  <p:stCondLst>
                                    <p:cond delay="0"/>
                                  </p:stCondLst>
                                  <p:childTnLst>
                                    <p:animEffect transition="out" filter="dissolve">
                                      <p:cBhvr>
                                        <p:cTn id="20" dur="500"/>
                                        <p:tgtEl>
                                          <p:spTgt spid="20"/>
                                        </p:tgtEl>
                                      </p:cBhvr>
                                    </p:animEffect>
                                    <p:set>
                                      <p:cBhvr>
                                        <p:cTn id="21" dur="1" fill="hold">
                                          <p:stCondLst>
                                            <p:cond delay="499"/>
                                          </p:stCondLst>
                                        </p:cTn>
                                        <p:tgtEl>
                                          <p:spTgt spid="20"/>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nodeType="clickEffect">
                                  <p:stCondLst>
                                    <p:cond delay="0"/>
                                  </p:stCondLst>
                                  <p:childTnLst>
                                    <p:set>
                                      <p:cBhvr>
                                        <p:cTn id="25" dur="1" fill="hold">
                                          <p:stCondLst>
                                            <p:cond delay="0"/>
                                          </p:stCondLst>
                                        </p:cTn>
                                        <p:tgtEl>
                                          <p:spTgt spid="35"/>
                                        </p:tgtEl>
                                        <p:attrNameLst>
                                          <p:attrName>style.visibility</p:attrName>
                                        </p:attrNameLst>
                                      </p:cBhvr>
                                      <p:to>
                                        <p:strVal val="visible"/>
                                      </p:to>
                                    </p:set>
                                    <p:animEffect transition="in" filter="dissolve">
                                      <p:cBhvr>
                                        <p:cTn id="26" dur="500"/>
                                        <p:tgtEl>
                                          <p:spTgt spid="35"/>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27"/>
                                        </p:tgtEl>
                                        <p:attrNameLst>
                                          <p:attrName>style.visibility</p:attrName>
                                        </p:attrNameLst>
                                      </p:cBhvr>
                                      <p:to>
                                        <p:strVal val="visible"/>
                                      </p:to>
                                    </p:set>
                                    <p:animEffect transition="in" filter="dissolve">
                                      <p:cBhvr>
                                        <p:cTn id="29" dur="500"/>
                                        <p:tgtEl>
                                          <p:spTgt spid="27"/>
                                        </p:tgtEl>
                                      </p:cBhvr>
                                    </p:animEffect>
                                  </p:childTnLst>
                                </p:cTn>
                              </p:par>
                            </p:childTnLst>
                          </p:cTn>
                        </p:par>
                      </p:childTnLst>
                    </p:cTn>
                  </p:par>
                  <p:par>
                    <p:cTn id="30" fill="hold">
                      <p:stCondLst>
                        <p:cond delay="indefinite"/>
                      </p:stCondLst>
                      <p:childTnLst>
                        <p:par>
                          <p:cTn id="31" fill="hold">
                            <p:stCondLst>
                              <p:cond delay="0"/>
                            </p:stCondLst>
                            <p:childTnLst>
                              <p:par>
                                <p:cTn id="32" presetID="9" presetClass="entr" presetSubtype="0" fill="hold" grpId="0" nodeType="clickEffect">
                                  <p:stCondLst>
                                    <p:cond delay="0"/>
                                  </p:stCondLst>
                                  <p:childTnLst>
                                    <p:set>
                                      <p:cBhvr>
                                        <p:cTn id="33" dur="1" fill="hold">
                                          <p:stCondLst>
                                            <p:cond delay="0"/>
                                          </p:stCondLst>
                                        </p:cTn>
                                        <p:tgtEl>
                                          <p:spTgt spid="23"/>
                                        </p:tgtEl>
                                        <p:attrNameLst>
                                          <p:attrName>style.visibility</p:attrName>
                                        </p:attrNameLst>
                                      </p:cBhvr>
                                      <p:to>
                                        <p:strVal val="visible"/>
                                      </p:to>
                                    </p:set>
                                    <p:animEffect transition="in" filter="dissolve">
                                      <p:cBhvr>
                                        <p:cTn id="34"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6" grpId="0"/>
      <p:bldP spid="27" grpId="0"/>
    </p:bldLst>
  </p:timing>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E4505C23-674B-4195-81D6-0C127FEAE3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67908"/>
            <a:ext cx="9161029" cy="1490093"/>
          </a:xfrm>
          <a:custGeom>
            <a:avLst/>
            <a:gdLst>
              <a:gd name="connsiteX0" fmla="*/ 0 w 9161029"/>
              <a:gd name="connsiteY0" fmla="*/ 0 h 1490093"/>
              <a:gd name="connsiteX1" fmla="*/ 2046494 w 9161029"/>
              <a:gd name="connsiteY1" fmla="*/ 0 h 1490093"/>
              <a:gd name="connsiteX2" fmla="*/ 2496613 w 9161029"/>
              <a:gd name="connsiteY2" fmla="*/ 0 h 1490093"/>
              <a:gd name="connsiteX3" fmla="*/ 3235839 w 9161029"/>
              <a:gd name="connsiteY3" fmla="*/ 0 h 1490093"/>
              <a:gd name="connsiteX4" fmla="*/ 9161029 w 9161029"/>
              <a:gd name="connsiteY4" fmla="*/ 0 h 1490093"/>
              <a:gd name="connsiteX5" fmla="*/ 8470921 w 9161029"/>
              <a:gd name="connsiteY5" fmla="*/ 1490093 h 1490093"/>
              <a:gd name="connsiteX6" fmla="*/ 0 w 9161029"/>
              <a:gd name="connsiteY6" fmla="*/ 1490093 h 1490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61029" h="1490093">
                <a:moveTo>
                  <a:pt x="0" y="0"/>
                </a:moveTo>
                <a:lnTo>
                  <a:pt x="2046494" y="0"/>
                </a:lnTo>
                <a:lnTo>
                  <a:pt x="2496613" y="0"/>
                </a:lnTo>
                <a:lnTo>
                  <a:pt x="3235839" y="0"/>
                </a:lnTo>
                <a:lnTo>
                  <a:pt x="9161029" y="0"/>
                </a:lnTo>
                <a:lnTo>
                  <a:pt x="8470921" y="1490093"/>
                </a:lnTo>
                <a:lnTo>
                  <a:pt x="0" y="1490093"/>
                </a:lnTo>
                <a:close/>
              </a:path>
            </a:pathLst>
          </a:custGeom>
          <a:solidFill>
            <a:schemeClr val="tx1">
              <a:lumMod val="50000"/>
              <a:lumOff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B75DBAA-C745-A347-9CD0-F4BEB157D82E}"/>
              </a:ext>
            </a:extLst>
          </p:cNvPr>
          <p:cNvSpPr>
            <a:spLocks noGrp="1"/>
          </p:cNvSpPr>
          <p:nvPr>
            <p:ph type="title"/>
          </p:nvPr>
        </p:nvSpPr>
        <p:spPr>
          <a:xfrm>
            <a:off x="419100" y="5529884"/>
            <a:ext cx="8138481" cy="1096331"/>
          </a:xfrm>
        </p:spPr>
        <p:txBody>
          <a:bodyPr>
            <a:normAutofit fontScale="90000"/>
          </a:bodyPr>
          <a:lstStyle/>
          <a:p>
            <a:r>
              <a:rPr lang="en-US" dirty="0"/>
              <a:t>RQ-4(</a:t>
            </a:r>
            <a:r>
              <a:rPr lang="en-US" dirty="0" err="1"/>
              <a:t>i</a:t>
            </a:r>
            <a:r>
              <a:rPr lang="en-US" dirty="0"/>
              <a:t>): Key Findings &amp; Contributions</a:t>
            </a:r>
          </a:p>
        </p:txBody>
      </p:sp>
      <p:sp>
        <p:nvSpPr>
          <p:cNvPr id="13" name="Freeform: Shape 12">
            <a:extLst>
              <a:ext uri="{FF2B5EF4-FFF2-40B4-BE49-F238E27FC236}">
                <a16:creationId xmlns:a16="http://schemas.microsoft.com/office/drawing/2014/main" id="{65C9B8F0-FF66-4C15-BD05-E86B87331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63037" y="5367908"/>
            <a:ext cx="3428963" cy="1490093"/>
          </a:xfrm>
          <a:custGeom>
            <a:avLst/>
            <a:gdLst>
              <a:gd name="connsiteX0" fmla="*/ 690108 w 3428963"/>
              <a:gd name="connsiteY0" fmla="*/ 0 h 1490093"/>
              <a:gd name="connsiteX1" fmla="*/ 3428963 w 3428963"/>
              <a:gd name="connsiteY1" fmla="*/ 0 h 1490093"/>
              <a:gd name="connsiteX2" fmla="*/ 3428963 w 3428963"/>
              <a:gd name="connsiteY2" fmla="*/ 1490093 h 1490093"/>
              <a:gd name="connsiteX3" fmla="*/ 0 w 3428963"/>
              <a:gd name="connsiteY3" fmla="*/ 1490093 h 1490093"/>
            </a:gdLst>
            <a:ahLst/>
            <a:cxnLst>
              <a:cxn ang="0">
                <a:pos x="connsiteX0" y="connsiteY0"/>
              </a:cxn>
              <a:cxn ang="0">
                <a:pos x="connsiteX1" y="connsiteY1"/>
              </a:cxn>
              <a:cxn ang="0">
                <a:pos x="connsiteX2" y="connsiteY2"/>
              </a:cxn>
              <a:cxn ang="0">
                <a:pos x="connsiteX3" y="connsiteY3"/>
              </a:cxn>
            </a:cxnLst>
            <a:rect l="l" t="t" r="r" b="b"/>
            <a:pathLst>
              <a:path w="3428963" h="1490093">
                <a:moveTo>
                  <a:pt x="690108" y="0"/>
                </a:moveTo>
                <a:lnTo>
                  <a:pt x="3428963" y="0"/>
                </a:lnTo>
                <a:lnTo>
                  <a:pt x="3428963" y="1490093"/>
                </a:lnTo>
                <a:lnTo>
                  <a:pt x="0" y="1490093"/>
                </a:lnTo>
                <a:close/>
              </a:path>
            </a:pathLst>
          </a:cu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Slide Number Placeholder 3">
            <a:extLst>
              <a:ext uri="{FF2B5EF4-FFF2-40B4-BE49-F238E27FC236}">
                <a16:creationId xmlns:a16="http://schemas.microsoft.com/office/drawing/2014/main" id="{29541BE2-2455-554C-8293-F60C8EF1EA89}"/>
              </a:ext>
            </a:extLst>
          </p:cNvPr>
          <p:cNvSpPr>
            <a:spLocks noGrp="1"/>
          </p:cNvSpPr>
          <p:nvPr>
            <p:ph type="sldNum" sz="quarter" idx="12"/>
          </p:nvPr>
        </p:nvSpPr>
        <p:spPr>
          <a:xfrm>
            <a:off x="10198279" y="6261090"/>
            <a:ext cx="1344477" cy="365125"/>
          </a:xfrm>
        </p:spPr>
        <p:txBody>
          <a:bodyPr>
            <a:normAutofit/>
          </a:bodyPr>
          <a:lstStyle/>
          <a:p>
            <a:pPr>
              <a:spcAft>
                <a:spcPts val="600"/>
              </a:spcAft>
            </a:pPr>
            <a:fld id="{253CDD1E-6259-A844-8C68-CA31AA8918D9}" type="slidenum">
              <a:rPr lang="en-US">
                <a:solidFill>
                  <a:schemeClr val="bg1">
                    <a:alpha val="80000"/>
                  </a:schemeClr>
                </a:solidFill>
              </a:rPr>
              <a:pPr>
                <a:spcAft>
                  <a:spcPts val="600"/>
                </a:spcAft>
              </a:pPr>
              <a:t>81</a:t>
            </a:fld>
            <a:endParaRPr lang="en-US">
              <a:solidFill>
                <a:schemeClr val="bg1">
                  <a:alpha val="80000"/>
                </a:schemeClr>
              </a:solidFill>
            </a:endParaRPr>
          </a:p>
        </p:txBody>
      </p:sp>
      <p:graphicFrame>
        <p:nvGraphicFramePr>
          <p:cNvPr id="6" name="Content Placeholder 2">
            <a:extLst>
              <a:ext uri="{FF2B5EF4-FFF2-40B4-BE49-F238E27FC236}">
                <a16:creationId xmlns:a16="http://schemas.microsoft.com/office/drawing/2014/main" id="{E38BF370-C218-42AB-AE6E-D677063ECCED}"/>
              </a:ext>
            </a:extLst>
          </p:cNvPr>
          <p:cNvGraphicFramePr>
            <a:graphicFrameLocks noGrp="1"/>
          </p:cNvGraphicFramePr>
          <p:nvPr>
            <p:ph idx="1"/>
            <p:extLst>
              <p:ext uri="{D42A27DB-BD31-4B8C-83A1-F6EECF244321}">
                <p14:modId xmlns:p14="http://schemas.microsoft.com/office/powerpoint/2010/main" val="3596479817"/>
              </p:ext>
            </p:extLst>
          </p:nvPr>
        </p:nvGraphicFramePr>
        <p:xfrm>
          <a:off x="838200" y="643467"/>
          <a:ext cx="10515600" cy="408097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Horizontal Scroll 6">
            <a:extLst>
              <a:ext uri="{FF2B5EF4-FFF2-40B4-BE49-F238E27FC236}">
                <a16:creationId xmlns:a16="http://schemas.microsoft.com/office/drawing/2014/main" id="{74B0D1B2-DA35-2041-B2A3-3B49B146CC63}"/>
              </a:ext>
            </a:extLst>
          </p:cNvPr>
          <p:cNvSpPr/>
          <p:nvPr/>
        </p:nvSpPr>
        <p:spPr>
          <a:xfrm>
            <a:off x="9395781" y="5610215"/>
            <a:ext cx="2619952" cy="650875"/>
          </a:xfrm>
          <a:prstGeom prst="horizontalScroll">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n w="0"/>
                <a:solidFill>
                  <a:schemeClr val="tx1"/>
                </a:solidFill>
                <a:effectLst>
                  <a:outerShdw blurRad="38100" dist="19050" dir="2700000" algn="tl" rotWithShape="0">
                    <a:schemeClr val="dk1">
                      <a:alpha val="40000"/>
                    </a:schemeClr>
                  </a:outerShdw>
                </a:effectLst>
              </a:rPr>
              <a:t>Please refer to Chapter 7</a:t>
            </a:r>
          </a:p>
        </p:txBody>
      </p:sp>
    </p:spTree>
    <p:extLst>
      <p:ext uri="{BB962C8B-B14F-4D97-AF65-F5344CB8AC3E}">
        <p14:creationId xmlns:p14="http://schemas.microsoft.com/office/powerpoint/2010/main" val="904951818"/>
      </p:ext>
    </p:extLst>
  </p:cSld>
  <p:clrMapOvr>
    <a:masterClrMapping/>
  </p:clrMapOvr>
  <mc:AlternateContent xmlns:mc="http://schemas.openxmlformats.org/markup-compatibility/2006" xmlns:p14="http://schemas.microsoft.com/office/powerpoint/2010/main">
    <mc:Choice Requires="p14">
      <p:transition spd="slow" p14:dur="2000" advTm="25575"/>
    </mc:Choice>
    <mc:Fallback xmlns="">
      <p:transition spd="slow" advTm="25575"/>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54C0A9FD-B673-E240-97D2-EF80BCEF416D}"/>
              </a:ext>
            </a:extLst>
          </p:cNvPr>
          <p:cNvSpPr/>
          <p:nvPr/>
        </p:nvSpPr>
        <p:spPr>
          <a:xfrm>
            <a:off x="328612" y="1328737"/>
            <a:ext cx="11501437" cy="2643188"/>
          </a:xfrm>
          <a:prstGeom prst="rect">
            <a:avLst/>
          </a:prstGeom>
          <a:solidFill>
            <a:schemeClr val="accent5">
              <a:lumMod val="40000"/>
              <a:lumOff val="60000"/>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434E9DA-5AC7-C64C-91A3-A3234203CEF8}"/>
              </a:ext>
            </a:extLst>
          </p:cNvPr>
          <p:cNvSpPr/>
          <p:nvPr/>
        </p:nvSpPr>
        <p:spPr>
          <a:xfrm>
            <a:off x="328613" y="4057650"/>
            <a:ext cx="11501437" cy="2643188"/>
          </a:xfrm>
          <a:prstGeom prst="rect">
            <a:avLst/>
          </a:prstGeom>
          <a:solidFill>
            <a:schemeClr val="bg1">
              <a:lumMod val="65000"/>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132F29E-39DB-7A4C-A5AC-6A172871CCFB}"/>
              </a:ext>
            </a:extLst>
          </p:cNvPr>
          <p:cNvSpPr>
            <a:spLocks noGrp="1"/>
          </p:cNvSpPr>
          <p:nvPr>
            <p:ph type="title"/>
          </p:nvPr>
        </p:nvSpPr>
        <p:spPr>
          <a:xfrm>
            <a:off x="821530" y="209945"/>
            <a:ext cx="10515600" cy="863598"/>
          </a:xfrm>
        </p:spPr>
        <p:txBody>
          <a:bodyPr/>
          <a:lstStyle/>
          <a:p>
            <a:r>
              <a:rPr lang="en-US" dirty="0"/>
              <a:t>Thesis Overview Diagram</a:t>
            </a:r>
          </a:p>
        </p:txBody>
      </p:sp>
      <p:sp>
        <p:nvSpPr>
          <p:cNvPr id="10" name="Rounded Rectangle 9">
            <a:extLst>
              <a:ext uri="{FF2B5EF4-FFF2-40B4-BE49-F238E27FC236}">
                <a16:creationId xmlns:a16="http://schemas.microsoft.com/office/drawing/2014/main" id="{F22A3A33-27D3-BB4A-8ECD-3BF9259DD313}"/>
              </a:ext>
            </a:extLst>
          </p:cNvPr>
          <p:cNvSpPr/>
          <p:nvPr/>
        </p:nvSpPr>
        <p:spPr>
          <a:xfrm>
            <a:off x="1770747" y="5745387"/>
            <a:ext cx="4430023" cy="871538"/>
          </a:xfrm>
          <a:prstGeom prst="roundRect">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Bridging Information Retrieval Conceptual Framework</a:t>
            </a:r>
          </a:p>
        </p:txBody>
      </p:sp>
      <p:sp>
        <p:nvSpPr>
          <p:cNvPr id="13" name="Oval 12">
            <a:extLst>
              <a:ext uri="{FF2B5EF4-FFF2-40B4-BE49-F238E27FC236}">
                <a16:creationId xmlns:a16="http://schemas.microsoft.com/office/drawing/2014/main" id="{155D2DD7-C8A0-9E47-AA69-8328BFE20752}"/>
              </a:ext>
            </a:extLst>
          </p:cNvPr>
          <p:cNvSpPr/>
          <p:nvPr/>
        </p:nvSpPr>
        <p:spPr>
          <a:xfrm>
            <a:off x="1867086" y="2839525"/>
            <a:ext cx="1628775" cy="1028700"/>
          </a:xfrm>
          <a:prstGeom prst="ellipse">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User Study</a:t>
            </a:r>
          </a:p>
        </p:txBody>
      </p:sp>
      <p:sp>
        <p:nvSpPr>
          <p:cNvPr id="15" name="TextBox 14">
            <a:extLst>
              <a:ext uri="{FF2B5EF4-FFF2-40B4-BE49-F238E27FC236}">
                <a16:creationId xmlns:a16="http://schemas.microsoft.com/office/drawing/2014/main" id="{D0B9FFCE-B322-1742-8FC3-456AFD06C75C}"/>
              </a:ext>
            </a:extLst>
          </p:cNvPr>
          <p:cNvSpPr txBox="1"/>
          <p:nvPr/>
        </p:nvSpPr>
        <p:spPr>
          <a:xfrm rot="16200000">
            <a:off x="-200710" y="5056079"/>
            <a:ext cx="1771650" cy="646331"/>
          </a:xfrm>
          <a:prstGeom prst="rect">
            <a:avLst/>
          </a:prstGeom>
          <a:noFill/>
        </p:spPr>
        <p:txBody>
          <a:bodyPr wrap="square" rtlCol="0">
            <a:spAutoFit/>
          </a:bodyPr>
          <a:lstStyle/>
          <a:p>
            <a:pPr algn="ctr"/>
            <a:r>
              <a:rPr lang="en-US" dirty="0"/>
              <a:t>Information Retrieval Theory</a:t>
            </a:r>
          </a:p>
        </p:txBody>
      </p:sp>
      <p:sp>
        <p:nvSpPr>
          <p:cNvPr id="17" name="TextBox 16">
            <a:extLst>
              <a:ext uri="{FF2B5EF4-FFF2-40B4-BE49-F238E27FC236}">
                <a16:creationId xmlns:a16="http://schemas.microsoft.com/office/drawing/2014/main" id="{75FE437A-E1F1-3C45-8B9A-DE7DB60A6C0A}"/>
              </a:ext>
            </a:extLst>
          </p:cNvPr>
          <p:cNvSpPr txBox="1"/>
          <p:nvPr/>
        </p:nvSpPr>
        <p:spPr>
          <a:xfrm rot="16200000">
            <a:off x="-200709" y="2412891"/>
            <a:ext cx="1771650" cy="646331"/>
          </a:xfrm>
          <a:prstGeom prst="rect">
            <a:avLst/>
          </a:prstGeom>
          <a:noFill/>
        </p:spPr>
        <p:txBody>
          <a:bodyPr wrap="square" rtlCol="0">
            <a:spAutoFit/>
          </a:bodyPr>
          <a:lstStyle/>
          <a:p>
            <a:pPr algn="ctr"/>
            <a:r>
              <a:rPr lang="en-US" dirty="0"/>
              <a:t>Clinical Decision Support</a:t>
            </a:r>
          </a:p>
        </p:txBody>
      </p:sp>
      <p:sp>
        <p:nvSpPr>
          <p:cNvPr id="19" name="Chevron 18">
            <a:extLst>
              <a:ext uri="{FF2B5EF4-FFF2-40B4-BE49-F238E27FC236}">
                <a16:creationId xmlns:a16="http://schemas.microsoft.com/office/drawing/2014/main" id="{7BBEB8D0-7604-E04E-B54A-D25FF4E32C1E}"/>
              </a:ext>
            </a:extLst>
          </p:cNvPr>
          <p:cNvSpPr/>
          <p:nvPr/>
        </p:nvSpPr>
        <p:spPr>
          <a:xfrm>
            <a:off x="6268627" y="2871786"/>
            <a:ext cx="2415777" cy="1000125"/>
          </a:xfrm>
          <a:prstGeom prst="chevron">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bg1"/>
                </a:solidFill>
              </a:rPr>
              <a:t>Instantiation Method</a:t>
            </a:r>
          </a:p>
        </p:txBody>
      </p:sp>
      <p:sp>
        <p:nvSpPr>
          <p:cNvPr id="21" name="Oval 20">
            <a:extLst>
              <a:ext uri="{FF2B5EF4-FFF2-40B4-BE49-F238E27FC236}">
                <a16:creationId xmlns:a16="http://schemas.microsoft.com/office/drawing/2014/main" id="{13396411-DD84-7B43-96D7-C142DDD207BD}"/>
              </a:ext>
            </a:extLst>
          </p:cNvPr>
          <p:cNvSpPr/>
          <p:nvPr/>
        </p:nvSpPr>
        <p:spPr>
          <a:xfrm>
            <a:off x="10047693" y="1409300"/>
            <a:ext cx="1441845" cy="623886"/>
          </a:xfrm>
          <a:prstGeom prst="ellipse">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400" dirty="0"/>
              <a:t>Empirical Evaluation</a:t>
            </a:r>
          </a:p>
        </p:txBody>
      </p:sp>
      <p:sp>
        <p:nvSpPr>
          <p:cNvPr id="22" name="Chevron 21">
            <a:extLst>
              <a:ext uri="{FF2B5EF4-FFF2-40B4-BE49-F238E27FC236}">
                <a16:creationId xmlns:a16="http://schemas.microsoft.com/office/drawing/2014/main" id="{0BA265F1-58EB-0D4C-9CD1-98ECDA2775B4}"/>
              </a:ext>
            </a:extLst>
          </p:cNvPr>
          <p:cNvSpPr/>
          <p:nvPr/>
        </p:nvSpPr>
        <p:spPr>
          <a:xfrm>
            <a:off x="7724777" y="2157803"/>
            <a:ext cx="2075260" cy="631431"/>
          </a:xfrm>
          <a:prstGeom prst="chevron">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400" dirty="0">
                <a:solidFill>
                  <a:schemeClr val="bg1"/>
                </a:solidFill>
              </a:rPr>
              <a:t>Relationship Extraction</a:t>
            </a:r>
          </a:p>
        </p:txBody>
      </p:sp>
      <p:sp>
        <p:nvSpPr>
          <p:cNvPr id="23" name="Chevron 22">
            <a:extLst>
              <a:ext uri="{FF2B5EF4-FFF2-40B4-BE49-F238E27FC236}">
                <a16:creationId xmlns:a16="http://schemas.microsoft.com/office/drawing/2014/main" id="{E667FFB8-61DF-F94D-A50B-C9FF8B7D0EFF}"/>
              </a:ext>
            </a:extLst>
          </p:cNvPr>
          <p:cNvSpPr/>
          <p:nvPr/>
        </p:nvSpPr>
        <p:spPr>
          <a:xfrm>
            <a:off x="7724777" y="1409301"/>
            <a:ext cx="2075260" cy="623885"/>
          </a:xfrm>
          <a:prstGeom prst="chevron">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400" dirty="0">
                <a:solidFill>
                  <a:schemeClr val="bg1"/>
                </a:solidFill>
              </a:rPr>
              <a:t>Relationship Scoring</a:t>
            </a:r>
          </a:p>
        </p:txBody>
      </p:sp>
      <p:sp>
        <p:nvSpPr>
          <p:cNvPr id="24" name="Oval 23">
            <a:extLst>
              <a:ext uri="{FF2B5EF4-FFF2-40B4-BE49-F238E27FC236}">
                <a16:creationId xmlns:a16="http://schemas.microsoft.com/office/drawing/2014/main" id="{B137E5BA-FB29-DA4B-9717-D35AF189B418}"/>
              </a:ext>
            </a:extLst>
          </p:cNvPr>
          <p:cNvSpPr/>
          <p:nvPr/>
        </p:nvSpPr>
        <p:spPr>
          <a:xfrm>
            <a:off x="10047692" y="2161575"/>
            <a:ext cx="1441845" cy="623886"/>
          </a:xfrm>
          <a:prstGeom prst="ellipse">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400" dirty="0"/>
              <a:t>Empirical Evaluation</a:t>
            </a:r>
          </a:p>
        </p:txBody>
      </p:sp>
      <p:cxnSp>
        <p:nvCxnSpPr>
          <p:cNvPr id="26" name="Elbow Connector 25">
            <a:extLst>
              <a:ext uri="{FF2B5EF4-FFF2-40B4-BE49-F238E27FC236}">
                <a16:creationId xmlns:a16="http://schemas.microsoft.com/office/drawing/2014/main" id="{FAE61A3D-00A8-F342-A81E-54A5FD45552F}"/>
              </a:ext>
            </a:extLst>
          </p:cNvPr>
          <p:cNvCxnSpPr>
            <a:cxnSpLocks/>
            <a:stCxn id="19" idx="0"/>
            <a:endCxn id="22" idx="1"/>
          </p:cNvCxnSpPr>
          <p:nvPr/>
        </p:nvCxnSpPr>
        <p:spPr>
          <a:xfrm rot="5400000" flipH="1" flipV="1">
            <a:off x="7434355" y="2265649"/>
            <a:ext cx="398267" cy="814009"/>
          </a:xfrm>
          <a:prstGeom prst="bentConnector2">
            <a:avLst/>
          </a:prstGeom>
          <a:ln w="12700">
            <a:tailEnd type="triangle" w="lg" len="lg"/>
          </a:ln>
        </p:spPr>
        <p:style>
          <a:lnRef idx="1">
            <a:schemeClr val="accent1"/>
          </a:lnRef>
          <a:fillRef idx="0">
            <a:schemeClr val="accent1"/>
          </a:fillRef>
          <a:effectRef idx="0">
            <a:schemeClr val="accent1"/>
          </a:effectRef>
          <a:fontRef idx="minor">
            <a:schemeClr val="tx1"/>
          </a:fontRef>
        </p:style>
      </p:cxnSp>
      <p:cxnSp>
        <p:nvCxnSpPr>
          <p:cNvPr id="27" name="Elbow Connector 26">
            <a:extLst>
              <a:ext uri="{FF2B5EF4-FFF2-40B4-BE49-F238E27FC236}">
                <a16:creationId xmlns:a16="http://schemas.microsoft.com/office/drawing/2014/main" id="{D2B65124-515C-9E48-9379-FB88BB0A6C5F}"/>
              </a:ext>
            </a:extLst>
          </p:cNvPr>
          <p:cNvCxnSpPr>
            <a:cxnSpLocks/>
            <a:stCxn id="19" idx="0"/>
            <a:endCxn id="23" idx="1"/>
          </p:cNvCxnSpPr>
          <p:nvPr/>
        </p:nvCxnSpPr>
        <p:spPr>
          <a:xfrm rot="5400000" flipH="1" flipV="1">
            <a:off x="7056331" y="1891397"/>
            <a:ext cx="1150542" cy="810236"/>
          </a:xfrm>
          <a:prstGeom prst="bentConnector2">
            <a:avLst/>
          </a:prstGeom>
          <a:ln w="12700">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77D29F9-0A4A-3848-BBB1-4F91BE468C99}"/>
              </a:ext>
            </a:extLst>
          </p:cNvPr>
          <p:cNvCxnSpPr>
            <a:cxnSpLocks/>
          </p:cNvCxnSpPr>
          <p:nvPr/>
        </p:nvCxnSpPr>
        <p:spPr>
          <a:xfrm flipV="1">
            <a:off x="5303038" y="5486398"/>
            <a:ext cx="0" cy="258990"/>
          </a:xfrm>
          <a:prstGeom prst="line">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E9EF85F8-D36A-3F4F-9D4A-BD2FC3245AB5}"/>
              </a:ext>
            </a:extLst>
          </p:cNvPr>
          <p:cNvCxnSpPr>
            <a:cxnSpLocks/>
          </p:cNvCxnSpPr>
          <p:nvPr/>
        </p:nvCxnSpPr>
        <p:spPr>
          <a:xfrm flipV="1">
            <a:off x="2689440" y="5502894"/>
            <a:ext cx="0" cy="258990"/>
          </a:xfrm>
          <a:prstGeom prst="line">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00B75BB8-8119-7946-A9A5-A9A62EEC027C}"/>
              </a:ext>
            </a:extLst>
          </p:cNvPr>
          <p:cNvCxnSpPr>
            <a:cxnSpLocks/>
            <a:stCxn id="30" idx="0"/>
            <a:endCxn id="13" idx="4"/>
          </p:cNvCxnSpPr>
          <p:nvPr/>
        </p:nvCxnSpPr>
        <p:spPr>
          <a:xfrm flipV="1">
            <a:off x="2660642" y="3868225"/>
            <a:ext cx="20832" cy="1161763"/>
          </a:xfrm>
          <a:prstGeom prst="line">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BDB25011-CC27-1A44-A0E6-D14253BE86EA}"/>
              </a:ext>
            </a:extLst>
          </p:cNvPr>
          <p:cNvCxnSpPr>
            <a:cxnSpLocks/>
            <a:stCxn id="41" idx="0"/>
            <a:endCxn id="32" idx="2"/>
          </p:cNvCxnSpPr>
          <p:nvPr/>
        </p:nvCxnSpPr>
        <p:spPr>
          <a:xfrm flipH="1" flipV="1">
            <a:off x="5302720" y="4785325"/>
            <a:ext cx="318" cy="261160"/>
          </a:xfrm>
          <a:prstGeom prst="line">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C26FBC34-5D70-5D47-98EE-34BE46303783}"/>
              </a:ext>
            </a:extLst>
          </p:cNvPr>
          <p:cNvCxnSpPr>
            <a:cxnSpLocks/>
            <a:stCxn id="19" idx="3"/>
            <a:endCxn id="20" idx="2"/>
          </p:cNvCxnSpPr>
          <p:nvPr/>
        </p:nvCxnSpPr>
        <p:spPr>
          <a:xfrm>
            <a:off x="8684404" y="3371849"/>
            <a:ext cx="1371604" cy="1"/>
          </a:xfrm>
          <a:prstGeom prst="line">
            <a:avLst/>
          </a:prstGeom>
          <a:ln>
            <a:solidFill>
              <a:schemeClr val="accent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7830BB49-70A0-6B49-94A4-B225920AEBEE}"/>
              </a:ext>
            </a:extLst>
          </p:cNvPr>
          <p:cNvCxnSpPr>
            <a:cxnSpLocks/>
            <a:stCxn id="22" idx="3"/>
            <a:endCxn id="24" idx="2"/>
          </p:cNvCxnSpPr>
          <p:nvPr/>
        </p:nvCxnSpPr>
        <p:spPr>
          <a:xfrm flipV="1">
            <a:off x="9800037" y="2473518"/>
            <a:ext cx="247655" cy="1"/>
          </a:xfrm>
          <a:prstGeom prst="line">
            <a:avLst/>
          </a:prstGeom>
          <a:ln>
            <a:solidFill>
              <a:schemeClr val="accent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CD7A2FD6-88C7-0D4C-BB8D-9E7B1944A2C1}"/>
              </a:ext>
            </a:extLst>
          </p:cNvPr>
          <p:cNvCxnSpPr>
            <a:cxnSpLocks/>
            <a:stCxn id="23" idx="3"/>
            <a:endCxn id="21" idx="2"/>
          </p:cNvCxnSpPr>
          <p:nvPr/>
        </p:nvCxnSpPr>
        <p:spPr>
          <a:xfrm flipV="1">
            <a:off x="9800037" y="1721243"/>
            <a:ext cx="247656" cy="1"/>
          </a:xfrm>
          <a:prstGeom prst="line">
            <a:avLst/>
          </a:prstGeom>
          <a:ln>
            <a:solidFill>
              <a:schemeClr val="accent1"/>
            </a:solidFill>
            <a:tailEnd type="triangle" w="lg" len="lg"/>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0FA59AC8-62C6-FE49-B34A-9E49006687A5}"/>
              </a:ext>
            </a:extLst>
          </p:cNvPr>
          <p:cNvSpPr>
            <a:spLocks noGrp="1"/>
          </p:cNvSpPr>
          <p:nvPr>
            <p:ph type="sldNum" sz="quarter" idx="12"/>
          </p:nvPr>
        </p:nvSpPr>
        <p:spPr/>
        <p:txBody>
          <a:bodyPr/>
          <a:lstStyle/>
          <a:p>
            <a:fld id="{253CDD1E-6259-A844-8C68-CA31AA8918D9}" type="slidenum">
              <a:rPr lang="en-US" smtClean="0"/>
              <a:t>82</a:t>
            </a:fld>
            <a:endParaRPr lang="en-US"/>
          </a:p>
        </p:txBody>
      </p:sp>
      <p:sp>
        <p:nvSpPr>
          <p:cNvPr id="41" name="Rounded Rectangle 40">
            <a:extLst>
              <a:ext uri="{FF2B5EF4-FFF2-40B4-BE49-F238E27FC236}">
                <a16:creationId xmlns:a16="http://schemas.microsoft.com/office/drawing/2014/main" id="{70C879F2-168A-7545-8929-F2E0590CED32}"/>
              </a:ext>
            </a:extLst>
          </p:cNvPr>
          <p:cNvSpPr/>
          <p:nvPr/>
        </p:nvSpPr>
        <p:spPr>
          <a:xfrm>
            <a:off x="4051290" y="5046485"/>
            <a:ext cx="2503495" cy="456409"/>
          </a:xfrm>
          <a:prstGeom prst="roundRect">
            <a:avLst/>
          </a:prstGeom>
          <a:noFill/>
          <a:ln>
            <a:solidFill>
              <a:schemeClr val="bg1">
                <a:lumMod val="75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tx1"/>
                </a:solidFill>
              </a:rPr>
              <a:t>Minimal Interaction IR</a:t>
            </a:r>
          </a:p>
        </p:txBody>
      </p:sp>
      <p:sp>
        <p:nvSpPr>
          <p:cNvPr id="30" name="Rounded Rectangle 29">
            <a:extLst>
              <a:ext uri="{FF2B5EF4-FFF2-40B4-BE49-F238E27FC236}">
                <a16:creationId xmlns:a16="http://schemas.microsoft.com/office/drawing/2014/main" id="{E6A17B7B-B72D-2244-B956-C3D648B57A51}"/>
              </a:ext>
            </a:extLst>
          </p:cNvPr>
          <p:cNvSpPr/>
          <p:nvPr/>
        </p:nvSpPr>
        <p:spPr>
          <a:xfrm>
            <a:off x="1408894" y="5029988"/>
            <a:ext cx="2503495" cy="456409"/>
          </a:xfrm>
          <a:prstGeom prst="roundRect">
            <a:avLst/>
          </a:prstGeom>
          <a:noFill/>
          <a:ln>
            <a:solidFill>
              <a:schemeClr val="bg1">
                <a:lumMod val="75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tx1"/>
                </a:solidFill>
              </a:rPr>
              <a:t>Multiple Interaction IR</a:t>
            </a:r>
          </a:p>
        </p:txBody>
      </p:sp>
      <p:sp>
        <p:nvSpPr>
          <p:cNvPr id="32" name="Rounded Rectangle 31">
            <a:extLst>
              <a:ext uri="{FF2B5EF4-FFF2-40B4-BE49-F238E27FC236}">
                <a16:creationId xmlns:a16="http://schemas.microsoft.com/office/drawing/2014/main" id="{8AE876E8-F66E-484C-932F-8FCF8E4E5D30}"/>
              </a:ext>
            </a:extLst>
          </p:cNvPr>
          <p:cNvSpPr/>
          <p:nvPr/>
        </p:nvSpPr>
        <p:spPr>
          <a:xfrm>
            <a:off x="4094831" y="4153125"/>
            <a:ext cx="2415777" cy="632200"/>
          </a:xfrm>
          <a:prstGeom prst="roundRect">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Case-Based Problem Resolution Model</a:t>
            </a:r>
          </a:p>
        </p:txBody>
      </p:sp>
      <p:cxnSp>
        <p:nvCxnSpPr>
          <p:cNvPr id="33" name="Elbow Connector 32">
            <a:extLst>
              <a:ext uri="{FF2B5EF4-FFF2-40B4-BE49-F238E27FC236}">
                <a16:creationId xmlns:a16="http://schemas.microsoft.com/office/drawing/2014/main" id="{DFE75CA9-23F0-D149-8425-C70C6C4D5947}"/>
              </a:ext>
            </a:extLst>
          </p:cNvPr>
          <p:cNvCxnSpPr>
            <a:cxnSpLocks/>
            <a:stCxn id="32" idx="0"/>
            <a:endCxn id="19" idx="1"/>
          </p:cNvCxnSpPr>
          <p:nvPr/>
        </p:nvCxnSpPr>
        <p:spPr>
          <a:xfrm rot="5400000" flipH="1" flipV="1">
            <a:off x="5645067" y="3029502"/>
            <a:ext cx="781276" cy="1465970"/>
          </a:xfrm>
          <a:prstGeom prst="bentConnector2">
            <a:avLst/>
          </a:prstGeom>
          <a:ln w="12700">
            <a:tailEnd type="triangle" w="lg" len="lg"/>
          </a:ln>
        </p:spPr>
        <p:style>
          <a:lnRef idx="1">
            <a:schemeClr val="accent1"/>
          </a:lnRef>
          <a:fillRef idx="0">
            <a:schemeClr val="accent1"/>
          </a:fillRef>
          <a:effectRef idx="0">
            <a:schemeClr val="accent1"/>
          </a:effectRef>
          <a:fontRef idx="minor">
            <a:schemeClr val="tx1"/>
          </a:fontRef>
        </p:style>
      </p:cxnSp>
      <p:sp>
        <p:nvSpPr>
          <p:cNvPr id="29" name="Snip Single Corner of Rectangle 28">
            <a:extLst>
              <a:ext uri="{FF2B5EF4-FFF2-40B4-BE49-F238E27FC236}">
                <a16:creationId xmlns:a16="http://schemas.microsoft.com/office/drawing/2014/main" id="{B8629017-6B2E-454B-BE83-2BC391BFDC91}"/>
              </a:ext>
            </a:extLst>
          </p:cNvPr>
          <p:cNvSpPr/>
          <p:nvPr/>
        </p:nvSpPr>
        <p:spPr>
          <a:xfrm>
            <a:off x="1496886" y="5724750"/>
            <a:ext cx="471487" cy="385762"/>
          </a:xfrm>
          <a:prstGeom prst="snip1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1200" b="1" dirty="0">
                <a:solidFill>
                  <a:schemeClr val="tx1"/>
                </a:solidFill>
              </a:rPr>
              <a:t>RQ-2</a:t>
            </a:r>
          </a:p>
        </p:txBody>
      </p:sp>
      <p:sp>
        <p:nvSpPr>
          <p:cNvPr id="39" name="Snip Single Corner of Rectangle 38">
            <a:extLst>
              <a:ext uri="{FF2B5EF4-FFF2-40B4-BE49-F238E27FC236}">
                <a16:creationId xmlns:a16="http://schemas.microsoft.com/office/drawing/2014/main" id="{A9C3649F-3C96-FC46-A2FE-F7FBDA4F0D40}"/>
              </a:ext>
            </a:extLst>
          </p:cNvPr>
          <p:cNvSpPr/>
          <p:nvPr/>
        </p:nvSpPr>
        <p:spPr>
          <a:xfrm>
            <a:off x="1703927" y="2818888"/>
            <a:ext cx="471487" cy="385762"/>
          </a:xfrm>
          <a:prstGeom prst="snip1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1200" b="1" dirty="0">
                <a:solidFill>
                  <a:schemeClr val="tx1"/>
                </a:solidFill>
              </a:rPr>
              <a:t>RQ-1</a:t>
            </a:r>
          </a:p>
        </p:txBody>
      </p:sp>
      <p:sp>
        <p:nvSpPr>
          <p:cNvPr id="40" name="Snip Single Corner of Rectangle 39">
            <a:extLst>
              <a:ext uri="{FF2B5EF4-FFF2-40B4-BE49-F238E27FC236}">
                <a16:creationId xmlns:a16="http://schemas.microsoft.com/office/drawing/2014/main" id="{19DF2BFC-0E7F-B548-8EB0-D41F3A67442A}"/>
              </a:ext>
            </a:extLst>
          </p:cNvPr>
          <p:cNvSpPr/>
          <p:nvPr/>
        </p:nvSpPr>
        <p:spPr>
          <a:xfrm>
            <a:off x="3756353" y="3971925"/>
            <a:ext cx="471487" cy="385762"/>
          </a:xfrm>
          <a:prstGeom prst="snip1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1200" b="1" dirty="0">
                <a:solidFill>
                  <a:schemeClr val="tx1"/>
                </a:solidFill>
              </a:rPr>
              <a:t>RQ-3</a:t>
            </a:r>
          </a:p>
        </p:txBody>
      </p:sp>
      <p:sp>
        <p:nvSpPr>
          <p:cNvPr id="42" name="Snip Single Corner of Rectangle 41">
            <a:extLst>
              <a:ext uri="{FF2B5EF4-FFF2-40B4-BE49-F238E27FC236}">
                <a16:creationId xmlns:a16="http://schemas.microsoft.com/office/drawing/2014/main" id="{D6E1DE37-8ADC-4D40-B1C2-0392282A391E}"/>
              </a:ext>
            </a:extLst>
          </p:cNvPr>
          <p:cNvSpPr/>
          <p:nvPr/>
        </p:nvSpPr>
        <p:spPr>
          <a:xfrm>
            <a:off x="6304939" y="2693195"/>
            <a:ext cx="471487" cy="385762"/>
          </a:xfrm>
          <a:prstGeom prst="snip1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1200" b="1" dirty="0">
                <a:solidFill>
                  <a:schemeClr val="tx1"/>
                </a:solidFill>
              </a:rPr>
              <a:t>RQ-3</a:t>
            </a:r>
          </a:p>
        </p:txBody>
      </p:sp>
      <p:sp>
        <p:nvSpPr>
          <p:cNvPr id="43" name="Snip Single Corner of Rectangle 42">
            <a:extLst>
              <a:ext uri="{FF2B5EF4-FFF2-40B4-BE49-F238E27FC236}">
                <a16:creationId xmlns:a16="http://schemas.microsoft.com/office/drawing/2014/main" id="{97915896-BD4B-3045-902E-37BF08125A05}"/>
              </a:ext>
            </a:extLst>
          </p:cNvPr>
          <p:cNvSpPr/>
          <p:nvPr/>
        </p:nvSpPr>
        <p:spPr>
          <a:xfrm>
            <a:off x="7328852" y="2276575"/>
            <a:ext cx="471487" cy="385762"/>
          </a:xfrm>
          <a:prstGeom prst="snip1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1200" b="1" dirty="0">
                <a:solidFill>
                  <a:schemeClr val="tx1"/>
                </a:solidFill>
              </a:rPr>
              <a:t>RQ-3</a:t>
            </a:r>
          </a:p>
        </p:txBody>
      </p:sp>
      <p:sp>
        <p:nvSpPr>
          <p:cNvPr id="44" name="Snip Single Corner of Rectangle 43">
            <a:extLst>
              <a:ext uri="{FF2B5EF4-FFF2-40B4-BE49-F238E27FC236}">
                <a16:creationId xmlns:a16="http://schemas.microsoft.com/office/drawing/2014/main" id="{D001521C-8535-114A-877C-6E601E51CDF1}"/>
              </a:ext>
            </a:extLst>
          </p:cNvPr>
          <p:cNvSpPr/>
          <p:nvPr/>
        </p:nvSpPr>
        <p:spPr>
          <a:xfrm>
            <a:off x="7324214" y="1466050"/>
            <a:ext cx="471487" cy="385762"/>
          </a:xfrm>
          <a:prstGeom prst="snip1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1200" b="1" dirty="0">
                <a:solidFill>
                  <a:schemeClr val="tx1"/>
                </a:solidFill>
              </a:rPr>
              <a:t>RQ-3</a:t>
            </a:r>
          </a:p>
        </p:txBody>
      </p:sp>
      <p:sp>
        <p:nvSpPr>
          <p:cNvPr id="20" name="Oval 19">
            <a:extLst>
              <a:ext uri="{FF2B5EF4-FFF2-40B4-BE49-F238E27FC236}">
                <a16:creationId xmlns:a16="http://schemas.microsoft.com/office/drawing/2014/main" id="{38767DC3-028F-9C42-8050-BE781D46D357}"/>
              </a:ext>
            </a:extLst>
          </p:cNvPr>
          <p:cNvSpPr/>
          <p:nvPr/>
        </p:nvSpPr>
        <p:spPr>
          <a:xfrm>
            <a:off x="10056008" y="2857500"/>
            <a:ext cx="1628775" cy="1028700"/>
          </a:xfrm>
          <a:prstGeom prst="ellipse">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Empirical Evaluation</a:t>
            </a:r>
          </a:p>
        </p:txBody>
      </p:sp>
      <mc:AlternateContent xmlns:mc="http://schemas.openxmlformats.org/markup-compatibility/2006">
        <mc:Choice xmlns:p14="http://schemas.microsoft.com/office/powerpoint/2010/main" Requires="p14">
          <p:contentPart p14:bwMode="auto" r:id="rId3">
            <p14:nvContentPartPr>
              <p14:cNvPr id="45" name="Ink 44">
                <a:extLst>
                  <a:ext uri="{FF2B5EF4-FFF2-40B4-BE49-F238E27FC236}">
                    <a16:creationId xmlns:a16="http://schemas.microsoft.com/office/drawing/2014/main" id="{C1381DD8-A923-F140-A5C7-AC2A462815BB}"/>
                  </a:ext>
                </a:extLst>
              </p14:cNvPr>
              <p14:cNvContentPartPr/>
              <p14:nvPr/>
            </p14:nvContentPartPr>
            <p14:xfrm>
              <a:off x="10100671" y="2736056"/>
              <a:ext cx="1626396" cy="1300957"/>
            </p14:xfrm>
          </p:contentPart>
        </mc:Choice>
        <mc:Fallback>
          <p:pic>
            <p:nvPicPr>
              <p:cNvPr id="45" name="Ink 44">
                <a:extLst>
                  <a:ext uri="{FF2B5EF4-FFF2-40B4-BE49-F238E27FC236}">
                    <a16:creationId xmlns:a16="http://schemas.microsoft.com/office/drawing/2014/main" id="{C1381DD8-A923-F140-A5C7-AC2A462815BB}"/>
                  </a:ext>
                </a:extLst>
              </p:cNvPr>
              <p:cNvPicPr/>
              <p:nvPr/>
            </p:nvPicPr>
            <p:blipFill>
              <a:blip r:embed="rId4"/>
              <a:stretch>
                <a:fillRect/>
              </a:stretch>
            </p:blipFill>
            <p:spPr>
              <a:xfrm>
                <a:off x="10091673" y="2727059"/>
                <a:ext cx="1644031" cy="1318591"/>
              </a:xfrm>
              <a:prstGeom prst="rect">
                <a:avLst/>
              </a:prstGeom>
            </p:spPr>
          </p:pic>
        </mc:Fallback>
      </mc:AlternateContent>
      <p:sp>
        <p:nvSpPr>
          <p:cNvPr id="46" name="Rounded Rectangular Callout 45">
            <a:extLst>
              <a:ext uri="{FF2B5EF4-FFF2-40B4-BE49-F238E27FC236}">
                <a16:creationId xmlns:a16="http://schemas.microsoft.com/office/drawing/2014/main" id="{DEA772E2-BE3A-5341-9AC2-961619178737}"/>
              </a:ext>
            </a:extLst>
          </p:cNvPr>
          <p:cNvSpPr/>
          <p:nvPr/>
        </p:nvSpPr>
        <p:spPr>
          <a:xfrm>
            <a:off x="7617359" y="4698268"/>
            <a:ext cx="3879795" cy="1282702"/>
          </a:xfrm>
          <a:prstGeom prst="wedgeRoundRectCallout">
            <a:avLst>
              <a:gd name="adj1" fmla="val 30437"/>
              <a:gd name="adj2" fmla="val -104546"/>
              <a:gd name="adj3" fmla="val 16667"/>
            </a:avLst>
          </a:prstGeom>
        </p:spPr>
        <p:style>
          <a:lnRef idx="0">
            <a:schemeClr val="accent4"/>
          </a:lnRef>
          <a:fillRef idx="3">
            <a:schemeClr val="accent4"/>
          </a:fillRef>
          <a:effectRef idx="3">
            <a:schemeClr val="accent4"/>
          </a:effectRef>
          <a:fontRef idx="minor">
            <a:schemeClr val="lt1"/>
          </a:fontRef>
        </p:style>
        <p:txBody>
          <a:bodyPr rtlCol="0" anchor="ctr"/>
          <a:lstStyle/>
          <a:p>
            <a:r>
              <a:rPr lang="en-US" b="1" dirty="0">
                <a:solidFill>
                  <a:schemeClr val="tx1"/>
                </a:solidFill>
              </a:rPr>
              <a:t>RQ-4 (ii)</a:t>
            </a:r>
            <a:r>
              <a:rPr lang="en-US" dirty="0">
                <a:solidFill>
                  <a:schemeClr val="tx1"/>
                </a:solidFill>
              </a:rPr>
              <a:t>: ﻿﻿How effective is the overall minimal interaction IR system that draws from SML at answering clinical questions? </a:t>
            </a:r>
          </a:p>
        </p:txBody>
      </p:sp>
    </p:spTree>
    <p:extLst>
      <p:ext uri="{BB962C8B-B14F-4D97-AF65-F5344CB8AC3E}">
        <p14:creationId xmlns:p14="http://schemas.microsoft.com/office/powerpoint/2010/main" val="3526438893"/>
      </p:ext>
    </p:extLst>
  </p:cSld>
  <p:clrMapOvr>
    <a:masterClrMapping/>
  </p:clrMapOvr>
  <mc:AlternateContent xmlns:mc="http://schemas.openxmlformats.org/markup-compatibility/2006" xmlns:p14="http://schemas.microsoft.com/office/powerpoint/2010/main">
    <mc:Choice Requires="p14">
      <p:transition spd="slow" p14:dur="2000" advTm="10528"/>
    </mc:Choice>
    <mc:Fallback xmlns="">
      <p:transition spd="slow" advTm="10528"/>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F19B114-971A-CD4F-A941-04B787043900}"/>
              </a:ext>
            </a:extLst>
          </p:cNvPr>
          <p:cNvSpPr>
            <a:spLocks noGrp="1"/>
          </p:cNvSpPr>
          <p:nvPr>
            <p:ph type="title"/>
          </p:nvPr>
        </p:nvSpPr>
        <p:spPr>
          <a:xfrm>
            <a:off x="863029" y="1012004"/>
            <a:ext cx="3416158" cy="4795408"/>
          </a:xfrm>
        </p:spPr>
        <p:txBody>
          <a:bodyPr>
            <a:normAutofit/>
          </a:bodyPr>
          <a:lstStyle/>
          <a:p>
            <a:r>
              <a:rPr lang="en-US">
                <a:solidFill>
                  <a:srgbClr val="FFFFFF"/>
                </a:solidFill>
              </a:rPr>
              <a:t>Empirical Study: Answer Retrieval</a:t>
            </a:r>
          </a:p>
        </p:txBody>
      </p:sp>
      <p:sp>
        <p:nvSpPr>
          <p:cNvPr id="4" name="Slide Number Placeholder 3">
            <a:extLst>
              <a:ext uri="{FF2B5EF4-FFF2-40B4-BE49-F238E27FC236}">
                <a16:creationId xmlns:a16="http://schemas.microsoft.com/office/drawing/2014/main" id="{39F2C332-00D8-D44A-B9B0-1750CBECC1EC}"/>
              </a:ext>
            </a:extLst>
          </p:cNvPr>
          <p:cNvSpPr>
            <a:spLocks noGrp="1"/>
          </p:cNvSpPr>
          <p:nvPr>
            <p:ph type="sldNum" sz="quarter" idx="12"/>
          </p:nvPr>
        </p:nvSpPr>
        <p:spPr>
          <a:xfrm>
            <a:off x="10726220" y="6356350"/>
            <a:ext cx="627580" cy="365125"/>
          </a:xfrm>
        </p:spPr>
        <p:txBody>
          <a:bodyPr>
            <a:normAutofit/>
          </a:bodyPr>
          <a:lstStyle/>
          <a:p>
            <a:pPr>
              <a:spcAft>
                <a:spcPts val="600"/>
              </a:spcAft>
            </a:pPr>
            <a:fld id="{253CDD1E-6259-A844-8C68-CA31AA8918D9}" type="slidenum">
              <a:rPr lang="en-US">
                <a:solidFill>
                  <a:prstClr val="black">
                    <a:tint val="75000"/>
                  </a:prstClr>
                </a:solidFill>
              </a:rPr>
              <a:pPr>
                <a:spcAft>
                  <a:spcPts val="600"/>
                </a:spcAft>
              </a:pPr>
              <a:t>83</a:t>
            </a:fld>
            <a:endParaRPr lang="en-US">
              <a:solidFill>
                <a:prstClr val="black">
                  <a:tint val="75000"/>
                </a:prstClr>
              </a:solidFill>
            </a:endParaRPr>
          </a:p>
        </p:txBody>
      </p:sp>
      <p:graphicFrame>
        <p:nvGraphicFramePr>
          <p:cNvPr id="6" name="Content Placeholder 2">
            <a:extLst>
              <a:ext uri="{FF2B5EF4-FFF2-40B4-BE49-F238E27FC236}">
                <a16:creationId xmlns:a16="http://schemas.microsoft.com/office/drawing/2014/main" id="{33994DAD-A0B3-4F57-808B-41816D153AFE}"/>
              </a:ext>
            </a:extLst>
          </p:cNvPr>
          <p:cNvGraphicFramePr>
            <a:graphicFrameLocks noGrp="1"/>
          </p:cNvGraphicFramePr>
          <p:nvPr>
            <p:ph idx="1"/>
            <p:extLst>
              <p:ext uri="{D42A27DB-BD31-4B8C-83A1-F6EECF244321}">
                <p14:modId xmlns:p14="http://schemas.microsoft.com/office/powerpoint/2010/main" val="3945035359"/>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8297264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E4505C23-674B-4195-81D6-0C127FEAE3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67908"/>
            <a:ext cx="9161029" cy="1490093"/>
          </a:xfrm>
          <a:custGeom>
            <a:avLst/>
            <a:gdLst>
              <a:gd name="connsiteX0" fmla="*/ 0 w 9161029"/>
              <a:gd name="connsiteY0" fmla="*/ 0 h 1490093"/>
              <a:gd name="connsiteX1" fmla="*/ 2046494 w 9161029"/>
              <a:gd name="connsiteY1" fmla="*/ 0 h 1490093"/>
              <a:gd name="connsiteX2" fmla="*/ 2496613 w 9161029"/>
              <a:gd name="connsiteY2" fmla="*/ 0 h 1490093"/>
              <a:gd name="connsiteX3" fmla="*/ 3235839 w 9161029"/>
              <a:gd name="connsiteY3" fmla="*/ 0 h 1490093"/>
              <a:gd name="connsiteX4" fmla="*/ 9161029 w 9161029"/>
              <a:gd name="connsiteY4" fmla="*/ 0 h 1490093"/>
              <a:gd name="connsiteX5" fmla="*/ 8470921 w 9161029"/>
              <a:gd name="connsiteY5" fmla="*/ 1490093 h 1490093"/>
              <a:gd name="connsiteX6" fmla="*/ 0 w 9161029"/>
              <a:gd name="connsiteY6" fmla="*/ 1490093 h 1490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61029" h="1490093">
                <a:moveTo>
                  <a:pt x="0" y="0"/>
                </a:moveTo>
                <a:lnTo>
                  <a:pt x="2046494" y="0"/>
                </a:lnTo>
                <a:lnTo>
                  <a:pt x="2496613" y="0"/>
                </a:lnTo>
                <a:lnTo>
                  <a:pt x="3235839" y="0"/>
                </a:lnTo>
                <a:lnTo>
                  <a:pt x="9161029" y="0"/>
                </a:lnTo>
                <a:lnTo>
                  <a:pt x="8470921" y="1490093"/>
                </a:lnTo>
                <a:lnTo>
                  <a:pt x="0" y="1490093"/>
                </a:lnTo>
                <a:close/>
              </a:path>
            </a:pathLst>
          </a:custGeom>
          <a:solidFill>
            <a:schemeClr val="tx1">
              <a:lumMod val="50000"/>
              <a:lumOff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B75DBAA-C745-A347-9CD0-F4BEB157D82E}"/>
              </a:ext>
            </a:extLst>
          </p:cNvPr>
          <p:cNvSpPr>
            <a:spLocks noGrp="1"/>
          </p:cNvSpPr>
          <p:nvPr>
            <p:ph type="title"/>
          </p:nvPr>
        </p:nvSpPr>
        <p:spPr>
          <a:xfrm>
            <a:off x="419100" y="5529884"/>
            <a:ext cx="8138481" cy="1096331"/>
          </a:xfrm>
        </p:spPr>
        <p:txBody>
          <a:bodyPr>
            <a:normAutofit fontScale="90000"/>
          </a:bodyPr>
          <a:lstStyle/>
          <a:p>
            <a:r>
              <a:rPr lang="en-US" dirty="0"/>
              <a:t>RQ-4(ii): Key Findings &amp; Contributions</a:t>
            </a:r>
          </a:p>
        </p:txBody>
      </p:sp>
      <p:sp>
        <p:nvSpPr>
          <p:cNvPr id="13" name="Freeform: Shape 12">
            <a:extLst>
              <a:ext uri="{FF2B5EF4-FFF2-40B4-BE49-F238E27FC236}">
                <a16:creationId xmlns:a16="http://schemas.microsoft.com/office/drawing/2014/main" id="{65C9B8F0-FF66-4C15-BD05-E86B87331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63037" y="5367908"/>
            <a:ext cx="3428963" cy="1490093"/>
          </a:xfrm>
          <a:custGeom>
            <a:avLst/>
            <a:gdLst>
              <a:gd name="connsiteX0" fmla="*/ 690108 w 3428963"/>
              <a:gd name="connsiteY0" fmla="*/ 0 h 1490093"/>
              <a:gd name="connsiteX1" fmla="*/ 3428963 w 3428963"/>
              <a:gd name="connsiteY1" fmla="*/ 0 h 1490093"/>
              <a:gd name="connsiteX2" fmla="*/ 3428963 w 3428963"/>
              <a:gd name="connsiteY2" fmla="*/ 1490093 h 1490093"/>
              <a:gd name="connsiteX3" fmla="*/ 0 w 3428963"/>
              <a:gd name="connsiteY3" fmla="*/ 1490093 h 1490093"/>
            </a:gdLst>
            <a:ahLst/>
            <a:cxnLst>
              <a:cxn ang="0">
                <a:pos x="connsiteX0" y="connsiteY0"/>
              </a:cxn>
              <a:cxn ang="0">
                <a:pos x="connsiteX1" y="connsiteY1"/>
              </a:cxn>
              <a:cxn ang="0">
                <a:pos x="connsiteX2" y="connsiteY2"/>
              </a:cxn>
              <a:cxn ang="0">
                <a:pos x="connsiteX3" y="connsiteY3"/>
              </a:cxn>
            </a:cxnLst>
            <a:rect l="l" t="t" r="r" b="b"/>
            <a:pathLst>
              <a:path w="3428963" h="1490093">
                <a:moveTo>
                  <a:pt x="690108" y="0"/>
                </a:moveTo>
                <a:lnTo>
                  <a:pt x="3428963" y="0"/>
                </a:lnTo>
                <a:lnTo>
                  <a:pt x="3428963" y="1490093"/>
                </a:lnTo>
                <a:lnTo>
                  <a:pt x="0" y="1490093"/>
                </a:lnTo>
                <a:close/>
              </a:path>
            </a:pathLst>
          </a:cu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Slide Number Placeholder 3">
            <a:extLst>
              <a:ext uri="{FF2B5EF4-FFF2-40B4-BE49-F238E27FC236}">
                <a16:creationId xmlns:a16="http://schemas.microsoft.com/office/drawing/2014/main" id="{29541BE2-2455-554C-8293-F60C8EF1EA89}"/>
              </a:ext>
            </a:extLst>
          </p:cNvPr>
          <p:cNvSpPr>
            <a:spLocks noGrp="1"/>
          </p:cNvSpPr>
          <p:nvPr>
            <p:ph type="sldNum" sz="quarter" idx="12"/>
          </p:nvPr>
        </p:nvSpPr>
        <p:spPr>
          <a:xfrm>
            <a:off x="10198279" y="6261090"/>
            <a:ext cx="1344477" cy="365125"/>
          </a:xfrm>
        </p:spPr>
        <p:txBody>
          <a:bodyPr>
            <a:normAutofit/>
          </a:bodyPr>
          <a:lstStyle/>
          <a:p>
            <a:pPr>
              <a:spcAft>
                <a:spcPts val="600"/>
              </a:spcAft>
            </a:pPr>
            <a:fld id="{253CDD1E-6259-A844-8C68-CA31AA8918D9}" type="slidenum">
              <a:rPr lang="en-US">
                <a:solidFill>
                  <a:schemeClr val="bg1">
                    <a:alpha val="80000"/>
                  </a:schemeClr>
                </a:solidFill>
              </a:rPr>
              <a:pPr>
                <a:spcAft>
                  <a:spcPts val="600"/>
                </a:spcAft>
              </a:pPr>
              <a:t>84</a:t>
            </a:fld>
            <a:endParaRPr lang="en-US">
              <a:solidFill>
                <a:schemeClr val="bg1">
                  <a:alpha val="80000"/>
                </a:schemeClr>
              </a:solidFill>
            </a:endParaRPr>
          </a:p>
        </p:txBody>
      </p:sp>
      <p:graphicFrame>
        <p:nvGraphicFramePr>
          <p:cNvPr id="6" name="Content Placeholder 2">
            <a:extLst>
              <a:ext uri="{FF2B5EF4-FFF2-40B4-BE49-F238E27FC236}">
                <a16:creationId xmlns:a16="http://schemas.microsoft.com/office/drawing/2014/main" id="{E38BF370-C218-42AB-AE6E-D677063ECCED}"/>
              </a:ext>
            </a:extLst>
          </p:cNvPr>
          <p:cNvGraphicFramePr>
            <a:graphicFrameLocks noGrp="1"/>
          </p:cNvGraphicFramePr>
          <p:nvPr>
            <p:ph idx="1"/>
            <p:extLst>
              <p:ext uri="{D42A27DB-BD31-4B8C-83A1-F6EECF244321}">
                <p14:modId xmlns:p14="http://schemas.microsoft.com/office/powerpoint/2010/main" val="1339545522"/>
              </p:ext>
            </p:extLst>
          </p:nvPr>
        </p:nvGraphicFramePr>
        <p:xfrm>
          <a:off x="838200" y="643467"/>
          <a:ext cx="10515600" cy="408097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Horizontal Scroll 6">
            <a:extLst>
              <a:ext uri="{FF2B5EF4-FFF2-40B4-BE49-F238E27FC236}">
                <a16:creationId xmlns:a16="http://schemas.microsoft.com/office/drawing/2014/main" id="{74B0D1B2-DA35-2041-B2A3-3B49B146CC63}"/>
              </a:ext>
            </a:extLst>
          </p:cNvPr>
          <p:cNvSpPr/>
          <p:nvPr/>
        </p:nvSpPr>
        <p:spPr>
          <a:xfrm>
            <a:off x="9395781" y="5610215"/>
            <a:ext cx="2619952" cy="650875"/>
          </a:xfrm>
          <a:prstGeom prst="horizontalScroll">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n w="0"/>
                <a:solidFill>
                  <a:schemeClr val="tx1"/>
                </a:solidFill>
                <a:effectLst>
                  <a:outerShdw blurRad="38100" dist="19050" dir="2700000" algn="tl" rotWithShape="0">
                    <a:schemeClr val="dk1">
                      <a:alpha val="40000"/>
                    </a:schemeClr>
                  </a:outerShdw>
                </a:effectLst>
              </a:rPr>
              <a:t>Please refer to Chapter 8</a:t>
            </a:r>
          </a:p>
        </p:txBody>
      </p:sp>
      <mc:AlternateContent xmlns:mc="http://schemas.openxmlformats.org/markup-compatibility/2006">
        <mc:Choice xmlns:p14="http://schemas.microsoft.com/office/powerpoint/2010/main" Requires="p14">
          <p:contentPart p14:bwMode="auto" r:id="rId8">
            <p14:nvContentPartPr>
              <p14:cNvPr id="9" name="Ink 8">
                <a:extLst>
                  <a:ext uri="{FF2B5EF4-FFF2-40B4-BE49-F238E27FC236}">
                    <a16:creationId xmlns:a16="http://schemas.microsoft.com/office/drawing/2014/main" id="{D72CB69B-FB31-5F49-ABCE-74889EAFCEED}"/>
                  </a:ext>
                </a:extLst>
              </p14:cNvPr>
              <p14:cNvContentPartPr/>
              <p14:nvPr/>
            </p14:nvContentPartPr>
            <p14:xfrm>
              <a:off x="838200" y="781992"/>
              <a:ext cx="3326400" cy="1671120"/>
            </p14:xfrm>
          </p:contentPart>
        </mc:Choice>
        <mc:Fallback>
          <p:pic>
            <p:nvPicPr>
              <p:cNvPr id="9" name="Ink 8">
                <a:extLst>
                  <a:ext uri="{FF2B5EF4-FFF2-40B4-BE49-F238E27FC236}">
                    <a16:creationId xmlns:a16="http://schemas.microsoft.com/office/drawing/2014/main" id="{D72CB69B-FB31-5F49-ABCE-74889EAFCEED}"/>
                  </a:ext>
                </a:extLst>
              </p:cNvPr>
              <p:cNvPicPr/>
              <p:nvPr/>
            </p:nvPicPr>
            <p:blipFill>
              <a:blip r:embed="rId9"/>
              <a:stretch>
                <a:fillRect/>
              </a:stretch>
            </p:blipFill>
            <p:spPr>
              <a:xfrm>
                <a:off x="829200" y="772992"/>
                <a:ext cx="3344040" cy="1688760"/>
              </a:xfrm>
              <a:prstGeom prst="rect">
                <a:avLst/>
              </a:prstGeom>
            </p:spPr>
          </p:pic>
        </mc:Fallback>
      </mc:AlternateContent>
      <p:sp>
        <p:nvSpPr>
          <p:cNvPr id="12" name="TextBox 11">
            <a:extLst>
              <a:ext uri="{FF2B5EF4-FFF2-40B4-BE49-F238E27FC236}">
                <a16:creationId xmlns:a16="http://schemas.microsoft.com/office/drawing/2014/main" id="{2A37426B-3DFF-5A40-A593-EC74AFFC1F1C}"/>
              </a:ext>
            </a:extLst>
          </p:cNvPr>
          <p:cNvSpPr txBox="1"/>
          <p:nvPr/>
        </p:nvSpPr>
        <p:spPr>
          <a:xfrm>
            <a:off x="3557428" y="274160"/>
            <a:ext cx="5313529" cy="1015663"/>
          </a:xfrm>
          <a:prstGeom prst="rect">
            <a:avLst/>
          </a:prstGeom>
          <a:noFill/>
        </p:spPr>
        <p:txBody>
          <a:bodyPr wrap="square" rtlCol="0">
            <a:spAutoFit/>
          </a:bodyPr>
          <a:lstStyle/>
          <a:p>
            <a:r>
              <a:rPr lang="en-US" sz="2000" b="1" dirty="0">
                <a:solidFill>
                  <a:srgbClr val="FF0000"/>
                </a:solidFill>
                <a:latin typeface="Bradley Hand" pitchFamily="2" charset="77"/>
              </a:rPr>
              <a:t>Baseline Results:</a:t>
            </a:r>
            <a:br>
              <a:rPr lang="en-US" sz="2000" b="1" dirty="0">
                <a:solidFill>
                  <a:srgbClr val="FF0000"/>
                </a:solidFill>
                <a:latin typeface="Bradley Hand" pitchFamily="2" charset="77"/>
              </a:rPr>
            </a:br>
            <a:r>
              <a:rPr lang="en-US" sz="2000" b="1" dirty="0">
                <a:solidFill>
                  <a:srgbClr val="FF0000"/>
                </a:solidFill>
                <a:latin typeface="Bradley Hand" pitchFamily="2" charset="77"/>
              </a:rPr>
              <a:t>* Correct answer found for 9 in 10 cases</a:t>
            </a:r>
            <a:br>
              <a:rPr lang="en-US" sz="2000" b="1" dirty="0">
                <a:solidFill>
                  <a:srgbClr val="FF0000"/>
                </a:solidFill>
                <a:latin typeface="Bradley Hand" pitchFamily="2" charset="77"/>
              </a:rPr>
            </a:br>
            <a:r>
              <a:rPr lang="en-US" sz="2000" b="1" dirty="0">
                <a:solidFill>
                  <a:srgbClr val="FF0000"/>
                </a:solidFill>
                <a:latin typeface="Bradley Hand" pitchFamily="2" charset="77"/>
              </a:rPr>
              <a:t>* Top 5 ranking for 4 in 10 cases</a:t>
            </a:r>
          </a:p>
        </p:txBody>
      </p:sp>
      <mc:AlternateContent xmlns:mc="http://schemas.openxmlformats.org/markup-compatibility/2006">
        <mc:Choice xmlns:p14="http://schemas.microsoft.com/office/powerpoint/2010/main" Requires="p14">
          <p:contentPart p14:bwMode="auto" r:id="rId10">
            <p14:nvContentPartPr>
              <p14:cNvPr id="14" name="Ink 13">
                <a:extLst>
                  <a:ext uri="{FF2B5EF4-FFF2-40B4-BE49-F238E27FC236}">
                    <a16:creationId xmlns:a16="http://schemas.microsoft.com/office/drawing/2014/main" id="{F1CA24C7-281D-9049-83AB-4B260B793CF5}"/>
                  </a:ext>
                </a:extLst>
              </p14:cNvPr>
              <p14:cNvContentPartPr/>
              <p14:nvPr/>
            </p14:nvContentPartPr>
            <p14:xfrm>
              <a:off x="4477800" y="1283560"/>
              <a:ext cx="3335400" cy="1150200"/>
            </p14:xfrm>
          </p:contentPart>
        </mc:Choice>
        <mc:Fallback>
          <p:pic>
            <p:nvPicPr>
              <p:cNvPr id="14" name="Ink 13">
                <a:extLst>
                  <a:ext uri="{FF2B5EF4-FFF2-40B4-BE49-F238E27FC236}">
                    <a16:creationId xmlns:a16="http://schemas.microsoft.com/office/drawing/2014/main" id="{F1CA24C7-281D-9049-83AB-4B260B793CF5}"/>
                  </a:ext>
                </a:extLst>
              </p:cNvPr>
              <p:cNvPicPr/>
              <p:nvPr/>
            </p:nvPicPr>
            <p:blipFill>
              <a:blip r:embed="rId11"/>
              <a:stretch>
                <a:fillRect/>
              </a:stretch>
            </p:blipFill>
            <p:spPr>
              <a:xfrm>
                <a:off x="4468800" y="1274560"/>
                <a:ext cx="3353040" cy="116784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15" name="Ink 14">
                <a:extLst>
                  <a:ext uri="{FF2B5EF4-FFF2-40B4-BE49-F238E27FC236}">
                    <a16:creationId xmlns:a16="http://schemas.microsoft.com/office/drawing/2014/main" id="{1937A2E7-CAFC-BE49-B4DD-DA7462CDC343}"/>
                  </a:ext>
                </a:extLst>
              </p14:cNvPr>
              <p14:cNvContentPartPr/>
              <p14:nvPr/>
            </p14:nvContentPartPr>
            <p14:xfrm>
              <a:off x="7220280" y="1098520"/>
              <a:ext cx="1031040" cy="244440"/>
            </p14:xfrm>
          </p:contentPart>
        </mc:Choice>
        <mc:Fallback>
          <p:pic>
            <p:nvPicPr>
              <p:cNvPr id="15" name="Ink 14">
                <a:extLst>
                  <a:ext uri="{FF2B5EF4-FFF2-40B4-BE49-F238E27FC236}">
                    <a16:creationId xmlns:a16="http://schemas.microsoft.com/office/drawing/2014/main" id="{1937A2E7-CAFC-BE49-B4DD-DA7462CDC343}"/>
                  </a:ext>
                </a:extLst>
              </p:cNvPr>
              <p:cNvPicPr/>
              <p:nvPr/>
            </p:nvPicPr>
            <p:blipFill>
              <a:blip r:embed="rId13"/>
              <a:stretch>
                <a:fillRect/>
              </a:stretch>
            </p:blipFill>
            <p:spPr>
              <a:xfrm>
                <a:off x="7211280" y="1089507"/>
                <a:ext cx="1048680" cy="262106"/>
              </a:xfrm>
              <a:prstGeom prst="rect">
                <a:avLst/>
              </a:prstGeom>
            </p:spPr>
          </p:pic>
        </mc:Fallback>
      </mc:AlternateContent>
      <p:sp>
        <p:nvSpPr>
          <p:cNvPr id="16" name="TextBox 15">
            <a:extLst>
              <a:ext uri="{FF2B5EF4-FFF2-40B4-BE49-F238E27FC236}">
                <a16:creationId xmlns:a16="http://schemas.microsoft.com/office/drawing/2014/main" id="{45C9FACC-E677-8140-B9D7-C63FAA39D632}"/>
              </a:ext>
            </a:extLst>
          </p:cNvPr>
          <p:cNvSpPr txBox="1"/>
          <p:nvPr/>
        </p:nvSpPr>
        <p:spPr>
          <a:xfrm>
            <a:off x="8210544" y="185997"/>
            <a:ext cx="3805189" cy="1015663"/>
          </a:xfrm>
          <a:prstGeom prst="rect">
            <a:avLst/>
          </a:prstGeom>
          <a:noFill/>
        </p:spPr>
        <p:txBody>
          <a:bodyPr wrap="square" rtlCol="0">
            <a:spAutoFit/>
          </a:bodyPr>
          <a:lstStyle/>
          <a:p>
            <a:r>
              <a:rPr lang="en-US" sz="2000" b="1" dirty="0">
                <a:solidFill>
                  <a:srgbClr val="FF0000"/>
                </a:solidFill>
                <a:latin typeface="Bradley Hand" pitchFamily="2" charset="77"/>
              </a:rPr>
              <a:t>LSTM is best relationship extraction model when compared with existing methods</a:t>
            </a:r>
          </a:p>
        </p:txBody>
      </p:sp>
      <mc:AlternateContent xmlns:mc="http://schemas.openxmlformats.org/markup-compatibility/2006">
        <mc:Choice xmlns:p14="http://schemas.microsoft.com/office/powerpoint/2010/main" Requires="p14">
          <p:contentPart p14:bwMode="auto" r:id="rId14">
            <p14:nvContentPartPr>
              <p14:cNvPr id="20" name="Ink 19">
                <a:extLst>
                  <a:ext uri="{FF2B5EF4-FFF2-40B4-BE49-F238E27FC236}">
                    <a16:creationId xmlns:a16="http://schemas.microsoft.com/office/drawing/2014/main" id="{D6160F4F-CA87-0647-8DC7-C2AE447A0A9B}"/>
                  </a:ext>
                </a:extLst>
              </p14:cNvPr>
              <p14:cNvContentPartPr/>
              <p14:nvPr/>
            </p14:nvContentPartPr>
            <p14:xfrm>
              <a:off x="4307880" y="2823640"/>
              <a:ext cx="3862440" cy="1641600"/>
            </p14:xfrm>
          </p:contentPart>
        </mc:Choice>
        <mc:Fallback>
          <p:pic>
            <p:nvPicPr>
              <p:cNvPr id="20" name="Ink 19">
                <a:extLst>
                  <a:ext uri="{FF2B5EF4-FFF2-40B4-BE49-F238E27FC236}">
                    <a16:creationId xmlns:a16="http://schemas.microsoft.com/office/drawing/2014/main" id="{D6160F4F-CA87-0647-8DC7-C2AE447A0A9B}"/>
                  </a:ext>
                </a:extLst>
              </p:cNvPr>
              <p:cNvPicPr/>
              <p:nvPr/>
            </p:nvPicPr>
            <p:blipFill>
              <a:blip r:embed="rId15"/>
              <a:stretch>
                <a:fillRect/>
              </a:stretch>
            </p:blipFill>
            <p:spPr>
              <a:xfrm>
                <a:off x="4298880" y="2814640"/>
                <a:ext cx="3880080" cy="1659240"/>
              </a:xfrm>
              <a:prstGeom prst="rect">
                <a:avLst/>
              </a:prstGeom>
            </p:spPr>
          </p:pic>
        </mc:Fallback>
      </mc:AlternateContent>
      <p:sp>
        <p:nvSpPr>
          <p:cNvPr id="21" name="TextBox 20">
            <a:extLst>
              <a:ext uri="{FF2B5EF4-FFF2-40B4-BE49-F238E27FC236}">
                <a16:creationId xmlns:a16="http://schemas.microsoft.com/office/drawing/2014/main" id="{423D9B65-753E-824F-90C7-E59530213011}"/>
              </a:ext>
            </a:extLst>
          </p:cNvPr>
          <p:cNvSpPr txBox="1"/>
          <p:nvPr/>
        </p:nvSpPr>
        <p:spPr>
          <a:xfrm>
            <a:off x="6239100" y="4163831"/>
            <a:ext cx="5303656" cy="1015663"/>
          </a:xfrm>
          <a:prstGeom prst="rect">
            <a:avLst/>
          </a:prstGeom>
          <a:noFill/>
        </p:spPr>
        <p:txBody>
          <a:bodyPr wrap="square" rtlCol="0">
            <a:spAutoFit/>
          </a:bodyPr>
          <a:lstStyle/>
          <a:p>
            <a:r>
              <a:rPr lang="en-US" sz="2000" b="1" dirty="0">
                <a:solidFill>
                  <a:srgbClr val="FF0000"/>
                </a:solidFill>
                <a:latin typeface="Bradley Hand" pitchFamily="2" charset="77"/>
              </a:rPr>
              <a:t>Redundancy bias: When the quantity of popular relationships in evidence, bias the answers retrieved</a:t>
            </a:r>
          </a:p>
        </p:txBody>
      </p:sp>
      <mc:AlternateContent xmlns:mc="http://schemas.openxmlformats.org/markup-compatibility/2006" xmlns:p14="http://schemas.microsoft.com/office/powerpoint/2010/main">
        <mc:Choice Requires="p14">
          <p:contentPart p14:bwMode="auto" r:id="rId16">
            <p14:nvContentPartPr>
              <p14:cNvPr id="23" name="Ink 22">
                <a:extLst>
                  <a:ext uri="{FF2B5EF4-FFF2-40B4-BE49-F238E27FC236}">
                    <a16:creationId xmlns:a16="http://schemas.microsoft.com/office/drawing/2014/main" id="{2ABDA7BC-5ED3-A348-A082-380FF1C9B93B}"/>
                  </a:ext>
                </a:extLst>
              </p14:cNvPr>
              <p14:cNvContentPartPr/>
              <p14:nvPr/>
            </p14:nvContentPartPr>
            <p14:xfrm>
              <a:off x="7948560" y="1182040"/>
              <a:ext cx="3664440" cy="1411920"/>
            </p14:xfrm>
          </p:contentPart>
        </mc:Choice>
        <mc:Fallback xmlns="">
          <p:pic>
            <p:nvPicPr>
              <p:cNvPr id="23" name="Ink 22">
                <a:extLst>
                  <a:ext uri="{FF2B5EF4-FFF2-40B4-BE49-F238E27FC236}">
                    <a16:creationId xmlns:a16="http://schemas.microsoft.com/office/drawing/2014/main" id="{2ABDA7BC-5ED3-A348-A082-380FF1C9B93B}"/>
                  </a:ext>
                </a:extLst>
              </p:cNvPr>
              <p:cNvPicPr/>
              <p:nvPr/>
            </p:nvPicPr>
            <p:blipFill>
              <a:blip r:embed="rId17"/>
              <a:stretch>
                <a:fillRect/>
              </a:stretch>
            </p:blipFill>
            <p:spPr>
              <a:xfrm>
                <a:off x="7939560" y="1173400"/>
                <a:ext cx="3682080" cy="14295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4" name="Ink 23">
                <a:extLst>
                  <a:ext uri="{FF2B5EF4-FFF2-40B4-BE49-F238E27FC236}">
                    <a16:creationId xmlns:a16="http://schemas.microsoft.com/office/drawing/2014/main" id="{52CA0A8C-3C6D-5E49-8D89-934A25B6E79D}"/>
                  </a:ext>
                </a:extLst>
              </p14:cNvPr>
              <p14:cNvContentPartPr/>
              <p14:nvPr/>
            </p14:nvContentPartPr>
            <p14:xfrm>
              <a:off x="597720" y="2713120"/>
              <a:ext cx="3518640" cy="1386360"/>
            </p14:xfrm>
          </p:contentPart>
        </mc:Choice>
        <mc:Fallback xmlns="">
          <p:pic>
            <p:nvPicPr>
              <p:cNvPr id="24" name="Ink 23">
                <a:extLst>
                  <a:ext uri="{FF2B5EF4-FFF2-40B4-BE49-F238E27FC236}">
                    <a16:creationId xmlns:a16="http://schemas.microsoft.com/office/drawing/2014/main" id="{52CA0A8C-3C6D-5E49-8D89-934A25B6E79D}"/>
                  </a:ext>
                </a:extLst>
              </p:cNvPr>
              <p:cNvPicPr/>
              <p:nvPr/>
            </p:nvPicPr>
            <p:blipFill>
              <a:blip r:embed="rId19"/>
              <a:stretch>
                <a:fillRect/>
              </a:stretch>
            </p:blipFill>
            <p:spPr>
              <a:xfrm>
                <a:off x="588720" y="2704480"/>
                <a:ext cx="3536280" cy="1404000"/>
              </a:xfrm>
              <a:prstGeom prst="rect">
                <a:avLst/>
              </a:prstGeom>
            </p:spPr>
          </p:pic>
        </mc:Fallback>
      </mc:AlternateContent>
    </p:spTree>
    <p:extLst>
      <p:ext uri="{BB962C8B-B14F-4D97-AF65-F5344CB8AC3E}">
        <p14:creationId xmlns:p14="http://schemas.microsoft.com/office/powerpoint/2010/main" val="995476376"/>
      </p:ext>
    </p:extLst>
  </p:cSld>
  <p:clrMapOvr>
    <a:masterClrMapping/>
  </p:clrMapOvr>
  <mc:AlternateContent xmlns:mc="http://schemas.openxmlformats.org/markup-compatibility/2006" xmlns:p14="http://schemas.microsoft.com/office/powerpoint/2010/main">
    <mc:Choice Requires="p14">
      <p:transition spd="slow" p14:dur="2000" advTm="25575"/>
    </mc:Choice>
    <mc:Fallback xmlns="">
      <p:transition spd="slow" advTm="2557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dissolve">
                                      <p:cBhvr>
                                        <p:cTn id="7" dur="500"/>
                                        <p:tgtEl>
                                          <p:spTgt spid="12"/>
                                        </p:tgtEl>
                                      </p:cBhvr>
                                    </p:animEffect>
                                  </p:childTnLst>
                                </p:cTn>
                              </p:par>
                              <p:par>
                                <p:cTn id="8" presetID="9"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dissolv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dissolve">
                                      <p:cBhvr>
                                        <p:cTn id="15" dur="500"/>
                                        <p:tgtEl>
                                          <p:spTgt spid="14"/>
                                        </p:tgtEl>
                                      </p:cBhvr>
                                    </p:animEffect>
                                  </p:childTnLst>
                                </p:cTn>
                              </p:par>
                              <p:par>
                                <p:cTn id="16" presetID="9" presetClass="entr" presetSubtype="0" fill="hold" nodeType="with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dissolve">
                                      <p:cBhvr>
                                        <p:cTn id="18" dur="500"/>
                                        <p:tgtEl>
                                          <p:spTgt spid="15"/>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dissolve">
                                      <p:cBhvr>
                                        <p:cTn id="21" dur="500"/>
                                        <p:tgtEl>
                                          <p:spTgt spid="16"/>
                                        </p:tgtEl>
                                      </p:cBhvr>
                                    </p:animEffect>
                                  </p:childTnLst>
                                </p:cTn>
                              </p:par>
                              <p:par>
                                <p:cTn id="22" presetID="9" presetClass="exit" presetSubtype="0" fill="hold" nodeType="withEffect">
                                  <p:stCondLst>
                                    <p:cond delay="0"/>
                                  </p:stCondLst>
                                  <p:childTnLst>
                                    <p:animEffect transition="out" filter="dissolve">
                                      <p:cBhvr>
                                        <p:cTn id="23" dur="500"/>
                                        <p:tgtEl>
                                          <p:spTgt spid="9"/>
                                        </p:tgtEl>
                                      </p:cBhvr>
                                    </p:animEffect>
                                    <p:set>
                                      <p:cBhvr>
                                        <p:cTn id="24" dur="1" fill="hold">
                                          <p:stCondLst>
                                            <p:cond delay="499"/>
                                          </p:stCondLst>
                                        </p:cTn>
                                        <p:tgtEl>
                                          <p:spTgt spid="9"/>
                                        </p:tgtEl>
                                        <p:attrNameLst>
                                          <p:attrName>style.visibility</p:attrName>
                                        </p:attrNameLst>
                                      </p:cBhvr>
                                      <p:to>
                                        <p:strVal val="hidden"/>
                                      </p:to>
                                    </p:set>
                                  </p:childTnLst>
                                </p:cTn>
                              </p:par>
                              <p:par>
                                <p:cTn id="25" presetID="9" presetClass="exit" presetSubtype="0" fill="hold" grpId="1" nodeType="withEffect">
                                  <p:stCondLst>
                                    <p:cond delay="0"/>
                                  </p:stCondLst>
                                  <p:childTnLst>
                                    <p:animEffect transition="out" filter="dissolve">
                                      <p:cBhvr>
                                        <p:cTn id="26" dur="500"/>
                                        <p:tgtEl>
                                          <p:spTgt spid="12"/>
                                        </p:tgtEl>
                                      </p:cBhvr>
                                    </p:animEffect>
                                    <p:set>
                                      <p:cBhvr>
                                        <p:cTn id="27" dur="1" fill="hold">
                                          <p:stCondLst>
                                            <p:cond delay="499"/>
                                          </p:stCondLst>
                                        </p:cTn>
                                        <p:tgtEl>
                                          <p:spTgt spid="12"/>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23"/>
                                        </p:tgtEl>
                                        <p:attrNameLst>
                                          <p:attrName>style.visibility</p:attrName>
                                        </p:attrNameLst>
                                      </p:cBhvr>
                                      <p:to>
                                        <p:strVal val="visible"/>
                                      </p:to>
                                    </p:set>
                                    <p:animEffect transition="in" filter="dissolve">
                                      <p:cBhvr>
                                        <p:cTn id="32" dur="500"/>
                                        <p:tgtEl>
                                          <p:spTgt spid="23"/>
                                        </p:tgtEl>
                                      </p:cBhvr>
                                    </p:animEffect>
                                  </p:childTnLst>
                                </p:cTn>
                              </p:par>
                              <p:par>
                                <p:cTn id="33" presetID="9" presetClass="exit" presetSubtype="0" fill="hold" nodeType="withEffect">
                                  <p:stCondLst>
                                    <p:cond delay="0"/>
                                  </p:stCondLst>
                                  <p:childTnLst>
                                    <p:animEffect transition="out" filter="dissolve">
                                      <p:cBhvr>
                                        <p:cTn id="34" dur="500"/>
                                        <p:tgtEl>
                                          <p:spTgt spid="14"/>
                                        </p:tgtEl>
                                      </p:cBhvr>
                                    </p:animEffect>
                                    <p:set>
                                      <p:cBhvr>
                                        <p:cTn id="35" dur="1" fill="hold">
                                          <p:stCondLst>
                                            <p:cond delay="499"/>
                                          </p:stCondLst>
                                        </p:cTn>
                                        <p:tgtEl>
                                          <p:spTgt spid="14"/>
                                        </p:tgtEl>
                                        <p:attrNameLst>
                                          <p:attrName>style.visibility</p:attrName>
                                        </p:attrNameLst>
                                      </p:cBhvr>
                                      <p:to>
                                        <p:strVal val="hidden"/>
                                      </p:to>
                                    </p:set>
                                  </p:childTnLst>
                                </p:cTn>
                              </p:par>
                              <p:par>
                                <p:cTn id="36" presetID="9" presetClass="exit" presetSubtype="0" fill="hold" grpId="1" nodeType="withEffect">
                                  <p:stCondLst>
                                    <p:cond delay="0"/>
                                  </p:stCondLst>
                                  <p:childTnLst>
                                    <p:animEffect transition="out" filter="dissolve">
                                      <p:cBhvr>
                                        <p:cTn id="37" dur="500"/>
                                        <p:tgtEl>
                                          <p:spTgt spid="16"/>
                                        </p:tgtEl>
                                      </p:cBhvr>
                                    </p:animEffect>
                                    <p:set>
                                      <p:cBhvr>
                                        <p:cTn id="38" dur="1" fill="hold">
                                          <p:stCondLst>
                                            <p:cond delay="499"/>
                                          </p:stCondLst>
                                        </p:cTn>
                                        <p:tgtEl>
                                          <p:spTgt spid="16"/>
                                        </p:tgtEl>
                                        <p:attrNameLst>
                                          <p:attrName>style.visibility</p:attrName>
                                        </p:attrNameLst>
                                      </p:cBhvr>
                                      <p:to>
                                        <p:strVal val="hidden"/>
                                      </p:to>
                                    </p:set>
                                  </p:childTnLst>
                                </p:cTn>
                              </p:par>
                              <p:par>
                                <p:cTn id="39" presetID="9" presetClass="exit" presetSubtype="0" fill="hold" nodeType="withEffect">
                                  <p:stCondLst>
                                    <p:cond delay="0"/>
                                  </p:stCondLst>
                                  <p:childTnLst>
                                    <p:animEffect transition="out" filter="dissolve">
                                      <p:cBhvr>
                                        <p:cTn id="40" dur="500"/>
                                        <p:tgtEl>
                                          <p:spTgt spid="15"/>
                                        </p:tgtEl>
                                      </p:cBhvr>
                                    </p:animEffect>
                                    <p:set>
                                      <p:cBhvr>
                                        <p:cTn id="41" dur="1" fill="hold">
                                          <p:stCondLst>
                                            <p:cond delay="499"/>
                                          </p:stCondLst>
                                        </p:cTn>
                                        <p:tgtEl>
                                          <p:spTgt spid="15"/>
                                        </p:tgtEl>
                                        <p:attrNameLst>
                                          <p:attrName>style.visibility</p:attrName>
                                        </p:attrNameLst>
                                      </p:cBhvr>
                                      <p:to>
                                        <p:strVal val="hidden"/>
                                      </p:to>
                                    </p:set>
                                  </p:childTnLst>
                                </p:cTn>
                              </p:par>
                            </p:childTnLst>
                          </p:cTn>
                        </p:par>
                      </p:childTnLst>
                    </p:cTn>
                  </p:par>
                  <p:par>
                    <p:cTn id="42" fill="hold">
                      <p:stCondLst>
                        <p:cond delay="indefinite"/>
                      </p:stCondLst>
                      <p:childTnLst>
                        <p:par>
                          <p:cTn id="43" fill="hold">
                            <p:stCondLst>
                              <p:cond delay="0"/>
                            </p:stCondLst>
                            <p:childTnLst>
                              <p:par>
                                <p:cTn id="44" presetID="9" presetClass="entr" presetSubtype="0" fill="hold" nodeType="clickEffect">
                                  <p:stCondLst>
                                    <p:cond delay="0"/>
                                  </p:stCondLst>
                                  <p:childTnLst>
                                    <p:set>
                                      <p:cBhvr>
                                        <p:cTn id="45" dur="1" fill="hold">
                                          <p:stCondLst>
                                            <p:cond delay="0"/>
                                          </p:stCondLst>
                                        </p:cTn>
                                        <p:tgtEl>
                                          <p:spTgt spid="24"/>
                                        </p:tgtEl>
                                        <p:attrNameLst>
                                          <p:attrName>style.visibility</p:attrName>
                                        </p:attrNameLst>
                                      </p:cBhvr>
                                      <p:to>
                                        <p:strVal val="visible"/>
                                      </p:to>
                                    </p:set>
                                    <p:animEffect transition="in" filter="dissolve">
                                      <p:cBhvr>
                                        <p:cTn id="46" dur="500"/>
                                        <p:tgtEl>
                                          <p:spTgt spid="24"/>
                                        </p:tgtEl>
                                      </p:cBhvr>
                                    </p:animEffect>
                                  </p:childTnLst>
                                </p:cTn>
                              </p:par>
                              <p:par>
                                <p:cTn id="47" presetID="9" presetClass="exit" presetSubtype="0" fill="hold" nodeType="withEffect">
                                  <p:stCondLst>
                                    <p:cond delay="0"/>
                                  </p:stCondLst>
                                  <p:childTnLst>
                                    <p:animEffect transition="out" filter="dissolve">
                                      <p:cBhvr>
                                        <p:cTn id="48" dur="500"/>
                                        <p:tgtEl>
                                          <p:spTgt spid="23"/>
                                        </p:tgtEl>
                                      </p:cBhvr>
                                    </p:animEffect>
                                    <p:set>
                                      <p:cBhvr>
                                        <p:cTn id="49" dur="1" fill="hold">
                                          <p:stCondLst>
                                            <p:cond delay="499"/>
                                          </p:stCondLst>
                                        </p:cTn>
                                        <p:tgtEl>
                                          <p:spTgt spid="23"/>
                                        </p:tgtEl>
                                        <p:attrNameLst>
                                          <p:attrName>style.visibility</p:attrName>
                                        </p:attrNameLst>
                                      </p:cBhvr>
                                      <p:to>
                                        <p:strVal val="hidden"/>
                                      </p:to>
                                    </p:set>
                                  </p:childTnLst>
                                </p:cTn>
                              </p:par>
                            </p:childTnLst>
                          </p:cTn>
                        </p:par>
                      </p:childTnLst>
                    </p:cTn>
                  </p:par>
                  <p:par>
                    <p:cTn id="50" fill="hold">
                      <p:stCondLst>
                        <p:cond delay="indefinite"/>
                      </p:stCondLst>
                      <p:childTnLst>
                        <p:par>
                          <p:cTn id="51" fill="hold">
                            <p:stCondLst>
                              <p:cond delay="0"/>
                            </p:stCondLst>
                            <p:childTnLst>
                              <p:par>
                                <p:cTn id="52" presetID="9" presetClass="entr" presetSubtype="0" fill="hold" nodeType="clickEffect">
                                  <p:stCondLst>
                                    <p:cond delay="0"/>
                                  </p:stCondLst>
                                  <p:childTnLst>
                                    <p:set>
                                      <p:cBhvr>
                                        <p:cTn id="53" dur="1" fill="hold">
                                          <p:stCondLst>
                                            <p:cond delay="0"/>
                                          </p:stCondLst>
                                        </p:cTn>
                                        <p:tgtEl>
                                          <p:spTgt spid="20"/>
                                        </p:tgtEl>
                                        <p:attrNameLst>
                                          <p:attrName>style.visibility</p:attrName>
                                        </p:attrNameLst>
                                      </p:cBhvr>
                                      <p:to>
                                        <p:strVal val="visible"/>
                                      </p:to>
                                    </p:set>
                                    <p:animEffect transition="in" filter="dissolve">
                                      <p:cBhvr>
                                        <p:cTn id="54" dur="500"/>
                                        <p:tgtEl>
                                          <p:spTgt spid="20"/>
                                        </p:tgtEl>
                                      </p:cBhvr>
                                    </p:animEffect>
                                  </p:childTnLst>
                                </p:cTn>
                              </p:par>
                              <p:par>
                                <p:cTn id="55" presetID="9" presetClass="entr" presetSubtype="0" fill="hold" grpId="0" nodeType="withEffect">
                                  <p:stCondLst>
                                    <p:cond delay="0"/>
                                  </p:stCondLst>
                                  <p:childTnLst>
                                    <p:set>
                                      <p:cBhvr>
                                        <p:cTn id="56" dur="1" fill="hold">
                                          <p:stCondLst>
                                            <p:cond delay="0"/>
                                          </p:stCondLst>
                                        </p:cTn>
                                        <p:tgtEl>
                                          <p:spTgt spid="21"/>
                                        </p:tgtEl>
                                        <p:attrNameLst>
                                          <p:attrName>style.visibility</p:attrName>
                                        </p:attrNameLst>
                                      </p:cBhvr>
                                      <p:to>
                                        <p:strVal val="visible"/>
                                      </p:to>
                                    </p:set>
                                    <p:animEffect transition="in" filter="dissolve">
                                      <p:cBhvr>
                                        <p:cTn id="57" dur="500"/>
                                        <p:tgtEl>
                                          <p:spTgt spid="21"/>
                                        </p:tgtEl>
                                      </p:cBhvr>
                                    </p:animEffect>
                                  </p:childTnLst>
                                </p:cTn>
                              </p:par>
                              <p:par>
                                <p:cTn id="58" presetID="9" presetClass="exit" presetSubtype="0" fill="hold" nodeType="withEffect">
                                  <p:stCondLst>
                                    <p:cond delay="0"/>
                                  </p:stCondLst>
                                  <p:childTnLst>
                                    <p:animEffect transition="out" filter="dissolve">
                                      <p:cBhvr>
                                        <p:cTn id="59" dur="500"/>
                                        <p:tgtEl>
                                          <p:spTgt spid="24"/>
                                        </p:tgtEl>
                                      </p:cBhvr>
                                    </p:animEffect>
                                    <p:set>
                                      <p:cBhvr>
                                        <p:cTn id="60" dur="1" fill="hold">
                                          <p:stCondLst>
                                            <p:cond delay="499"/>
                                          </p:stCondLst>
                                        </p:cTn>
                                        <p:tgtEl>
                                          <p:spTgt spid="2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2" grpId="1"/>
      <p:bldP spid="16" grpId="0"/>
      <p:bldP spid="16" grpId="1"/>
      <p:bldP spid="21"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54C0A9FD-B673-E240-97D2-EF80BCEF416D}"/>
              </a:ext>
            </a:extLst>
          </p:cNvPr>
          <p:cNvSpPr/>
          <p:nvPr/>
        </p:nvSpPr>
        <p:spPr>
          <a:xfrm>
            <a:off x="328612" y="1328737"/>
            <a:ext cx="11501437" cy="2643188"/>
          </a:xfrm>
          <a:prstGeom prst="rect">
            <a:avLst/>
          </a:prstGeom>
          <a:solidFill>
            <a:schemeClr val="accent5">
              <a:lumMod val="40000"/>
              <a:lumOff val="60000"/>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434E9DA-5AC7-C64C-91A3-A3234203CEF8}"/>
              </a:ext>
            </a:extLst>
          </p:cNvPr>
          <p:cNvSpPr/>
          <p:nvPr/>
        </p:nvSpPr>
        <p:spPr>
          <a:xfrm>
            <a:off x="328613" y="4057650"/>
            <a:ext cx="11501437" cy="2643188"/>
          </a:xfrm>
          <a:prstGeom prst="rect">
            <a:avLst/>
          </a:prstGeom>
          <a:solidFill>
            <a:schemeClr val="bg1">
              <a:lumMod val="65000"/>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132F29E-39DB-7A4C-A5AC-6A172871CCFB}"/>
              </a:ext>
            </a:extLst>
          </p:cNvPr>
          <p:cNvSpPr>
            <a:spLocks noGrp="1"/>
          </p:cNvSpPr>
          <p:nvPr>
            <p:ph type="title"/>
          </p:nvPr>
        </p:nvSpPr>
        <p:spPr>
          <a:xfrm>
            <a:off x="821530" y="209945"/>
            <a:ext cx="10515600" cy="863598"/>
          </a:xfrm>
        </p:spPr>
        <p:txBody>
          <a:bodyPr/>
          <a:lstStyle/>
          <a:p>
            <a:r>
              <a:rPr lang="en-US" dirty="0"/>
              <a:t>Thesis Overview Diagram</a:t>
            </a:r>
          </a:p>
        </p:txBody>
      </p:sp>
      <p:sp>
        <p:nvSpPr>
          <p:cNvPr id="10" name="Rounded Rectangle 9">
            <a:extLst>
              <a:ext uri="{FF2B5EF4-FFF2-40B4-BE49-F238E27FC236}">
                <a16:creationId xmlns:a16="http://schemas.microsoft.com/office/drawing/2014/main" id="{F22A3A33-27D3-BB4A-8ECD-3BF9259DD313}"/>
              </a:ext>
            </a:extLst>
          </p:cNvPr>
          <p:cNvSpPr/>
          <p:nvPr/>
        </p:nvSpPr>
        <p:spPr>
          <a:xfrm>
            <a:off x="1770747" y="5745387"/>
            <a:ext cx="4430023" cy="871538"/>
          </a:xfrm>
          <a:prstGeom prst="roundRect">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Bridging Information Retrieval Conceptual Framework</a:t>
            </a:r>
          </a:p>
        </p:txBody>
      </p:sp>
      <p:sp>
        <p:nvSpPr>
          <p:cNvPr id="13" name="Oval 12">
            <a:extLst>
              <a:ext uri="{FF2B5EF4-FFF2-40B4-BE49-F238E27FC236}">
                <a16:creationId xmlns:a16="http://schemas.microsoft.com/office/drawing/2014/main" id="{155D2DD7-C8A0-9E47-AA69-8328BFE20752}"/>
              </a:ext>
            </a:extLst>
          </p:cNvPr>
          <p:cNvSpPr/>
          <p:nvPr/>
        </p:nvSpPr>
        <p:spPr>
          <a:xfrm>
            <a:off x="1867086" y="2839525"/>
            <a:ext cx="1628775" cy="1028700"/>
          </a:xfrm>
          <a:prstGeom prst="ellipse">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User Study</a:t>
            </a:r>
          </a:p>
        </p:txBody>
      </p:sp>
      <p:sp>
        <p:nvSpPr>
          <p:cNvPr id="15" name="TextBox 14">
            <a:extLst>
              <a:ext uri="{FF2B5EF4-FFF2-40B4-BE49-F238E27FC236}">
                <a16:creationId xmlns:a16="http://schemas.microsoft.com/office/drawing/2014/main" id="{D0B9FFCE-B322-1742-8FC3-456AFD06C75C}"/>
              </a:ext>
            </a:extLst>
          </p:cNvPr>
          <p:cNvSpPr txBox="1"/>
          <p:nvPr/>
        </p:nvSpPr>
        <p:spPr>
          <a:xfrm rot="16200000">
            <a:off x="-200710" y="5056079"/>
            <a:ext cx="1771650" cy="646331"/>
          </a:xfrm>
          <a:prstGeom prst="rect">
            <a:avLst/>
          </a:prstGeom>
          <a:noFill/>
        </p:spPr>
        <p:txBody>
          <a:bodyPr wrap="square" rtlCol="0">
            <a:spAutoFit/>
          </a:bodyPr>
          <a:lstStyle/>
          <a:p>
            <a:pPr algn="ctr"/>
            <a:r>
              <a:rPr lang="en-US" dirty="0"/>
              <a:t>Information Retrieval Theory</a:t>
            </a:r>
          </a:p>
        </p:txBody>
      </p:sp>
      <p:sp>
        <p:nvSpPr>
          <p:cNvPr id="17" name="TextBox 16">
            <a:extLst>
              <a:ext uri="{FF2B5EF4-FFF2-40B4-BE49-F238E27FC236}">
                <a16:creationId xmlns:a16="http://schemas.microsoft.com/office/drawing/2014/main" id="{75FE437A-E1F1-3C45-8B9A-DE7DB60A6C0A}"/>
              </a:ext>
            </a:extLst>
          </p:cNvPr>
          <p:cNvSpPr txBox="1"/>
          <p:nvPr/>
        </p:nvSpPr>
        <p:spPr>
          <a:xfrm rot="16200000">
            <a:off x="-200709" y="2412891"/>
            <a:ext cx="1771650" cy="646331"/>
          </a:xfrm>
          <a:prstGeom prst="rect">
            <a:avLst/>
          </a:prstGeom>
          <a:noFill/>
        </p:spPr>
        <p:txBody>
          <a:bodyPr wrap="square" rtlCol="0">
            <a:spAutoFit/>
          </a:bodyPr>
          <a:lstStyle/>
          <a:p>
            <a:pPr algn="ctr"/>
            <a:r>
              <a:rPr lang="en-US" dirty="0"/>
              <a:t>Clinical Decision Support</a:t>
            </a:r>
          </a:p>
        </p:txBody>
      </p:sp>
      <p:sp>
        <p:nvSpPr>
          <p:cNvPr id="19" name="Chevron 18">
            <a:extLst>
              <a:ext uri="{FF2B5EF4-FFF2-40B4-BE49-F238E27FC236}">
                <a16:creationId xmlns:a16="http://schemas.microsoft.com/office/drawing/2014/main" id="{7BBEB8D0-7604-E04E-B54A-D25FF4E32C1E}"/>
              </a:ext>
            </a:extLst>
          </p:cNvPr>
          <p:cNvSpPr/>
          <p:nvPr/>
        </p:nvSpPr>
        <p:spPr>
          <a:xfrm>
            <a:off x="6268627" y="2871786"/>
            <a:ext cx="2415777" cy="1000125"/>
          </a:xfrm>
          <a:prstGeom prst="chevron">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bg1"/>
                </a:solidFill>
              </a:rPr>
              <a:t>Instantiation Method</a:t>
            </a:r>
          </a:p>
        </p:txBody>
      </p:sp>
      <p:sp>
        <p:nvSpPr>
          <p:cNvPr id="21" name="Oval 20">
            <a:extLst>
              <a:ext uri="{FF2B5EF4-FFF2-40B4-BE49-F238E27FC236}">
                <a16:creationId xmlns:a16="http://schemas.microsoft.com/office/drawing/2014/main" id="{13396411-DD84-7B43-96D7-C142DDD207BD}"/>
              </a:ext>
            </a:extLst>
          </p:cNvPr>
          <p:cNvSpPr/>
          <p:nvPr/>
        </p:nvSpPr>
        <p:spPr>
          <a:xfrm>
            <a:off x="10047693" y="1409300"/>
            <a:ext cx="1441845" cy="623886"/>
          </a:xfrm>
          <a:prstGeom prst="ellipse">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400" dirty="0"/>
              <a:t>Empirical Evaluation</a:t>
            </a:r>
          </a:p>
        </p:txBody>
      </p:sp>
      <p:sp>
        <p:nvSpPr>
          <p:cNvPr id="22" name="Chevron 21">
            <a:extLst>
              <a:ext uri="{FF2B5EF4-FFF2-40B4-BE49-F238E27FC236}">
                <a16:creationId xmlns:a16="http://schemas.microsoft.com/office/drawing/2014/main" id="{0BA265F1-58EB-0D4C-9CD1-98ECDA2775B4}"/>
              </a:ext>
            </a:extLst>
          </p:cNvPr>
          <p:cNvSpPr/>
          <p:nvPr/>
        </p:nvSpPr>
        <p:spPr>
          <a:xfrm>
            <a:off x="7724777" y="2157803"/>
            <a:ext cx="2075260" cy="631431"/>
          </a:xfrm>
          <a:prstGeom prst="chevron">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400" dirty="0">
                <a:solidFill>
                  <a:schemeClr val="bg1"/>
                </a:solidFill>
              </a:rPr>
              <a:t>Relationship Extraction</a:t>
            </a:r>
          </a:p>
        </p:txBody>
      </p:sp>
      <p:sp>
        <p:nvSpPr>
          <p:cNvPr id="23" name="Chevron 22">
            <a:extLst>
              <a:ext uri="{FF2B5EF4-FFF2-40B4-BE49-F238E27FC236}">
                <a16:creationId xmlns:a16="http://schemas.microsoft.com/office/drawing/2014/main" id="{E667FFB8-61DF-F94D-A50B-C9FF8B7D0EFF}"/>
              </a:ext>
            </a:extLst>
          </p:cNvPr>
          <p:cNvSpPr/>
          <p:nvPr/>
        </p:nvSpPr>
        <p:spPr>
          <a:xfrm>
            <a:off x="7724777" y="1409301"/>
            <a:ext cx="2075260" cy="623885"/>
          </a:xfrm>
          <a:prstGeom prst="chevron">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400" dirty="0">
                <a:solidFill>
                  <a:schemeClr val="bg1"/>
                </a:solidFill>
              </a:rPr>
              <a:t>Relationship Scoring</a:t>
            </a:r>
          </a:p>
        </p:txBody>
      </p:sp>
      <p:sp>
        <p:nvSpPr>
          <p:cNvPr id="24" name="Oval 23">
            <a:extLst>
              <a:ext uri="{FF2B5EF4-FFF2-40B4-BE49-F238E27FC236}">
                <a16:creationId xmlns:a16="http://schemas.microsoft.com/office/drawing/2014/main" id="{B137E5BA-FB29-DA4B-9717-D35AF189B418}"/>
              </a:ext>
            </a:extLst>
          </p:cNvPr>
          <p:cNvSpPr/>
          <p:nvPr/>
        </p:nvSpPr>
        <p:spPr>
          <a:xfrm>
            <a:off x="10047692" y="2161575"/>
            <a:ext cx="1441845" cy="623886"/>
          </a:xfrm>
          <a:prstGeom prst="ellipse">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400" dirty="0"/>
              <a:t>Empirical Evaluation</a:t>
            </a:r>
          </a:p>
        </p:txBody>
      </p:sp>
      <p:cxnSp>
        <p:nvCxnSpPr>
          <p:cNvPr id="26" name="Elbow Connector 25">
            <a:extLst>
              <a:ext uri="{FF2B5EF4-FFF2-40B4-BE49-F238E27FC236}">
                <a16:creationId xmlns:a16="http://schemas.microsoft.com/office/drawing/2014/main" id="{FAE61A3D-00A8-F342-A81E-54A5FD45552F}"/>
              </a:ext>
            </a:extLst>
          </p:cNvPr>
          <p:cNvCxnSpPr>
            <a:cxnSpLocks/>
            <a:stCxn id="19" idx="0"/>
            <a:endCxn id="22" idx="1"/>
          </p:cNvCxnSpPr>
          <p:nvPr/>
        </p:nvCxnSpPr>
        <p:spPr>
          <a:xfrm rot="5400000" flipH="1" flipV="1">
            <a:off x="7434355" y="2265649"/>
            <a:ext cx="398267" cy="814009"/>
          </a:xfrm>
          <a:prstGeom prst="bentConnector2">
            <a:avLst/>
          </a:prstGeom>
          <a:ln w="12700">
            <a:tailEnd type="triangle" w="lg" len="lg"/>
          </a:ln>
        </p:spPr>
        <p:style>
          <a:lnRef idx="1">
            <a:schemeClr val="accent1"/>
          </a:lnRef>
          <a:fillRef idx="0">
            <a:schemeClr val="accent1"/>
          </a:fillRef>
          <a:effectRef idx="0">
            <a:schemeClr val="accent1"/>
          </a:effectRef>
          <a:fontRef idx="minor">
            <a:schemeClr val="tx1"/>
          </a:fontRef>
        </p:style>
      </p:cxnSp>
      <p:cxnSp>
        <p:nvCxnSpPr>
          <p:cNvPr id="27" name="Elbow Connector 26">
            <a:extLst>
              <a:ext uri="{FF2B5EF4-FFF2-40B4-BE49-F238E27FC236}">
                <a16:creationId xmlns:a16="http://schemas.microsoft.com/office/drawing/2014/main" id="{D2B65124-515C-9E48-9379-FB88BB0A6C5F}"/>
              </a:ext>
            </a:extLst>
          </p:cNvPr>
          <p:cNvCxnSpPr>
            <a:cxnSpLocks/>
            <a:stCxn id="19" idx="0"/>
            <a:endCxn id="23" idx="1"/>
          </p:cNvCxnSpPr>
          <p:nvPr/>
        </p:nvCxnSpPr>
        <p:spPr>
          <a:xfrm rot="5400000" flipH="1" flipV="1">
            <a:off x="7056331" y="1891397"/>
            <a:ext cx="1150542" cy="810236"/>
          </a:xfrm>
          <a:prstGeom prst="bentConnector2">
            <a:avLst/>
          </a:prstGeom>
          <a:ln w="12700">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77D29F9-0A4A-3848-BBB1-4F91BE468C99}"/>
              </a:ext>
            </a:extLst>
          </p:cNvPr>
          <p:cNvCxnSpPr>
            <a:cxnSpLocks/>
          </p:cNvCxnSpPr>
          <p:nvPr/>
        </p:nvCxnSpPr>
        <p:spPr>
          <a:xfrm flipV="1">
            <a:off x="5303038" y="5486398"/>
            <a:ext cx="0" cy="258990"/>
          </a:xfrm>
          <a:prstGeom prst="line">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E9EF85F8-D36A-3F4F-9D4A-BD2FC3245AB5}"/>
              </a:ext>
            </a:extLst>
          </p:cNvPr>
          <p:cNvCxnSpPr>
            <a:cxnSpLocks/>
          </p:cNvCxnSpPr>
          <p:nvPr/>
        </p:nvCxnSpPr>
        <p:spPr>
          <a:xfrm flipV="1">
            <a:off x="2689440" y="5502894"/>
            <a:ext cx="0" cy="258990"/>
          </a:xfrm>
          <a:prstGeom prst="line">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00B75BB8-8119-7946-A9A5-A9A62EEC027C}"/>
              </a:ext>
            </a:extLst>
          </p:cNvPr>
          <p:cNvCxnSpPr>
            <a:cxnSpLocks/>
            <a:stCxn id="30" idx="0"/>
            <a:endCxn id="13" idx="4"/>
          </p:cNvCxnSpPr>
          <p:nvPr/>
        </p:nvCxnSpPr>
        <p:spPr>
          <a:xfrm flipV="1">
            <a:off x="2660642" y="3868225"/>
            <a:ext cx="20832" cy="1161763"/>
          </a:xfrm>
          <a:prstGeom prst="line">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BDB25011-CC27-1A44-A0E6-D14253BE86EA}"/>
              </a:ext>
            </a:extLst>
          </p:cNvPr>
          <p:cNvCxnSpPr>
            <a:cxnSpLocks/>
            <a:stCxn id="41" idx="0"/>
            <a:endCxn id="32" idx="2"/>
          </p:cNvCxnSpPr>
          <p:nvPr/>
        </p:nvCxnSpPr>
        <p:spPr>
          <a:xfrm flipH="1" flipV="1">
            <a:off x="5302720" y="4785325"/>
            <a:ext cx="318" cy="261160"/>
          </a:xfrm>
          <a:prstGeom prst="line">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C26FBC34-5D70-5D47-98EE-34BE46303783}"/>
              </a:ext>
            </a:extLst>
          </p:cNvPr>
          <p:cNvCxnSpPr>
            <a:cxnSpLocks/>
            <a:stCxn id="19" idx="3"/>
            <a:endCxn id="20" idx="2"/>
          </p:cNvCxnSpPr>
          <p:nvPr/>
        </p:nvCxnSpPr>
        <p:spPr>
          <a:xfrm>
            <a:off x="8684404" y="3371849"/>
            <a:ext cx="1371604" cy="1"/>
          </a:xfrm>
          <a:prstGeom prst="line">
            <a:avLst/>
          </a:prstGeom>
          <a:ln>
            <a:solidFill>
              <a:schemeClr val="accent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7830BB49-70A0-6B49-94A4-B225920AEBEE}"/>
              </a:ext>
            </a:extLst>
          </p:cNvPr>
          <p:cNvCxnSpPr>
            <a:cxnSpLocks/>
            <a:stCxn id="22" idx="3"/>
            <a:endCxn id="24" idx="2"/>
          </p:cNvCxnSpPr>
          <p:nvPr/>
        </p:nvCxnSpPr>
        <p:spPr>
          <a:xfrm flipV="1">
            <a:off x="9800037" y="2473518"/>
            <a:ext cx="247655" cy="1"/>
          </a:xfrm>
          <a:prstGeom prst="line">
            <a:avLst/>
          </a:prstGeom>
          <a:ln>
            <a:solidFill>
              <a:schemeClr val="accent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CD7A2FD6-88C7-0D4C-BB8D-9E7B1944A2C1}"/>
              </a:ext>
            </a:extLst>
          </p:cNvPr>
          <p:cNvCxnSpPr>
            <a:cxnSpLocks/>
            <a:stCxn id="23" idx="3"/>
            <a:endCxn id="21" idx="2"/>
          </p:cNvCxnSpPr>
          <p:nvPr/>
        </p:nvCxnSpPr>
        <p:spPr>
          <a:xfrm flipV="1">
            <a:off x="9800037" y="1721243"/>
            <a:ext cx="247656" cy="1"/>
          </a:xfrm>
          <a:prstGeom prst="line">
            <a:avLst/>
          </a:prstGeom>
          <a:ln>
            <a:solidFill>
              <a:schemeClr val="accent1"/>
            </a:solidFill>
            <a:tailEnd type="triangle" w="lg" len="lg"/>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0FA59AC8-62C6-FE49-B34A-9E49006687A5}"/>
              </a:ext>
            </a:extLst>
          </p:cNvPr>
          <p:cNvSpPr>
            <a:spLocks noGrp="1"/>
          </p:cNvSpPr>
          <p:nvPr>
            <p:ph type="sldNum" sz="quarter" idx="12"/>
          </p:nvPr>
        </p:nvSpPr>
        <p:spPr/>
        <p:txBody>
          <a:bodyPr/>
          <a:lstStyle/>
          <a:p>
            <a:fld id="{253CDD1E-6259-A844-8C68-CA31AA8918D9}" type="slidenum">
              <a:rPr lang="en-US" smtClean="0"/>
              <a:t>85</a:t>
            </a:fld>
            <a:endParaRPr lang="en-US"/>
          </a:p>
        </p:txBody>
      </p:sp>
      <p:sp>
        <p:nvSpPr>
          <p:cNvPr id="41" name="Rounded Rectangle 40">
            <a:extLst>
              <a:ext uri="{FF2B5EF4-FFF2-40B4-BE49-F238E27FC236}">
                <a16:creationId xmlns:a16="http://schemas.microsoft.com/office/drawing/2014/main" id="{70C879F2-168A-7545-8929-F2E0590CED32}"/>
              </a:ext>
            </a:extLst>
          </p:cNvPr>
          <p:cNvSpPr/>
          <p:nvPr/>
        </p:nvSpPr>
        <p:spPr>
          <a:xfrm>
            <a:off x="4051290" y="5046485"/>
            <a:ext cx="2503495" cy="456409"/>
          </a:xfrm>
          <a:prstGeom prst="roundRect">
            <a:avLst/>
          </a:prstGeom>
          <a:noFill/>
          <a:ln>
            <a:solidFill>
              <a:schemeClr val="bg1">
                <a:lumMod val="75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tx1"/>
                </a:solidFill>
              </a:rPr>
              <a:t>Minimal Interaction IR</a:t>
            </a:r>
          </a:p>
        </p:txBody>
      </p:sp>
      <p:sp>
        <p:nvSpPr>
          <p:cNvPr id="30" name="Rounded Rectangle 29">
            <a:extLst>
              <a:ext uri="{FF2B5EF4-FFF2-40B4-BE49-F238E27FC236}">
                <a16:creationId xmlns:a16="http://schemas.microsoft.com/office/drawing/2014/main" id="{E6A17B7B-B72D-2244-B956-C3D648B57A51}"/>
              </a:ext>
            </a:extLst>
          </p:cNvPr>
          <p:cNvSpPr/>
          <p:nvPr/>
        </p:nvSpPr>
        <p:spPr>
          <a:xfrm>
            <a:off x="1408894" y="5029988"/>
            <a:ext cx="2503495" cy="456409"/>
          </a:xfrm>
          <a:prstGeom prst="roundRect">
            <a:avLst/>
          </a:prstGeom>
          <a:noFill/>
          <a:ln>
            <a:solidFill>
              <a:schemeClr val="bg1">
                <a:lumMod val="75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tx1"/>
                </a:solidFill>
              </a:rPr>
              <a:t>Multiple Interaction IR</a:t>
            </a:r>
          </a:p>
        </p:txBody>
      </p:sp>
      <p:sp>
        <p:nvSpPr>
          <p:cNvPr id="32" name="Rounded Rectangle 31">
            <a:extLst>
              <a:ext uri="{FF2B5EF4-FFF2-40B4-BE49-F238E27FC236}">
                <a16:creationId xmlns:a16="http://schemas.microsoft.com/office/drawing/2014/main" id="{8AE876E8-F66E-484C-932F-8FCF8E4E5D30}"/>
              </a:ext>
            </a:extLst>
          </p:cNvPr>
          <p:cNvSpPr/>
          <p:nvPr/>
        </p:nvSpPr>
        <p:spPr>
          <a:xfrm>
            <a:off x="4094831" y="4153125"/>
            <a:ext cx="2415777" cy="632200"/>
          </a:xfrm>
          <a:prstGeom prst="roundRect">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Case-Based Problem Resolution Model</a:t>
            </a:r>
          </a:p>
        </p:txBody>
      </p:sp>
      <p:cxnSp>
        <p:nvCxnSpPr>
          <p:cNvPr id="33" name="Elbow Connector 32">
            <a:extLst>
              <a:ext uri="{FF2B5EF4-FFF2-40B4-BE49-F238E27FC236}">
                <a16:creationId xmlns:a16="http://schemas.microsoft.com/office/drawing/2014/main" id="{DFE75CA9-23F0-D149-8425-C70C6C4D5947}"/>
              </a:ext>
            </a:extLst>
          </p:cNvPr>
          <p:cNvCxnSpPr>
            <a:cxnSpLocks/>
            <a:stCxn id="32" idx="0"/>
            <a:endCxn id="19" idx="1"/>
          </p:cNvCxnSpPr>
          <p:nvPr/>
        </p:nvCxnSpPr>
        <p:spPr>
          <a:xfrm rot="5400000" flipH="1" flipV="1">
            <a:off x="5645067" y="3029502"/>
            <a:ext cx="781276" cy="1465970"/>
          </a:xfrm>
          <a:prstGeom prst="bentConnector2">
            <a:avLst/>
          </a:prstGeom>
          <a:ln w="12700">
            <a:tailEnd type="triangle" w="lg" len="lg"/>
          </a:ln>
        </p:spPr>
        <p:style>
          <a:lnRef idx="1">
            <a:schemeClr val="accent1"/>
          </a:lnRef>
          <a:fillRef idx="0">
            <a:schemeClr val="accent1"/>
          </a:fillRef>
          <a:effectRef idx="0">
            <a:schemeClr val="accent1"/>
          </a:effectRef>
          <a:fontRef idx="minor">
            <a:schemeClr val="tx1"/>
          </a:fontRef>
        </p:style>
      </p:cxnSp>
      <p:sp>
        <p:nvSpPr>
          <p:cNvPr id="29" name="Snip Single Corner of Rectangle 28">
            <a:extLst>
              <a:ext uri="{FF2B5EF4-FFF2-40B4-BE49-F238E27FC236}">
                <a16:creationId xmlns:a16="http://schemas.microsoft.com/office/drawing/2014/main" id="{B8629017-6B2E-454B-BE83-2BC391BFDC91}"/>
              </a:ext>
            </a:extLst>
          </p:cNvPr>
          <p:cNvSpPr/>
          <p:nvPr/>
        </p:nvSpPr>
        <p:spPr>
          <a:xfrm>
            <a:off x="1496886" y="5724750"/>
            <a:ext cx="471487" cy="385762"/>
          </a:xfrm>
          <a:prstGeom prst="snip1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1200" b="1" dirty="0">
                <a:solidFill>
                  <a:schemeClr val="tx1"/>
                </a:solidFill>
              </a:rPr>
              <a:t>RQ-2</a:t>
            </a:r>
          </a:p>
        </p:txBody>
      </p:sp>
      <p:sp>
        <p:nvSpPr>
          <p:cNvPr id="39" name="Snip Single Corner of Rectangle 38">
            <a:extLst>
              <a:ext uri="{FF2B5EF4-FFF2-40B4-BE49-F238E27FC236}">
                <a16:creationId xmlns:a16="http://schemas.microsoft.com/office/drawing/2014/main" id="{A9C3649F-3C96-FC46-A2FE-F7FBDA4F0D40}"/>
              </a:ext>
            </a:extLst>
          </p:cNvPr>
          <p:cNvSpPr/>
          <p:nvPr/>
        </p:nvSpPr>
        <p:spPr>
          <a:xfrm>
            <a:off x="1703927" y="2818888"/>
            <a:ext cx="471487" cy="385762"/>
          </a:xfrm>
          <a:prstGeom prst="snip1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1200" b="1" dirty="0">
                <a:solidFill>
                  <a:schemeClr val="tx1"/>
                </a:solidFill>
              </a:rPr>
              <a:t>RQ-1</a:t>
            </a:r>
          </a:p>
        </p:txBody>
      </p:sp>
      <p:sp>
        <p:nvSpPr>
          <p:cNvPr id="40" name="Snip Single Corner of Rectangle 39">
            <a:extLst>
              <a:ext uri="{FF2B5EF4-FFF2-40B4-BE49-F238E27FC236}">
                <a16:creationId xmlns:a16="http://schemas.microsoft.com/office/drawing/2014/main" id="{19DF2BFC-0E7F-B548-8EB0-D41F3A67442A}"/>
              </a:ext>
            </a:extLst>
          </p:cNvPr>
          <p:cNvSpPr/>
          <p:nvPr/>
        </p:nvSpPr>
        <p:spPr>
          <a:xfrm>
            <a:off x="3756353" y="3971925"/>
            <a:ext cx="471487" cy="385762"/>
          </a:xfrm>
          <a:prstGeom prst="snip1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1200" b="1" dirty="0">
                <a:solidFill>
                  <a:schemeClr val="tx1"/>
                </a:solidFill>
              </a:rPr>
              <a:t>RQ-3</a:t>
            </a:r>
          </a:p>
        </p:txBody>
      </p:sp>
      <p:sp>
        <p:nvSpPr>
          <p:cNvPr id="42" name="Snip Single Corner of Rectangle 41">
            <a:extLst>
              <a:ext uri="{FF2B5EF4-FFF2-40B4-BE49-F238E27FC236}">
                <a16:creationId xmlns:a16="http://schemas.microsoft.com/office/drawing/2014/main" id="{D6E1DE37-8ADC-4D40-B1C2-0392282A391E}"/>
              </a:ext>
            </a:extLst>
          </p:cNvPr>
          <p:cNvSpPr/>
          <p:nvPr/>
        </p:nvSpPr>
        <p:spPr>
          <a:xfrm>
            <a:off x="6304939" y="2693195"/>
            <a:ext cx="471487" cy="385762"/>
          </a:xfrm>
          <a:prstGeom prst="snip1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1200" b="1" dirty="0">
                <a:solidFill>
                  <a:schemeClr val="tx1"/>
                </a:solidFill>
              </a:rPr>
              <a:t>RQ-3</a:t>
            </a:r>
          </a:p>
        </p:txBody>
      </p:sp>
      <p:sp>
        <p:nvSpPr>
          <p:cNvPr id="43" name="Snip Single Corner of Rectangle 42">
            <a:extLst>
              <a:ext uri="{FF2B5EF4-FFF2-40B4-BE49-F238E27FC236}">
                <a16:creationId xmlns:a16="http://schemas.microsoft.com/office/drawing/2014/main" id="{97915896-BD4B-3045-902E-37BF08125A05}"/>
              </a:ext>
            </a:extLst>
          </p:cNvPr>
          <p:cNvSpPr/>
          <p:nvPr/>
        </p:nvSpPr>
        <p:spPr>
          <a:xfrm>
            <a:off x="7328852" y="2276575"/>
            <a:ext cx="471487" cy="385762"/>
          </a:xfrm>
          <a:prstGeom prst="snip1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1200" b="1" dirty="0">
                <a:solidFill>
                  <a:schemeClr val="tx1"/>
                </a:solidFill>
              </a:rPr>
              <a:t>RQ-3</a:t>
            </a:r>
          </a:p>
        </p:txBody>
      </p:sp>
      <p:sp>
        <p:nvSpPr>
          <p:cNvPr id="44" name="Snip Single Corner of Rectangle 43">
            <a:extLst>
              <a:ext uri="{FF2B5EF4-FFF2-40B4-BE49-F238E27FC236}">
                <a16:creationId xmlns:a16="http://schemas.microsoft.com/office/drawing/2014/main" id="{D001521C-8535-114A-877C-6E601E51CDF1}"/>
              </a:ext>
            </a:extLst>
          </p:cNvPr>
          <p:cNvSpPr/>
          <p:nvPr/>
        </p:nvSpPr>
        <p:spPr>
          <a:xfrm>
            <a:off x="7324214" y="1466050"/>
            <a:ext cx="471487" cy="385762"/>
          </a:xfrm>
          <a:prstGeom prst="snip1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1200" b="1" dirty="0">
                <a:solidFill>
                  <a:schemeClr val="tx1"/>
                </a:solidFill>
              </a:rPr>
              <a:t>RQ-3</a:t>
            </a:r>
          </a:p>
        </p:txBody>
      </p:sp>
      <p:sp>
        <p:nvSpPr>
          <p:cNvPr id="20" name="Oval 19">
            <a:extLst>
              <a:ext uri="{FF2B5EF4-FFF2-40B4-BE49-F238E27FC236}">
                <a16:creationId xmlns:a16="http://schemas.microsoft.com/office/drawing/2014/main" id="{38767DC3-028F-9C42-8050-BE781D46D357}"/>
              </a:ext>
            </a:extLst>
          </p:cNvPr>
          <p:cNvSpPr/>
          <p:nvPr/>
        </p:nvSpPr>
        <p:spPr>
          <a:xfrm>
            <a:off x="10056008" y="2857500"/>
            <a:ext cx="1628775" cy="1028700"/>
          </a:xfrm>
          <a:prstGeom prst="ellipse">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Empirical Evaluation</a:t>
            </a:r>
          </a:p>
        </p:txBody>
      </p:sp>
      <mc:AlternateContent xmlns:mc="http://schemas.openxmlformats.org/markup-compatibility/2006">
        <mc:Choice xmlns:p14="http://schemas.microsoft.com/office/powerpoint/2010/main" Requires="p14">
          <p:contentPart p14:bwMode="auto" r:id="rId3">
            <p14:nvContentPartPr>
              <p14:cNvPr id="45" name="Ink 44">
                <a:extLst>
                  <a:ext uri="{FF2B5EF4-FFF2-40B4-BE49-F238E27FC236}">
                    <a16:creationId xmlns:a16="http://schemas.microsoft.com/office/drawing/2014/main" id="{C1381DD8-A923-F140-A5C7-AC2A462815BB}"/>
                  </a:ext>
                </a:extLst>
              </p14:cNvPr>
              <p14:cNvContentPartPr/>
              <p14:nvPr/>
            </p14:nvContentPartPr>
            <p14:xfrm>
              <a:off x="10100671" y="2736056"/>
              <a:ext cx="1626396" cy="1300957"/>
            </p14:xfrm>
          </p:contentPart>
        </mc:Choice>
        <mc:Fallback>
          <p:pic>
            <p:nvPicPr>
              <p:cNvPr id="45" name="Ink 44">
                <a:extLst>
                  <a:ext uri="{FF2B5EF4-FFF2-40B4-BE49-F238E27FC236}">
                    <a16:creationId xmlns:a16="http://schemas.microsoft.com/office/drawing/2014/main" id="{C1381DD8-A923-F140-A5C7-AC2A462815BB}"/>
                  </a:ext>
                </a:extLst>
              </p:cNvPr>
              <p:cNvPicPr/>
              <p:nvPr/>
            </p:nvPicPr>
            <p:blipFill>
              <a:blip r:embed="rId4"/>
              <a:stretch>
                <a:fillRect/>
              </a:stretch>
            </p:blipFill>
            <p:spPr>
              <a:xfrm>
                <a:off x="10091673" y="2727059"/>
                <a:ext cx="1644031" cy="1318591"/>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37" name="Ink 36">
                <a:extLst>
                  <a:ext uri="{FF2B5EF4-FFF2-40B4-BE49-F238E27FC236}">
                    <a16:creationId xmlns:a16="http://schemas.microsoft.com/office/drawing/2014/main" id="{06AB20C8-ADD7-F044-8EAD-854F494CB7E5}"/>
                  </a:ext>
                </a:extLst>
              </p14:cNvPr>
              <p14:cNvContentPartPr/>
              <p14:nvPr/>
            </p14:nvContentPartPr>
            <p14:xfrm>
              <a:off x="1765898" y="2700891"/>
              <a:ext cx="1890712" cy="1300957"/>
            </p14:xfrm>
          </p:contentPart>
        </mc:Choice>
        <mc:Fallback>
          <p:pic>
            <p:nvPicPr>
              <p:cNvPr id="37" name="Ink 36">
                <a:extLst>
                  <a:ext uri="{FF2B5EF4-FFF2-40B4-BE49-F238E27FC236}">
                    <a16:creationId xmlns:a16="http://schemas.microsoft.com/office/drawing/2014/main" id="{06AB20C8-ADD7-F044-8EAD-854F494CB7E5}"/>
                  </a:ext>
                </a:extLst>
              </p:cNvPr>
              <p:cNvPicPr/>
              <p:nvPr/>
            </p:nvPicPr>
            <p:blipFill>
              <a:blip r:embed="rId6"/>
              <a:stretch>
                <a:fillRect/>
              </a:stretch>
            </p:blipFill>
            <p:spPr>
              <a:xfrm>
                <a:off x="1756900" y="2691894"/>
                <a:ext cx="1908349" cy="1318591"/>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48" name="Ink 47">
                <a:extLst>
                  <a:ext uri="{FF2B5EF4-FFF2-40B4-BE49-F238E27FC236}">
                    <a16:creationId xmlns:a16="http://schemas.microsoft.com/office/drawing/2014/main" id="{1AD941E0-6BFD-6349-A742-0F48D07FA83A}"/>
                  </a:ext>
                </a:extLst>
              </p14:cNvPr>
              <p14:cNvContentPartPr/>
              <p14:nvPr/>
            </p14:nvContentPartPr>
            <p14:xfrm>
              <a:off x="3280229" y="3638680"/>
              <a:ext cx="6880891" cy="462960"/>
            </p14:xfrm>
          </p:contentPart>
        </mc:Choice>
        <mc:Fallback>
          <p:pic>
            <p:nvPicPr>
              <p:cNvPr id="48" name="Ink 47">
                <a:extLst>
                  <a:ext uri="{FF2B5EF4-FFF2-40B4-BE49-F238E27FC236}">
                    <a16:creationId xmlns:a16="http://schemas.microsoft.com/office/drawing/2014/main" id="{1AD941E0-6BFD-6349-A742-0F48D07FA83A}"/>
                  </a:ext>
                </a:extLst>
              </p:cNvPr>
              <p:cNvPicPr/>
              <p:nvPr/>
            </p:nvPicPr>
            <p:blipFill>
              <a:blip r:embed="rId8"/>
              <a:stretch>
                <a:fillRect/>
              </a:stretch>
            </p:blipFill>
            <p:spPr>
              <a:xfrm>
                <a:off x="3271228" y="3629680"/>
                <a:ext cx="6898532" cy="480600"/>
              </a:xfrm>
              <a:prstGeom prst="rect">
                <a:avLst/>
              </a:prstGeom>
            </p:spPr>
          </p:pic>
        </mc:Fallback>
      </mc:AlternateContent>
      <p:sp>
        <p:nvSpPr>
          <p:cNvPr id="49" name="Rounded Rectangular Callout 48">
            <a:extLst>
              <a:ext uri="{FF2B5EF4-FFF2-40B4-BE49-F238E27FC236}">
                <a16:creationId xmlns:a16="http://schemas.microsoft.com/office/drawing/2014/main" id="{44FC2FAC-4016-7049-86C2-E6AE0CA55028}"/>
              </a:ext>
            </a:extLst>
          </p:cNvPr>
          <p:cNvSpPr/>
          <p:nvPr/>
        </p:nvSpPr>
        <p:spPr>
          <a:xfrm>
            <a:off x="7383914" y="4342608"/>
            <a:ext cx="3262542" cy="1282702"/>
          </a:xfrm>
          <a:prstGeom prst="wedgeRoundRectCallout">
            <a:avLst>
              <a:gd name="adj1" fmla="val -26216"/>
              <a:gd name="adj2" fmla="val -67560"/>
              <a:gd name="adj3" fmla="val 16667"/>
            </a:avLst>
          </a:prstGeom>
        </p:spPr>
        <p:style>
          <a:lnRef idx="0">
            <a:schemeClr val="accent4"/>
          </a:lnRef>
          <a:fillRef idx="3">
            <a:schemeClr val="accent4"/>
          </a:fillRef>
          <a:effectRef idx="3">
            <a:schemeClr val="accent4"/>
          </a:effectRef>
          <a:fontRef idx="minor">
            <a:schemeClr val="lt1"/>
          </a:fontRef>
        </p:style>
        <p:txBody>
          <a:bodyPr rtlCol="0" anchor="ctr"/>
          <a:lstStyle/>
          <a:p>
            <a:r>
              <a:rPr lang="en-US" b="1" dirty="0">
                <a:solidFill>
                  <a:schemeClr val="tx1"/>
                </a:solidFill>
              </a:rPr>
              <a:t>RQ-4 (iii)</a:t>
            </a:r>
            <a:r>
              <a:rPr lang="en-US" dirty="0">
                <a:solidFill>
                  <a:schemeClr val="tx1"/>
                </a:solidFill>
              </a:rPr>
              <a:t>: ﻿﻿And, how does it compare with multi-interaction IR systems, i.e., document retrieval systems?</a:t>
            </a:r>
          </a:p>
        </p:txBody>
      </p:sp>
    </p:spTree>
    <p:extLst>
      <p:ext uri="{BB962C8B-B14F-4D97-AF65-F5344CB8AC3E}">
        <p14:creationId xmlns:p14="http://schemas.microsoft.com/office/powerpoint/2010/main" val="503373975"/>
      </p:ext>
    </p:extLst>
  </p:cSld>
  <p:clrMapOvr>
    <a:masterClrMapping/>
  </p:clrMapOvr>
  <mc:AlternateContent xmlns:mc="http://schemas.openxmlformats.org/markup-compatibility/2006" xmlns:p14="http://schemas.microsoft.com/office/powerpoint/2010/main">
    <mc:Choice Requires="p14">
      <p:transition spd="slow" p14:dur="2000" advTm="10528"/>
    </mc:Choice>
    <mc:Fallback xmlns="">
      <p:transition spd="slow" advTm="10528"/>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E838747-52F3-9649-888C-DC367316B425}"/>
              </a:ext>
            </a:extLst>
          </p:cNvPr>
          <p:cNvSpPr>
            <a:spLocks noGrp="1"/>
          </p:cNvSpPr>
          <p:nvPr>
            <p:ph type="title"/>
          </p:nvPr>
        </p:nvSpPr>
        <p:spPr>
          <a:xfrm>
            <a:off x="863029" y="1012004"/>
            <a:ext cx="3416158" cy="4795408"/>
          </a:xfrm>
        </p:spPr>
        <p:txBody>
          <a:bodyPr>
            <a:normAutofit/>
          </a:bodyPr>
          <a:lstStyle/>
          <a:p>
            <a:r>
              <a:rPr lang="en-US">
                <a:solidFill>
                  <a:srgbClr val="FFFFFF"/>
                </a:solidFill>
              </a:rPr>
              <a:t>Multi-IIR vs Mini-IIR: Clinical decision making</a:t>
            </a:r>
          </a:p>
        </p:txBody>
      </p:sp>
      <p:sp>
        <p:nvSpPr>
          <p:cNvPr id="4" name="Slide Number Placeholder 3">
            <a:extLst>
              <a:ext uri="{FF2B5EF4-FFF2-40B4-BE49-F238E27FC236}">
                <a16:creationId xmlns:a16="http://schemas.microsoft.com/office/drawing/2014/main" id="{809F4B60-6356-914D-B030-8E3180F0F505}"/>
              </a:ext>
            </a:extLst>
          </p:cNvPr>
          <p:cNvSpPr>
            <a:spLocks noGrp="1"/>
          </p:cNvSpPr>
          <p:nvPr>
            <p:ph type="sldNum" sz="quarter" idx="12"/>
          </p:nvPr>
        </p:nvSpPr>
        <p:spPr>
          <a:xfrm>
            <a:off x="10726220" y="6356350"/>
            <a:ext cx="627580" cy="365125"/>
          </a:xfrm>
        </p:spPr>
        <p:txBody>
          <a:bodyPr>
            <a:normAutofit/>
          </a:bodyPr>
          <a:lstStyle/>
          <a:p>
            <a:pPr>
              <a:spcAft>
                <a:spcPts val="600"/>
              </a:spcAft>
            </a:pPr>
            <a:fld id="{253CDD1E-6259-A844-8C68-CA31AA8918D9}" type="slidenum">
              <a:rPr lang="en-US">
                <a:solidFill>
                  <a:prstClr val="black">
                    <a:tint val="75000"/>
                  </a:prstClr>
                </a:solidFill>
              </a:rPr>
              <a:pPr>
                <a:spcAft>
                  <a:spcPts val="600"/>
                </a:spcAft>
              </a:pPr>
              <a:t>86</a:t>
            </a:fld>
            <a:endParaRPr lang="en-US">
              <a:solidFill>
                <a:prstClr val="black">
                  <a:tint val="75000"/>
                </a:prstClr>
              </a:solidFill>
            </a:endParaRPr>
          </a:p>
        </p:txBody>
      </p:sp>
      <p:graphicFrame>
        <p:nvGraphicFramePr>
          <p:cNvPr id="6" name="Content Placeholder 2">
            <a:extLst>
              <a:ext uri="{FF2B5EF4-FFF2-40B4-BE49-F238E27FC236}">
                <a16:creationId xmlns:a16="http://schemas.microsoft.com/office/drawing/2014/main" id="{C5F1BC3F-DCE0-4090-A7E9-3D128D8222E2}"/>
              </a:ext>
            </a:extLst>
          </p:cNvPr>
          <p:cNvGraphicFramePr>
            <a:graphicFrameLocks noGrp="1"/>
          </p:cNvGraphicFramePr>
          <p:nvPr>
            <p:ph idx="1"/>
            <p:extLst>
              <p:ext uri="{D42A27DB-BD31-4B8C-83A1-F6EECF244321}">
                <p14:modId xmlns:p14="http://schemas.microsoft.com/office/powerpoint/2010/main" val="3257162976"/>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mc:AlternateContent xmlns:mc="http://schemas.openxmlformats.org/markup-compatibility/2006">
        <mc:Choice xmlns:p14="http://schemas.microsoft.com/office/powerpoint/2010/main" Requires="p14">
          <p:contentPart p14:bwMode="auto" r:id="rId7">
            <p14:nvContentPartPr>
              <p14:cNvPr id="7" name="Ink 6">
                <a:extLst>
                  <a:ext uri="{FF2B5EF4-FFF2-40B4-BE49-F238E27FC236}">
                    <a16:creationId xmlns:a16="http://schemas.microsoft.com/office/drawing/2014/main" id="{AA93DE9F-9376-524F-85D5-B4D3A6C9B979}"/>
                  </a:ext>
                </a:extLst>
              </p14:cNvPr>
              <p14:cNvContentPartPr/>
              <p14:nvPr/>
            </p14:nvContentPartPr>
            <p14:xfrm>
              <a:off x="7200662" y="2188706"/>
              <a:ext cx="743400" cy="203760"/>
            </p14:xfrm>
          </p:contentPart>
        </mc:Choice>
        <mc:Fallback>
          <p:pic>
            <p:nvPicPr>
              <p:cNvPr id="7" name="Ink 6">
                <a:extLst>
                  <a:ext uri="{FF2B5EF4-FFF2-40B4-BE49-F238E27FC236}">
                    <a16:creationId xmlns:a16="http://schemas.microsoft.com/office/drawing/2014/main" id="{AA93DE9F-9376-524F-85D5-B4D3A6C9B979}"/>
                  </a:ext>
                </a:extLst>
              </p:cNvPr>
              <p:cNvPicPr/>
              <p:nvPr/>
            </p:nvPicPr>
            <p:blipFill>
              <a:blip r:embed="rId8"/>
              <a:stretch>
                <a:fillRect/>
              </a:stretch>
            </p:blipFill>
            <p:spPr>
              <a:xfrm>
                <a:off x="7191662" y="2179706"/>
                <a:ext cx="761040" cy="221400"/>
              </a:xfrm>
              <a:prstGeom prst="rect">
                <a:avLst/>
              </a:prstGeom>
            </p:spPr>
          </p:pic>
        </mc:Fallback>
      </mc:AlternateContent>
      <p:sp>
        <p:nvSpPr>
          <p:cNvPr id="9" name="TextBox 8">
            <a:extLst>
              <a:ext uri="{FF2B5EF4-FFF2-40B4-BE49-F238E27FC236}">
                <a16:creationId xmlns:a16="http://schemas.microsoft.com/office/drawing/2014/main" id="{37E20CF5-915E-C246-A61B-0C2F66C6C4C4}"/>
              </a:ext>
            </a:extLst>
          </p:cNvPr>
          <p:cNvSpPr txBox="1"/>
          <p:nvPr/>
        </p:nvSpPr>
        <p:spPr>
          <a:xfrm>
            <a:off x="7944062" y="2116136"/>
            <a:ext cx="4135542" cy="400110"/>
          </a:xfrm>
          <a:prstGeom prst="rect">
            <a:avLst/>
          </a:prstGeom>
          <a:solidFill>
            <a:schemeClr val="bg1"/>
          </a:solidFill>
        </p:spPr>
        <p:txBody>
          <a:bodyPr wrap="square" rtlCol="0">
            <a:spAutoFit/>
          </a:bodyPr>
          <a:lstStyle/>
          <a:p>
            <a:r>
              <a:rPr lang="en-US" sz="2000" b="1" dirty="0">
                <a:latin typeface="Bradley Hand" pitchFamily="2" charset="77"/>
              </a:rPr>
              <a:t>UQ research group</a:t>
            </a:r>
          </a:p>
        </p:txBody>
      </p:sp>
      <p:sp>
        <p:nvSpPr>
          <p:cNvPr id="8" name="TextBox 7">
            <a:extLst>
              <a:ext uri="{FF2B5EF4-FFF2-40B4-BE49-F238E27FC236}">
                <a16:creationId xmlns:a16="http://schemas.microsoft.com/office/drawing/2014/main" id="{4B4B308C-E295-7740-A8F8-D65B5F22332B}"/>
              </a:ext>
            </a:extLst>
          </p:cNvPr>
          <p:cNvSpPr txBox="1"/>
          <p:nvPr/>
        </p:nvSpPr>
        <p:spPr>
          <a:xfrm>
            <a:off x="13879286" y="-1094014"/>
            <a:ext cx="184731" cy="369332"/>
          </a:xfrm>
          <a:prstGeom prst="rect">
            <a:avLst/>
          </a:prstGeom>
          <a:noFill/>
        </p:spPr>
        <p:txBody>
          <a:bodyPr wrap="none" rtlCol="0">
            <a:spAutoFit/>
          </a:bodyPr>
          <a:lstStyle/>
          <a:p>
            <a:endParaRPr lang="en-US" dirty="0"/>
          </a:p>
        </p:txBody>
      </p:sp>
      <mc:AlternateContent xmlns:mc="http://schemas.openxmlformats.org/markup-compatibility/2006">
        <mc:Choice xmlns:p14="http://schemas.microsoft.com/office/powerpoint/2010/main" Requires="p14">
          <p:contentPart p14:bwMode="auto" r:id="rId9">
            <p14:nvContentPartPr>
              <p14:cNvPr id="13" name="Ink 12">
                <a:extLst>
                  <a:ext uri="{FF2B5EF4-FFF2-40B4-BE49-F238E27FC236}">
                    <a16:creationId xmlns:a16="http://schemas.microsoft.com/office/drawing/2014/main" id="{61AECF7B-0878-6840-8AA3-9B1C570818FA}"/>
                  </a:ext>
                </a:extLst>
              </p14:cNvPr>
              <p14:cNvContentPartPr/>
              <p14:nvPr/>
            </p14:nvContentPartPr>
            <p14:xfrm>
              <a:off x="7944062" y="4130658"/>
              <a:ext cx="635187" cy="203760"/>
            </p14:xfrm>
          </p:contentPart>
        </mc:Choice>
        <mc:Fallback>
          <p:pic>
            <p:nvPicPr>
              <p:cNvPr id="13" name="Ink 12">
                <a:extLst>
                  <a:ext uri="{FF2B5EF4-FFF2-40B4-BE49-F238E27FC236}">
                    <a16:creationId xmlns:a16="http://schemas.microsoft.com/office/drawing/2014/main" id="{61AECF7B-0878-6840-8AA3-9B1C570818FA}"/>
                  </a:ext>
                </a:extLst>
              </p:cNvPr>
              <p:cNvPicPr/>
              <p:nvPr/>
            </p:nvPicPr>
            <p:blipFill>
              <a:blip r:embed="rId8"/>
              <a:stretch>
                <a:fillRect/>
              </a:stretch>
            </p:blipFill>
            <p:spPr>
              <a:xfrm>
                <a:off x="7935060" y="4121658"/>
                <a:ext cx="652831" cy="221400"/>
              </a:xfrm>
              <a:prstGeom prst="rect">
                <a:avLst/>
              </a:prstGeom>
            </p:spPr>
          </p:pic>
        </mc:Fallback>
      </mc:AlternateContent>
      <p:sp>
        <p:nvSpPr>
          <p:cNvPr id="14" name="TextBox 13">
            <a:extLst>
              <a:ext uri="{FF2B5EF4-FFF2-40B4-BE49-F238E27FC236}">
                <a16:creationId xmlns:a16="http://schemas.microsoft.com/office/drawing/2014/main" id="{C29F734C-4BD5-E64F-85AA-DCF5801BE97C}"/>
              </a:ext>
            </a:extLst>
          </p:cNvPr>
          <p:cNvSpPr txBox="1"/>
          <p:nvPr/>
        </p:nvSpPr>
        <p:spPr>
          <a:xfrm>
            <a:off x="8658449" y="4036188"/>
            <a:ext cx="3533551" cy="400110"/>
          </a:xfrm>
          <a:prstGeom prst="rect">
            <a:avLst/>
          </a:prstGeom>
          <a:solidFill>
            <a:schemeClr val="bg1"/>
          </a:solidFill>
        </p:spPr>
        <p:txBody>
          <a:bodyPr wrap="square" rtlCol="0">
            <a:spAutoFit/>
          </a:bodyPr>
          <a:lstStyle/>
          <a:p>
            <a:r>
              <a:rPr lang="en-US" sz="2000" b="1" dirty="0">
                <a:latin typeface="Bradley Hand" pitchFamily="2" charset="77"/>
              </a:rPr>
              <a:t>UQ research group</a:t>
            </a:r>
          </a:p>
        </p:txBody>
      </p:sp>
    </p:spTree>
    <p:extLst>
      <p:ext uri="{BB962C8B-B14F-4D97-AF65-F5344CB8AC3E}">
        <p14:creationId xmlns:p14="http://schemas.microsoft.com/office/powerpoint/2010/main" val="591168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par>
                                <p:cTn id="8" presetID="9"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dissolv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dissolve">
                                      <p:cBhvr>
                                        <p:cTn id="15" dur="500"/>
                                        <p:tgtEl>
                                          <p:spTgt spid="14"/>
                                        </p:tgtEl>
                                      </p:cBhvr>
                                    </p:animEffect>
                                  </p:childTnLst>
                                </p:cTn>
                              </p:par>
                              <p:par>
                                <p:cTn id="16" presetID="9" presetClass="entr" presetSubtype="0" fill="hold"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dissolve">
                                      <p:cBhvr>
                                        <p:cTn id="1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4"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Down Arrow 7">
            <a:extLst>
              <a:ext uri="{FF2B5EF4-FFF2-40B4-BE49-F238E27FC236}">
                <a16:creationId xmlns:a16="http://schemas.microsoft.com/office/drawing/2014/main" id="{73DE2CFE-42F2-48F0-8706-5264E012B1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5662795" y="-3745097"/>
            <a:ext cx="1354979" cy="10750169"/>
          </a:xfrm>
          <a:prstGeom prst="downArrow">
            <a:avLst>
              <a:gd name="adj1" fmla="val 100000"/>
              <a:gd name="adj2" fmla="val 22582"/>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0BB766D-4FD8-1A4B-AB3C-763349210CDF}"/>
              </a:ext>
            </a:extLst>
          </p:cNvPr>
          <p:cNvSpPr>
            <a:spLocks noGrp="1"/>
          </p:cNvSpPr>
          <p:nvPr>
            <p:ph type="title"/>
          </p:nvPr>
        </p:nvSpPr>
        <p:spPr>
          <a:xfrm>
            <a:off x="1286932" y="1204109"/>
            <a:ext cx="10023398" cy="857894"/>
          </a:xfrm>
        </p:spPr>
        <p:txBody>
          <a:bodyPr>
            <a:normAutofit/>
          </a:bodyPr>
          <a:lstStyle/>
          <a:p>
            <a:r>
              <a:rPr lang="en-US" sz="4000" dirty="0">
                <a:solidFill>
                  <a:srgbClr val="FFFFFF"/>
                </a:solidFill>
              </a:rPr>
              <a:t>Contributions and Concluding Remark</a:t>
            </a:r>
          </a:p>
        </p:txBody>
      </p:sp>
      <p:sp>
        <p:nvSpPr>
          <p:cNvPr id="4" name="Slide Number Placeholder 3">
            <a:extLst>
              <a:ext uri="{FF2B5EF4-FFF2-40B4-BE49-F238E27FC236}">
                <a16:creationId xmlns:a16="http://schemas.microsoft.com/office/drawing/2014/main" id="{E32C3429-A02F-1247-AEE8-C67788B4E545}"/>
              </a:ext>
            </a:extLst>
          </p:cNvPr>
          <p:cNvSpPr>
            <a:spLocks noGrp="1"/>
          </p:cNvSpPr>
          <p:nvPr>
            <p:ph type="sldNum" sz="quarter" idx="12"/>
          </p:nvPr>
        </p:nvSpPr>
        <p:spPr>
          <a:xfrm>
            <a:off x="8610600" y="6356350"/>
            <a:ext cx="2743200" cy="365125"/>
          </a:xfrm>
        </p:spPr>
        <p:txBody>
          <a:bodyPr>
            <a:normAutofit/>
          </a:bodyPr>
          <a:lstStyle/>
          <a:p>
            <a:pPr>
              <a:spcAft>
                <a:spcPts val="600"/>
              </a:spcAft>
            </a:pPr>
            <a:fld id="{253CDD1E-6259-A844-8C68-CA31AA8918D9}" type="slidenum">
              <a:rPr lang="en-US">
                <a:solidFill>
                  <a:prstClr val="black">
                    <a:tint val="75000"/>
                  </a:prstClr>
                </a:solidFill>
              </a:rPr>
              <a:pPr>
                <a:spcAft>
                  <a:spcPts val="600"/>
                </a:spcAft>
              </a:pPr>
              <a:t>87</a:t>
            </a:fld>
            <a:endParaRPr lang="en-US">
              <a:solidFill>
                <a:prstClr val="black">
                  <a:tint val="75000"/>
                </a:prstClr>
              </a:solidFill>
            </a:endParaRPr>
          </a:p>
        </p:txBody>
      </p:sp>
      <p:graphicFrame>
        <p:nvGraphicFramePr>
          <p:cNvPr id="6" name="Content Placeholder 2">
            <a:extLst>
              <a:ext uri="{FF2B5EF4-FFF2-40B4-BE49-F238E27FC236}">
                <a16:creationId xmlns:a16="http://schemas.microsoft.com/office/drawing/2014/main" id="{65848622-7F59-4574-96F6-051684C1FACB}"/>
              </a:ext>
            </a:extLst>
          </p:cNvPr>
          <p:cNvGraphicFramePr>
            <a:graphicFrameLocks noGrp="1"/>
          </p:cNvGraphicFramePr>
          <p:nvPr>
            <p:ph idx="1"/>
            <p:extLst>
              <p:ext uri="{D42A27DB-BD31-4B8C-83A1-F6EECF244321}">
                <p14:modId xmlns:p14="http://schemas.microsoft.com/office/powerpoint/2010/main" val="43128670"/>
              </p:ext>
            </p:extLst>
          </p:nvPr>
        </p:nvGraphicFramePr>
        <p:xfrm>
          <a:off x="1287463" y="2962275"/>
          <a:ext cx="10066337" cy="2819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mc:AlternateContent xmlns:mc="http://schemas.openxmlformats.org/markup-compatibility/2006" xmlns:p14="http://schemas.microsoft.com/office/powerpoint/2010/main">
        <mc:Choice Requires="p14">
          <p:contentPart p14:bwMode="auto" r:id="rId7">
            <p14:nvContentPartPr>
              <p14:cNvPr id="43" name="Ink 42">
                <a:extLst>
                  <a:ext uri="{FF2B5EF4-FFF2-40B4-BE49-F238E27FC236}">
                    <a16:creationId xmlns:a16="http://schemas.microsoft.com/office/drawing/2014/main" id="{FE02EB87-039E-5F46-B8B0-66E9931ED5B7}"/>
                  </a:ext>
                </a:extLst>
              </p14:cNvPr>
              <p14:cNvContentPartPr/>
              <p14:nvPr/>
            </p14:nvContentPartPr>
            <p14:xfrm>
              <a:off x="965199" y="2871592"/>
              <a:ext cx="2191680" cy="2879640"/>
            </p14:xfrm>
          </p:contentPart>
        </mc:Choice>
        <mc:Fallback xmlns="">
          <p:pic>
            <p:nvPicPr>
              <p:cNvPr id="43" name="Ink 42">
                <a:extLst>
                  <a:ext uri="{FF2B5EF4-FFF2-40B4-BE49-F238E27FC236}">
                    <a16:creationId xmlns:a16="http://schemas.microsoft.com/office/drawing/2014/main" id="{FE02EB87-039E-5F46-B8B0-66E9931ED5B7}"/>
                  </a:ext>
                </a:extLst>
              </p:cNvPr>
              <p:cNvPicPr/>
              <p:nvPr/>
            </p:nvPicPr>
            <p:blipFill>
              <a:blip r:embed="rId14"/>
              <a:stretch>
                <a:fillRect/>
              </a:stretch>
            </p:blipFill>
            <p:spPr>
              <a:xfrm>
                <a:off x="956200" y="2862592"/>
                <a:ext cx="2209317" cy="28972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44" name="Ink 43">
                <a:extLst>
                  <a:ext uri="{FF2B5EF4-FFF2-40B4-BE49-F238E27FC236}">
                    <a16:creationId xmlns:a16="http://schemas.microsoft.com/office/drawing/2014/main" id="{1E6BBFC9-FE73-3345-99F2-B1E6FCD9E4D7}"/>
                  </a:ext>
                </a:extLst>
              </p14:cNvPr>
              <p14:cNvContentPartPr/>
              <p14:nvPr/>
            </p14:nvContentPartPr>
            <p14:xfrm>
              <a:off x="3156879" y="2871592"/>
              <a:ext cx="2191680" cy="2879640"/>
            </p14:xfrm>
          </p:contentPart>
        </mc:Choice>
        <mc:Fallback xmlns="">
          <p:pic>
            <p:nvPicPr>
              <p:cNvPr id="44" name="Ink 43">
                <a:extLst>
                  <a:ext uri="{FF2B5EF4-FFF2-40B4-BE49-F238E27FC236}">
                    <a16:creationId xmlns:a16="http://schemas.microsoft.com/office/drawing/2014/main" id="{1E6BBFC9-FE73-3345-99F2-B1E6FCD9E4D7}"/>
                  </a:ext>
                </a:extLst>
              </p:cNvPr>
              <p:cNvPicPr/>
              <p:nvPr/>
            </p:nvPicPr>
            <p:blipFill>
              <a:blip r:embed="rId14"/>
              <a:stretch>
                <a:fillRect/>
              </a:stretch>
            </p:blipFill>
            <p:spPr>
              <a:xfrm>
                <a:off x="3147880" y="2862592"/>
                <a:ext cx="2209317" cy="2897280"/>
              </a:xfrm>
              <a:prstGeom prst="rect">
                <a:avLst/>
              </a:prstGeom>
            </p:spPr>
          </p:pic>
        </mc:Fallback>
      </mc:AlternateContent>
      <p:sp>
        <p:nvSpPr>
          <p:cNvPr id="16" name="TextBox 15">
            <a:extLst>
              <a:ext uri="{FF2B5EF4-FFF2-40B4-BE49-F238E27FC236}">
                <a16:creationId xmlns:a16="http://schemas.microsoft.com/office/drawing/2014/main" id="{3E544DE1-3CA7-0648-AB38-5164BDEADC8B}"/>
              </a:ext>
            </a:extLst>
          </p:cNvPr>
          <p:cNvSpPr txBox="1"/>
          <p:nvPr/>
        </p:nvSpPr>
        <p:spPr>
          <a:xfrm>
            <a:off x="3998688" y="2375404"/>
            <a:ext cx="6666641" cy="646331"/>
          </a:xfrm>
          <a:prstGeom prst="rect">
            <a:avLst/>
          </a:prstGeom>
          <a:noFill/>
        </p:spPr>
        <p:txBody>
          <a:bodyPr wrap="square" rtlCol="0">
            <a:spAutoFit/>
          </a:bodyPr>
          <a:lstStyle/>
          <a:p>
            <a:pPr algn="ctr"/>
            <a:r>
              <a:rPr lang="en-US" b="1" dirty="0">
                <a:latin typeface="Bradley Hand" pitchFamily="2" charset="77"/>
              </a:rPr>
              <a:t>Plus important wider findings relating to the relative importance of system effectiveness and document interpretation</a:t>
            </a:r>
            <a:endParaRPr lang="en-GB" b="1" dirty="0">
              <a:latin typeface="Bradley Hand" pitchFamily="2" charset="77"/>
            </a:endParaRPr>
          </a:p>
        </p:txBody>
      </p:sp>
      <mc:AlternateContent xmlns:mc="http://schemas.openxmlformats.org/markup-compatibility/2006">
        <mc:Choice xmlns:p14="http://schemas.microsoft.com/office/powerpoint/2010/main" Requires="p14">
          <p:contentPart p14:bwMode="auto" r:id="rId16">
            <p14:nvContentPartPr>
              <p14:cNvPr id="17" name="Ink 16">
                <a:extLst>
                  <a:ext uri="{FF2B5EF4-FFF2-40B4-BE49-F238E27FC236}">
                    <a16:creationId xmlns:a16="http://schemas.microsoft.com/office/drawing/2014/main" id="{1C58A7B2-B116-D949-84FF-2A78BE6F9E3D}"/>
                  </a:ext>
                </a:extLst>
              </p14:cNvPr>
              <p14:cNvContentPartPr/>
              <p14:nvPr/>
            </p14:nvContentPartPr>
            <p14:xfrm>
              <a:off x="3442140" y="2506211"/>
              <a:ext cx="666720" cy="320040"/>
            </p14:xfrm>
          </p:contentPart>
        </mc:Choice>
        <mc:Fallback>
          <p:pic>
            <p:nvPicPr>
              <p:cNvPr id="17" name="Ink 16">
                <a:extLst>
                  <a:ext uri="{FF2B5EF4-FFF2-40B4-BE49-F238E27FC236}">
                    <a16:creationId xmlns:a16="http://schemas.microsoft.com/office/drawing/2014/main" id="{1C58A7B2-B116-D949-84FF-2A78BE6F9E3D}"/>
                  </a:ext>
                </a:extLst>
              </p:cNvPr>
              <p:cNvPicPr/>
              <p:nvPr/>
            </p:nvPicPr>
            <p:blipFill>
              <a:blip r:embed="rId17"/>
              <a:stretch>
                <a:fillRect/>
              </a:stretch>
            </p:blipFill>
            <p:spPr>
              <a:xfrm>
                <a:off x="3433140" y="2497221"/>
                <a:ext cx="684360" cy="337660"/>
              </a:xfrm>
              <a:prstGeom prst="rect">
                <a:avLst/>
              </a:prstGeom>
            </p:spPr>
          </p:pic>
        </mc:Fallback>
      </mc:AlternateContent>
      <p:sp>
        <p:nvSpPr>
          <p:cNvPr id="3" name="TextBox 2">
            <a:extLst>
              <a:ext uri="{FF2B5EF4-FFF2-40B4-BE49-F238E27FC236}">
                <a16:creationId xmlns:a16="http://schemas.microsoft.com/office/drawing/2014/main" id="{DCC3FFB0-D1AA-C84D-800D-7A3BD1C1EE72}"/>
              </a:ext>
            </a:extLst>
          </p:cNvPr>
          <p:cNvSpPr txBox="1"/>
          <p:nvPr/>
        </p:nvSpPr>
        <p:spPr>
          <a:xfrm>
            <a:off x="923546" y="6113306"/>
            <a:ext cx="10750170" cy="646331"/>
          </a:xfrm>
          <a:prstGeom prst="rect">
            <a:avLst/>
          </a:prstGeom>
          <a:noFill/>
        </p:spPr>
        <p:txBody>
          <a:bodyPr wrap="square" rtlCol="0">
            <a:spAutoFit/>
          </a:bodyPr>
          <a:lstStyle/>
          <a:p>
            <a:r>
              <a:rPr lang="en-US" dirty="0"/>
              <a:t>﻿van  der </a:t>
            </a:r>
            <a:r>
              <a:rPr lang="en-US" dirty="0" err="1"/>
              <a:t>Vegt</a:t>
            </a:r>
            <a:r>
              <a:rPr lang="en-US" dirty="0"/>
              <a:t> A, </a:t>
            </a:r>
            <a:r>
              <a:rPr lang="en-US" dirty="0" err="1"/>
              <a:t>Zuccon</a:t>
            </a:r>
            <a:r>
              <a:rPr lang="en-US" dirty="0"/>
              <a:t> G, Koopman B, Deacon A. Impact of a Search Engine on Clinical Decisions Under Time and System Effectiveness Constraints: Research Protocol. JMIR Res </a:t>
            </a:r>
            <a:r>
              <a:rPr lang="en-US" dirty="0" err="1"/>
              <a:t>Protoc</a:t>
            </a:r>
            <a:r>
              <a:rPr lang="en-US" dirty="0"/>
              <a:t> 2019;8(5):e12803. </a:t>
            </a:r>
          </a:p>
        </p:txBody>
      </p:sp>
    </p:spTree>
    <p:extLst>
      <p:ext uri="{BB962C8B-B14F-4D97-AF65-F5344CB8AC3E}">
        <p14:creationId xmlns:p14="http://schemas.microsoft.com/office/powerpoint/2010/main" val="755164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dissolve">
                                      <p:cBhvr>
                                        <p:cTn id="7" dur="500"/>
                                        <p:tgtEl>
                                          <p:spTgt spid="4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44"/>
                                        </p:tgtEl>
                                        <p:attrNameLst>
                                          <p:attrName>style.visibility</p:attrName>
                                        </p:attrNameLst>
                                      </p:cBhvr>
                                      <p:to>
                                        <p:strVal val="visible"/>
                                      </p:to>
                                    </p:set>
                                    <p:animEffect transition="in" filter="dissolve">
                                      <p:cBhvr>
                                        <p:cTn id="12" dur="500"/>
                                        <p:tgtEl>
                                          <p:spTgt spid="44"/>
                                        </p:tgtEl>
                                      </p:cBhvr>
                                    </p:animEffect>
                                  </p:childTnLst>
                                </p:cTn>
                              </p:par>
                              <p:par>
                                <p:cTn id="13" presetID="9" presetClass="exit" presetSubtype="0" fill="hold" nodeType="withEffect">
                                  <p:stCondLst>
                                    <p:cond delay="0"/>
                                  </p:stCondLst>
                                  <p:childTnLst>
                                    <p:animEffect transition="out" filter="dissolve">
                                      <p:cBhvr>
                                        <p:cTn id="14" dur="500"/>
                                        <p:tgtEl>
                                          <p:spTgt spid="43"/>
                                        </p:tgtEl>
                                      </p:cBhvr>
                                    </p:animEffect>
                                    <p:set>
                                      <p:cBhvr>
                                        <p:cTn id="15" dur="1" fill="hold">
                                          <p:stCondLst>
                                            <p:cond delay="499"/>
                                          </p:stCondLst>
                                        </p:cTn>
                                        <p:tgtEl>
                                          <p:spTgt spid="43"/>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dissolve">
                                      <p:cBhvr>
                                        <p:cTn id="20" dur="500"/>
                                        <p:tgtEl>
                                          <p:spTgt spid="16"/>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dissolve">
                                      <p:cBhvr>
                                        <p:cTn id="23" dur="500"/>
                                        <p:tgtEl>
                                          <p:spTgt spid="3"/>
                                        </p:tgtEl>
                                      </p:cBhvr>
                                    </p:animEffect>
                                  </p:childTnLst>
                                </p:cTn>
                              </p:par>
                              <p:par>
                                <p:cTn id="24" presetID="9" presetClass="entr" presetSubtype="0" fill="hold" nodeType="with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dissolve">
                                      <p:cBhvr>
                                        <p:cTn id="26"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3" grpId="0"/>
    </p:bldLst>
  </p:timing>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Down Arrow 7">
            <a:extLst>
              <a:ext uri="{FF2B5EF4-FFF2-40B4-BE49-F238E27FC236}">
                <a16:creationId xmlns:a16="http://schemas.microsoft.com/office/drawing/2014/main" id="{73DE2CFE-42F2-48F0-8706-5264E012B1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5662795" y="-3745097"/>
            <a:ext cx="1354979" cy="10750169"/>
          </a:xfrm>
          <a:prstGeom prst="downArrow">
            <a:avLst>
              <a:gd name="adj1" fmla="val 100000"/>
              <a:gd name="adj2" fmla="val 22582"/>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0BB766D-4FD8-1A4B-AB3C-763349210CDF}"/>
              </a:ext>
            </a:extLst>
          </p:cNvPr>
          <p:cNvSpPr>
            <a:spLocks noGrp="1"/>
          </p:cNvSpPr>
          <p:nvPr>
            <p:ph type="title"/>
          </p:nvPr>
        </p:nvSpPr>
        <p:spPr>
          <a:xfrm>
            <a:off x="1286932" y="1204109"/>
            <a:ext cx="10023398" cy="857894"/>
          </a:xfrm>
        </p:spPr>
        <p:txBody>
          <a:bodyPr>
            <a:normAutofit/>
          </a:bodyPr>
          <a:lstStyle/>
          <a:p>
            <a:r>
              <a:rPr lang="en-US" sz="4000" dirty="0">
                <a:solidFill>
                  <a:srgbClr val="FFFFFF"/>
                </a:solidFill>
              </a:rPr>
              <a:t>Contributions and Concluding Remark</a:t>
            </a:r>
          </a:p>
        </p:txBody>
      </p:sp>
      <p:sp>
        <p:nvSpPr>
          <p:cNvPr id="4" name="Slide Number Placeholder 3">
            <a:extLst>
              <a:ext uri="{FF2B5EF4-FFF2-40B4-BE49-F238E27FC236}">
                <a16:creationId xmlns:a16="http://schemas.microsoft.com/office/drawing/2014/main" id="{E32C3429-A02F-1247-AEE8-C67788B4E545}"/>
              </a:ext>
            </a:extLst>
          </p:cNvPr>
          <p:cNvSpPr>
            <a:spLocks noGrp="1"/>
          </p:cNvSpPr>
          <p:nvPr>
            <p:ph type="sldNum" sz="quarter" idx="12"/>
          </p:nvPr>
        </p:nvSpPr>
        <p:spPr>
          <a:xfrm>
            <a:off x="8610600" y="6356350"/>
            <a:ext cx="2743200" cy="365125"/>
          </a:xfrm>
        </p:spPr>
        <p:txBody>
          <a:bodyPr>
            <a:normAutofit/>
          </a:bodyPr>
          <a:lstStyle/>
          <a:p>
            <a:pPr>
              <a:spcAft>
                <a:spcPts val="600"/>
              </a:spcAft>
            </a:pPr>
            <a:fld id="{253CDD1E-6259-A844-8C68-CA31AA8918D9}" type="slidenum">
              <a:rPr lang="en-US">
                <a:solidFill>
                  <a:prstClr val="black">
                    <a:tint val="75000"/>
                  </a:prstClr>
                </a:solidFill>
              </a:rPr>
              <a:pPr>
                <a:spcAft>
                  <a:spcPts val="600"/>
                </a:spcAft>
              </a:pPr>
              <a:t>88</a:t>
            </a:fld>
            <a:endParaRPr lang="en-US">
              <a:solidFill>
                <a:prstClr val="black">
                  <a:tint val="75000"/>
                </a:prstClr>
              </a:solidFill>
            </a:endParaRPr>
          </a:p>
        </p:txBody>
      </p:sp>
      <p:graphicFrame>
        <p:nvGraphicFramePr>
          <p:cNvPr id="6" name="Content Placeholder 2">
            <a:extLst>
              <a:ext uri="{FF2B5EF4-FFF2-40B4-BE49-F238E27FC236}">
                <a16:creationId xmlns:a16="http://schemas.microsoft.com/office/drawing/2014/main" id="{65848622-7F59-4574-96F6-051684C1FACB}"/>
              </a:ext>
            </a:extLst>
          </p:cNvPr>
          <p:cNvGraphicFramePr>
            <a:graphicFrameLocks noGrp="1"/>
          </p:cNvGraphicFramePr>
          <p:nvPr>
            <p:ph idx="1"/>
          </p:nvPr>
        </p:nvGraphicFramePr>
        <p:xfrm>
          <a:off x="1287463" y="2962275"/>
          <a:ext cx="10066337" cy="2819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mc:AlternateContent xmlns:mc="http://schemas.openxmlformats.org/markup-compatibility/2006" xmlns:p14="http://schemas.microsoft.com/office/powerpoint/2010/main">
        <mc:Choice Requires="p14">
          <p:contentPart p14:bwMode="auto" r:id="rId7">
            <p14:nvContentPartPr>
              <p14:cNvPr id="45" name="Ink 44">
                <a:extLst>
                  <a:ext uri="{FF2B5EF4-FFF2-40B4-BE49-F238E27FC236}">
                    <a16:creationId xmlns:a16="http://schemas.microsoft.com/office/drawing/2014/main" id="{01E54819-274D-BA42-BC0B-0802A1FF61AE}"/>
                  </a:ext>
                </a:extLst>
              </p14:cNvPr>
              <p14:cNvContentPartPr/>
              <p14:nvPr/>
            </p14:nvContentPartPr>
            <p14:xfrm>
              <a:off x="5244444" y="2884207"/>
              <a:ext cx="2191680" cy="2879640"/>
            </p14:xfrm>
          </p:contentPart>
        </mc:Choice>
        <mc:Fallback xmlns="">
          <p:pic>
            <p:nvPicPr>
              <p:cNvPr id="45" name="Ink 44">
                <a:extLst>
                  <a:ext uri="{FF2B5EF4-FFF2-40B4-BE49-F238E27FC236}">
                    <a16:creationId xmlns:a16="http://schemas.microsoft.com/office/drawing/2014/main" id="{01E54819-274D-BA42-BC0B-0802A1FF61AE}"/>
                  </a:ext>
                </a:extLst>
              </p:cNvPr>
              <p:cNvPicPr/>
              <p:nvPr/>
            </p:nvPicPr>
            <p:blipFill>
              <a:blip r:embed="rId14"/>
              <a:stretch>
                <a:fillRect/>
              </a:stretch>
            </p:blipFill>
            <p:spPr>
              <a:xfrm>
                <a:off x="5235445" y="2875207"/>
                <a:ext cx="2209317" cy="28972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46" name="Ink 45">
                <a:extLst>
                  <a:ext uri="{FF2B5EF4-FFF2-40B4-BE49-F238E27FC236}">
                    <a16:creationId xmlns:a16="http://schemas.microsoft.com/office/drawing/2014/main" id="{26F8E5C9-77AC-A540-B238-E2B53BBBDBCD}"/>
                  </a:ext>
                </a:extLst>
              </p14:cNvPr>
              <p14:cNvContentPartPr/>
              <p14:nvPr/>
            </p14:nvContentPartPr>
            <p14:xfrm>
              <a:off x="7332009" y="2871592"/>
              <a:ext cx="2191680" cy="2879640"/>
            </p14:xfrm>
          </p:contentPart>
        </mc:Choice>
        <mc:Fallback xmlns="">
          <p:pic>
            <p:nvPicPr>
              <p:cNvPr id="46" name="Ink 45">
                <a:extLst>
                  <a:ext uri="{FF2B5EF4-FFF2-40B4-BE49-F238E27FC236}">
                    <a16:creationId xmlns:a16="http://schemas.microsoft.com/office/drawing/2014/main" id="{26F8E5C9-77AC-A540-B238-E2B53BBBDBCD}"/>
                  </a:ext>
                </a:extLst>
              </p:cNvPr>
              <p:cNvPicPr/>
              <p:nvPr/>
            </p:nvPicPr>
            <p:blipFill>
              <a:blip r:embed="rId14"/>
              <a:stretch>
                <a:fillRect/>
              </a:stretch>
            </p:blipFill>
            <p:spPr>
              <a:xfrm>
                <a:off x="7323010" y="2862592"/>
                <a:ext cx="2209317" cy="289728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17" name="Ink 16">
                <a:extLst>
                  <a:ext uri="{FF2B5EF4-FFF2-40B4-BE49-F238E27FC236}">
                    <a16:creationId xmlns:a16="http://schemas.microsoft.com/office/drawing/2014/main" id="{1C58A7B2-B116-D949-84FF-2A78BE6F9E3D}"/>
                  </a:ext>
                </a:extLst>
              </p14:cNvPr>
              <p14:cNvContentPartPr/>
              <p14:nvPr/>
            </p14:nvContentPartPr>
            <p14:xfrm>
              <a:off x="5858097" y="2534485"/>
              <a:ext cx="666720" cy="320040"/>
            </p14:xfrm>
          </p:contentPart>
        </mc:Choice>
        <mc:Fallback>
          <p:pic>
            <p:nvPicPr>
              <p:cNvPr id="17" name="Ink 16">
                <a:extLst>
                  <a:ext uri="{FF2B5EF4-FFF2-40B4-BE49-F238E27FC236}">
                    <a16:creationId xmlns:a16="http://schemas.microsoft.com/office/drawing/2014/main" id="{1C58A7B2-B116-D949-84FF-2A78BE6F9E3D}"/>
                  </a:ext>
                </a:extLst>
              </p:cNvPr>
              <p:cNvPicPr/>
              <p:nvPr/>
            </p:nvPicPr>
            <p:blipFill>
              <a:blip r:embed="rId17"/>
              <a:stretch>
                <a:fillRect/>
              </a:stretch>
            </p:blipFill>
            <p:spPr>
              <a:xfrm>
                <a:off x="5849097" y="2525495"/>
                <a:ext cx="684360" cy="337660"/>
              </a:xfrm>
              <a:prstGeom prst="rect">
                <a:avLst/>
              </a:prstGeom>
            </p:spPr>
          </p:pic>
        </mc:Fallback>
      </mc:AlternateContent>
      <p:sp>
        <p:nvSpPr>
          <p:cNvPr id="19" name="TextBox 18">
            <a:extLst>
              <a:ext uri="{FF2B5EF4-FFF2-40B4-BE49-F238E27FC236}">
                <a16:creationId xmlns:a16="http://schemas.microsoft.com/office/drawing/2014/main" id="{C86B4D58-133F-E142-8D0A-0F6A2F160748}"/>
              </a:ext>
            </a:extLst>
          </p:cNvPr>
          <p:cNvSpPr txBox="1"/>
          <p:nvPr/>
        </p:nvSpPr>
        <p:spPr>
          <a:xfrm>
            <a:off x="6320631" y="2333444"/>
            <a:ext cx="6008881" cy="646331"/>
          </a:xfrm>
          <a:prstGeom prst="rect">
            <a:avLst/>
          </a:prstGeom>
          <a:noFill/>
        </p:spPr>
        <p:txBody>
          <a:bodyPr wrap="square" rtlCol="0">
            <a:spAutoFit/>
          </a:bodyPr>
          <a:lstStyle/>
          <a:p>
            <a:pPr algn="ctr"/>
            <a:r>
              <a:rPr lang="en-US" b="1" dirty="0">
                <a:latin typeface="Bradley Hand" pitchFamily="2" charset="77"/>
              </a:rPr>
              <a:t>Currently the only framework targeted at rapidly growing area of IR: mobile and voice response search</a:t>
            </a:r>
            <a:endParaRPr lang="en-GB" b="1" dirty="0">
              <a:latin typeface="Bradley Hand" pitchFamily="2" charset="77"/>
            </a:endParaRPr>
          </a:p>
        </p:txBody>
      </p:sp>
      <p:sp>
        <p:nvSpPr>
          <p:cNvPr id="3" name="TextBox 2">
            <a:extLst>
              <a:ext uri="{FF2B5EF4-FFF2-40B4-BE49-F238E27FC236}">
                <a16:creationId xmlns:a16="http://schemas.microsoft.com/office/drawing/2014/main" id="{4BB669EE-4CD1-4C4D-8793-3B52882D227C}"/>
              </a:ext>
            </a:extLst>
          </p:cNvPr>
          <p:cNvSpPr txBox="1"/>
          <p:nvPr/>
        </p:nvSpPr>
        <p:spPr>
          <a:xfrm>
            <a:off x="130630" y="6123214"/>
            <a:ext cx="11397342" cy="646331"/>
          </a:xfrm>
          <a:prstGeom prst="rect">
            <a:avLst/>
          </a:prstGeom>
          <a:noFill/>
        </p:spPr>
        <p:txBody>
          <a:bodyPr wrap="square" rtlCol="0">
            <a:spAutoFit/>
          </a:bodyPr>
          <a:lstStyle/>
          <a:p>
            <a:r>
              <a:rPr lang="en-US" dirty="0"/>
              <a:t>﻿van der </a:t>
            </a:r>
            <a:r>
              <a:rPr lang="en-US" dirty="0" err="1"/>
              <a:t>Vegt</a:t>
            </a:r>
            <a:r>
              <a:rPr lang="en-US" dirty="0"/>
              <a:t> A, </a:t>
            </a:r>
            <a:r>
              <a:rPr lang="en-US" dirty="0" err="1"/>
              <a:t>Zuccon</a:t>
            </a:r>
            <a:r>
              <a:rPr lang="en-US" dirty="0"/>
              <a:t> G, Koopman B, </a:t>
            </a:r>
            <a:r>
              <a:rPr lang="en-US" dirty="0" err="1"/>
              <a:t>Bruza</a:t>
            </a:r>
            <a:r>
              <a:rPr lang="en-US" dirty="0"/>
              <a:t> P. A task completion framework to support single-interaction IR research. Journal of Documentation. 2018 Mar 12;74(2):289-308.</a:t>
            </a:r>
          </a:p>
        </p:txBody>
      </p:sp>
    </p:spTree>
    <p:extLst>
      <p:ext uri="{BB962C8B-B14F-4D97-AF65-F5344CB8AC3E}">
        <p14:creationId xmlns:p14="http://schemas.microsoft.com/office/powerpoint/2010/main" val="252750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dissolve">
                                      <p:cBhvr>
                                        <p:cTn id="7" dur="500"/>
                                        <p:tgtEl>
                                          <p:spTgt spid="17"/>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dissolve">
                                      <p:cBhvr>
                                        <p:cTn id="10" dur="500"/>
                                        <p:tgtEl>
                                          <p:spTgt spid="19"/>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dissolve">
                                      <p:cBhvr>
                                        <p:cTn id="13" dur="500"/>
                                        <p:tgtEl>
                                          <p:spTgt spid="3"/>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nodeType="clickEffect">
                                  <p:stCondLst>
                                    <p:cond delay="0"/>
                                  </p:stCondLst>
                                  <p:childTnLst>
                                    <p:set>
                                      <p:cBhvr>
                                        <p:cTn id="17" dur="1" fill="hold">
                                          <p:stCondLst>
                                            <p:cond delay="0"/>
                                          </p:stCondLst>
                                        </p:cTn>
                                        <p:tgtEl>
                                          <p:spTgt spid="46"/>
                                        </p:tgtEl>
                                        <p:attrNameLst>
                                          <p:attrName>style.visibility</p:attrName>
                                        </p:attrNameLst>
                                      </p:cBhvr>
                                      <p:to>
                                        <p:strVal val="visible"/>
                                      </p:to>
                                    </p:set>
                                    <p:animEffect transition="in" filter="dissolve">
                                      <p:cBhvr>
                                        <p:cTn id="18" dur="500"/>
                                        <p:tgtEl>
                                          <p:spTgt spid="46"/>
                                        </p:tgtEl>
                                      </p:cBhvr>
                                    </p:animEffect>
                                  </p:childTnLst>
                                </p:cTn>
                              </p:par>
                              <p:par>
                                <p:cTn id="19" presetID="9" presetClass="exit" presetSubtype="0" fill="hold" nodeType="withEffect">
                                  <p:stCondLst>
                                    <p:cond delay="0"/>
                                  </p:stCondLst>
                                  <p:childTnLst>
                                    <p:animEffect transition="out" filter="dissolve">
                                      <p:cBhvr>
                                        <p:cTn id="20" dur="500"/>
                                        <p:tgtEl>
                                          <p:spTgt spid="45"/>
                                        </p:tgtEl>
                                      </p:cBhvr>
                                    </p:animEffect>
                                    <p:set>
                                      <p:cBhvr>
                                        <p:cTn id="21" dur="1" fill="hold">
                                          <p:stCondLst>
                                            <p:cond delay="499"/>
                                          </p:stCondLst>
                                        </p:cTn>
                                        <p:tgtEl>
                                          <p:spTgt spid="45"/>
                                        </p:tgtEl>
                                        <p:attrNameLst>
                                          <p:attrName>style.visibility</p:attrName>
                                        </p:attrNameLst>
                                      </p:cBhvr>
                                      <p:to>
                                        <p:strVal val="hidden"/>
                                      </p:to>
                                    </p:set>
                                  </p:childTnLst>
                                </p:cTn>
                              </p:par>
                              <p:par>
                                <p:cTn id="22" presetID="9" presetClass="exit" presetSubtype="0" fill="hold" grpId="1" nodeType="withEffect">
                                  <p:stCondLst>
                                    <p:cond delay="0"/>
                                  </p:stCondLst>
                                  <p:childTnLst>
                                    <p:animEffect transition="out" filter="dissolve">
                                      <p:cBhvr>
                                        <p:cTn id="23" dur="500"/>
                                        <p:tgtEl>
                                          <p:spTgt spid="19"/>
                                        </p:tgtEl>
                                      </p:cBhvr>
                                    </p:animEffect>
                                    <p:set>
                                      <p:cBhvr>
                                        <p:cTn id="24" dur="1" fill="hold">
                                          <p:stCondLst>
                                            <p:cond delay="499"/>
                                          </p:stCondLst>
                                        </p:cTn>
                                        <p:tgtEl>
                                          <p:spTgt spid="19"/>
                                        </p:tgtEl>
                                        <p:attrNameLst>
                                          <p:attrName>style.visibility</p:attrName>
                                        </p:attrNameLst>
                                      </p:cBhvr>
                                      <p:to>
                                        <p:strVal val="hidden"/>
                                      </p:to>
                                    </p:set>
                                  </p:childTnLst>
                                </p:cTn>
                              </p:par>
                              <p:par>
                                <p:cTn id="25" presetID="9" presetClass="exit" presetSubtype="0" fill="hold" nodeType="withEffect">
                                  <p:stCondLst>
                                    <p:cond delay="0"/>
                                  </p:stCondLst>
                                  <p:childTnLst>
                                    <p:animEffect transition="out" filter="dissolve">
                                      <p:cBhvr>
                                        <p:cTn id="26" dur="500"/>
                                        <p:tgtEl>
                                          <p:spTgt spid="17"/>
                                        </p:tgtEl>
                                      </p:cBhvr>
                                    </p:animEffect>
                                    <p:set>
                                      <p:cBhvr>
                                        <p:cTn id="27" dur="1" fill="hold">
                                          <p:stCondLst>
                                            <p:cond delay="499"/>
                                          </p:stCondLst>
                                        </p:cTn>
                                        <p:tgtEl>
                                          <p:spTgt spid="17"/>
                                        </p:tgtEl>
                                        <p:attrNameLst>
                                          <p:attrName>style.visibility</p:attrName>
                                        </p:attrNameLst>
                                      </p:cBhvr>
                                      <p:to>
                                        <p:strVal val="hidden"/>
                                      </p:to>
                                    </p:set>
                                  </p:childTnLst>
                                </p:cTn>
                              </p:par>
                              <p:par>
                                <p:cTn id="28" presetID="9" presetClass="exit" presetSubtype="0" fill="hold" grpId="1" nodeType="withEffect">
                                  <p:stCondLst>
                                    <p:cond delay="0"/>
                                  </p:stCondLst>
                                  <p:childTnLst>
                                    <p:animEffect transition="out" filter="dissolve">
                                      <p:cBhvr>
                                        <p:cTn id="29" dur="500"/>
                                        <p:tgtEl>
                                          <p:spTgt spid="3"/>
                                        </p:tgtEl>
                                      </p:cBhvr>
                                    </p:animEffect>
                                    <p:set>
                                      <p:cBhvr>
                                        <p:cTn id="30"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19" grpId="1"/>
      <p:bldP spid="3" grpId="0"/>
      <p:bldP spid="3" grpId="1"/>
    </p:bldLst>
  </p:timing>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Down Arrow 7">
            <a:extLst>
              <a:ext uri="{FF2B5EF4-FFF2-40B4-BE49-F238E27FC236}">
                <a16:creationId xmlns:a16="http://schemas.microsoft.com/office/drawing/2014/main" id="{73DE2CFE-42F2-48F0-8706-5264E012B1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5662795" y="-3745097"/>
            <a:ext cx="1354979" cy="10750169"/>
          </a:xfrm>
          <a:prstGeom prst="downArrow">
            <a:avLst>
              <a:gd name="adj1" fmla="val 100000"/>
              <a:gd name="adj2" fmla="val 22582"/>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0BB766D-4FD8-1A4B-AB3C-763349210CDF}"/>
              </a:ext>
            </a:extLst>
          </p:cNvPr>
          <p:cNvSpPr>
            <a:spLocks noGrp="1"/>
          </p:cNvSpPr>
          <p:nvPr>
            <p:ph type="title"/>
          </p:nvPr>
        </p:nvSpPr>
        <p:spPr>
          <a:xfrm>
            <a:off x="1286932" y="1204109"/>
            <a:ext cx="10023398" cy="857894"/>
          </a:xfrm>
        </p:spPr>
        <p:txBody>
          <a:bodyPr>
            <a:normAutofit/>
          </a:bodyPr>
          <a:lstStyle/>
          <a:p>
            <a:r>
              <a:rPr lang="en-US" sz="4000" dirty="0">
                <a:solidFill>
                  <a:srgbClr val="FFFFFF"/>
                </a:solidFill>
              </a:rPr>
              <a:t>Contributions and Concluding Remark</a:t>
            </a:r>
          </a:p>
        </p:txBody>
      </p:sp>
      <p:sp>
        <p:nvSpPr>
          <p:cNvPr id="4" name="Slide Number Placeholder 3">
            <a:extLst>
              <a:ext uri="{FF2B5EF4-FFF2-40B4-BE49-F238E27FC236}">
                <a16:creationId xmlns:a16="http://schemas.microsoft.com/office/drawing/2014/main" id="{E32C3429-A02F-1247-AEE8-C67788B4E545}"/>
              </a:ext>
            </a:extLst>
          </p:cNvPr>
          <p:cNvSpPr>
            <a:spLocks noGrp="1"/>
          </p:cNvSpPr>
          <p:nvPr>
            <p:ph type="sldNum" sz="quarter" idx="12"/>
          </p:nvPr>
        </p:nvSpPr>
        <p:spPr>
          <a:xfrm>
            <a:off x="8610600" y="6356350"/>
            <a:ext cx="2743200" cy="365125"/>
          </a:xfrm>
        </p:spPr>
        <p:txBody>
          <a:bodyPr>
            <a:normAutofit/>
          </a:bodyPr>
          <a:lstStyle/>
          <a:p>
            <a:pPr>
              <a:spcAft>
                <a:spcPts val="600"/>
              </a:spcAft>
            </a:pPr>
            <a:fld id="{253CDD1E-6259-A844-8C68-CA31AA8918D9}" type="slidenum">
              <a:rPr lang="en-US">
                <a:solidFill>
                  <a:prstClr val="black">
                    <a:tint val="75000"/>
                  </a:prstClr>
                </a:solidFill>
              </a:rPr>
              <a:pPr>
                <a:spcAft>
                  <a:spcPts val="600"/>
                </a:spcAft>
              </a:pPr>
              <a:t>89</a:t>
            </a:fld>
            <a:endParaRPr lang="en-US">
              <a:solidFill>
                <a:prstClr val="black">
                  <a:tint val="75000"/>
                </a:prstClr>
              </a:solidFill>
            </a:endParaRPr>
          </a:p>
        </p:txBody>
      </p:sp>
      <p:graphicFrame>
        <p:nvGraphicFramePr>
          <p:cNvPr id="6" name="Content Placeholder 2">
            <a:extLst>
              <a:ext uri="{FF2B5EF4-FFF2-40B4-BE49-F238E27FC236}">
                <a16:creationId xmlns:a16="http://schemas.microsoft.com/office/drawing/2014/main" id="{65848622-7F59-4574-96F6-051684C1FACB}"/>
              </a:ext>
            </a:extLst>
          </p:cNvPr>
          <p:cNvGraphicFramePr>
            <a:graphicFrameLocks noGrp="1"/>
          </p:cNvGraphicFramePr>
          <p:nvPr>
            <p:ph idx="1"/>
          </p:nvPr>
        </p:nvGraphicFramePr>
        <p:xfrm>
          <a:off x="1287463" y="2962275"/>
          <a:ext cx="10066337" cy="2819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mc:AlternateContent xmlns:mc="http://schemas.openxmlformats.org/markup-compatibility/2006" xmlns:p14="http://schemas.microsoft.com/office/powerpoint/2010/main">
        <mc:Choice Requires="p14">
          <p:contentPart p14:bwMode="auto" r:id="rId7">
            <p14:nvContentPartPr>
              <p14:cNvPr id="46" name="Ink 45">
                <a:extLst>
                  <a:ext uri="{FF2B5EF4-FFF2-40B4-BE49-F238E27FC236}">
                    <a16:creationId xmlns:a16="http://schemas.microsoft.com/office/drawing/2014/main" id="{26F8E5C9-77AC-A540-B238-E2B53BBBDBCD}"/>
                  </a:ext>
                </a:extLst>
              </p14:cNvPr>
              <p14:cNvContentPartPr/>
              <p14:nvPr/>
            </p14:nvContentPartPr>
            <p14:xfrm>
              <a:off x="7332009" y="2871592"/>
              <a:ext cx="2191680" cy="2879640"/>
            </p14:xfrm>
          </p:contentPart>
        </mc:Choice>
        <mc:Fallback xmlns="">
          <p:pic>
            <p:nvPicPr>
              <p:cNvPr id="46" name="Ink 45">
                <a:extLst>
                  <a:ext uri="{FF2B5EF4-FFF2-40B4-BE49-F238E27FC236}">
                    <a16:creationId xmlns:a16="http://schemas.microsoft.com/office/drawing/2014/main" id="{26F8E5C9-77AC-A540-B238-E2B53BBBDBCD}"/>
                  </a:ext>
                </a:extLst>
              </p:cNvPr>
              <p:cNvPicPr/>
              <p:nvPr/>
            </p:nvPicPr>
            <p:blipFill>
              <a:blip r:embed="rId14"/>
              <a:stretch>
                <a:fillRect/>
              </a:stretch>
            </p:blipFill>
            <p:spPr>
              <a:xfrm>
                <a:off x="7323010" y="2862592"/>
                <a:ext cx="2209317" cy="289728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17" name="Ink 16">
                <a:extLst>
                  <a:ext uri="{FF2B5EF4-FFF2-40B4-BE49-F238E27FC236}">
                    <a16:creationId xmlns:a16="http://schemas.microsoft.com/office/drawing/2014/main" id="{1C58A7B2-B116-D949-84FF-2A78BE6F9E3D}"/>
                  </a:ext>
                </a:extLst>
              </p14:cNvPr>
              <p14:cNvContentPartPr/>
              <p14:nvPr/>
            </p14:nvContentPartPr>
            <p14:xfrm>
              <a:off x="7825939" y="2505941"/>
              <a:ext cx="666720" cy="320040"/>
            </p14:xfrm>
          </p:contentPart>
        </mc:Choice>
        <mc:Fallback>
          <p:pic>
            <p:nvPicPr>
              <p:cNvPr id="17" name="Ink 16">
                <a:extLst>
                  <a:ext uri="{FF2B5EF4-FFF2-40B4-BE49-F238E27FC236}">
                    <a16:creationId xmlns:a16="http://schemas.microsoft.com/office/drawing/2014/main" id="{1C58A7B2-B116-D949-84FF-2A78BE6F9E3D}"/>
                  </a:ext>
                </a:extLst>
              </p:cNvPr>
              <p:cNvPicPr/>
              <p:nvPr/>
            </p:nvPicPr>
            <p:blipFill>
              <a:blip r:embed="rId16"/>
              <a:stretch>
                <a:fillRect/>
              </a:stretch>
            </p:blipFill>
            <p:spPr>
              <a:xfrm>
                <a:off x="7816939" y="2496951"/>
                <a:ext cx="684360" cy="337660"/>
              </a:xfrm>
              <a:prstGeom prst="rect">
                <a:avLst/>
              </a:prstGeom>
            </p:spPr>
          </p:pic>
        </mc:Fallback>
      </mc:AlternateContent>
      <p:sp>
        <p:nvSpPr>
          <p:cNvPr id="19" name="TextBox 18">
            <a:extLst>
              <a:ext uri="{FF2B5EF4-FFF2-40B4-BE49-F238E27FC236}">
                <a16:creationId xmlns:a16="http://schemas.microsoft.com/office/drawing/2014/main" id="{C86B4D58-133F-E142-8D0A-0F6A2F160748}"/>
              </a:ext>
            </a:extLst>
          </p:cNvPr>
          <p:cNvSpPr txBox="1"/>
          <p:nvPr/>
        </p:nvSpPr>
        <p:spPr>
          <a:xfrm>
            <a:off x="705608" y="2355979"/>
            <a:ext cx="7208256" cy="923330"/>
          </a:xfrm>
          <a:prstGeom prst="rect">
            <a:avLst/>
          </a:prstGeom>
          <a:noFill/>
        </p:spPr>
        <p:txBody>
          <a:bodyPr wrap="square" rtlCol="0">
            <a:spAutoFit/>
          </a:bodyPr>
          <a:lstStyle/>
          <a:p>
            <a:pPr algn="ctr"/>
            <a:r>
              <a:rPr lang="en-US" b="1" dirty="0">
                <a:latin typeface="Bradley Hand" pitchFamily="2" charset="77"/>
              </a:rPr>
              <a:t>Including a superior inter-sentence relationship extraction method, new concept embeddings, new labelled data collection and base-lined answer retrieval system</a:t>
            </a:r>
            <a:endParaRPr lang="en-GB" b="1" dirty="0">
              <a:latin typeface="Bradley Hand" pitchFamily="2" charset="77"/>
            </a:endParaRPr>
          </a:p>
        </p:txBody>
      </p:sp>
      <p:sp>
        <p:nvSpPr>
          <p:cNvPr id="3" name="TextBox 2">
            <a:extLst>
              <a:ext uri="{FF2B5EF4-FFF2-40B4-BE49-F238E27FC236}">
                <a16:creationId xmlns:a16="http://schemas.microsoft.com/office/drawing/2014/main" id="{8271A323-42B1-874E-8D4E-E11029966CA5}"/>
              </a:ext>
            </a:extLst>
          </p:cNvPr>
          <p:cNvSpPr txBox="1"/>
          <p:nvPr/>
        </p:nvSpPr>
        <p:spPr>
          <a:xfrm>
            <a:off x="522514" y="6106886"/>
            <a:ext cx="11669486" cy="646331"/>
          </a:xfrm>
          <a:prstGeom prst="rect">
            <a:avLst/>
          </a:prstGeom>
          <a:noFill/>
        </p:spPr>
        <p:txBody>
          <a:bodyPr wrap="square" rtlCol="0">
            <a:spAutoFit/>
          </a:bodyPr>
          <a:lstStyle/>
          <a:p>
            <a:r>
              <a:rPr lang="en-US" dirty="0"/>
              <a:t>﻿van der </a:t>
            </a:r>
            <a:r>
              <a:rPr lang="en-US" dirty="0" err="1"/>
              <a:t>Vegt</a:t>
            </a:r>
            <a:r>
              <a:rPr lang="en-US" dirty="0"/>
              <a:t> A, </a:t>
            </a:r>
            <a:r>
              <a:rPr lang="en-US" dirty="0" err="1"/>
              <a:t>Zuccon</a:t>
            </a:r>
            <a:r>
              <a:rPr lang="en-US" dirty="0"/>
              <a:t> G, Koopman B, Learning Inter-Sentence, Disorder-Centric, Biomedical Relationships</a:t>
            </a:r>
          </a:p>
          <a:p>
            <a:r>
              <a:rPr lang="en-US" dirty="0"/>
              <a:t>from Medical Literature, submitted to AMIA'19 Proceedings on 14th June 2019.</a:t>
            </a:r>
          </a:p>
        </p:txBody>
      </p:sp>
    </p:spTree>
    <p:extLst>
      <p:ext uri="{BB962C8B-B14F-4D97-AF65-F5344CB8AC3E}">
        <p14:creationId xmlns:p14="http://schemas.microsoft.com/office/powerpoint/2010/main" val="5686798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E95D989-81FA-4BAD-9AD5-E46CEDA91B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3" cy="6858000"/>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313940F-1830-1643-A5EE-3F8BC44BF19B}"/>
              </a:ext>
            </a:extLst>
          </p:cNvPr>
          <p:cNvSpPr>
            <a:spLocks noGrp="1"/>
          </p:cNvSpPr>
          <p:nvPr>
            <p:ph type="title"/>
          </p:nvPr>
        </p:nvSpPr>
        <p:spPr>
          <a:xfrm>
            <a:off x="838200" y="811161"/>
            <a:ext cx="3335594" cy="5403370"/>
          </a:xfrm>
        </p:spPr>
        <p:txBody>
          <a:bodyPr>
            <a:normAutofit/>
          </a:bodyPr>
          <a:lstStyle/>
          <a:p>
            <a:r>
              <a:rPr lang="en-US" dirty="0">
                <a:solidFill>
                  <a:srgbClr val="FFFFFF"/>
                </a:solidFill>
              </a:rPr>
              <a:t>Rochester Study</a:t>
            </a:r>
            <a:br>
              <a:rPr lang="en-US" dirty="0">
                <a:solidFill>
                  <a:srgbClr val="FFFFFF"/>
                </a:solidFill>
              </a:rPr>
            </a:br>
            <a:br>
              <a:rPr lang="en-US" dirty="0">
                <a:solidFill>
                  <a:srgbClr val="FFFFFF"/>
                </a:solidFill>
              </a:rPr>
            </a:br>
            <a:r>
              <a:rPr lang="en-US" sz="3600" dirty="0">
                <a:solidFill>
                  <a:srgbClr val="FFFFFF"/>
                </a:solidFill>
              </a:rPr>
              <a:t>Percent of cohort (n=208) </a:t>
            </a:r>
            <a:r>
              <a:rPr lang="en-US" sz="3600" b="1" dirty="0">
                <a:solidFill>
                  <a:srgbClr val="FFFFFF"/>
                </a:solidFill>
              </a:rPr>
              <a:t>made changes to their clinical decisions</a:t>
            </a:r>
            <a:endParaRPr lang="en-US" b="1" dirty="0">
              <a:solidFill>
                <a:srgbClr val="FFFFFF"/>
              </a:solidFill>
            </a:endParaRPr>
          </a:p>
        </p:txBody>
      </p:sp>
      <p:sp>
        <p:nvSpPr>
          <p:cNvPr id="12" name="Rectangle 11">
            <a:extLst>
              <a:ext uri="{FF2B5EF4-FFF2-40B4-BE49-F238E27FC236}">
                <a16:creationId xmlns:a16="http://schemas.microsoft.com/office/drawing/2014/main" id="{156189E5-8A3E-4CFD-B71B-CCD0F8495E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3" y="0"/>
            <a:ext cx="142074" cy="6858000"/>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5" name="Content Placeholder 2">
            <a:extLst>
              <a:ext uri="{FF2B5EF4-FFF2-40B4-BE49-F238E27FC236}">
                <a16:creationId xmlns:a16="http://schemas.microsoft.com/office/drawing/2014/main" id="{21A559DD-B50B-436B-AA2A-DA3B38C80B8E}"/>
              </a:ext>
            </a:extLst>
          </p:cNvPr>
          <p:cNvGraphicFramePr>
            <a:graphicFrameLocks noGrp="1"/>
          </p:cNvGraphicFramePr>
          <p:nvPr>
            <p:ph idx="1"/>
            <p:extLst>
              <p:ext uri="{D42A27DB-BD31-4B8C-83A1-F6EECF244321}">
                <p14:modId xmlns:p14="http://schemas.microsoft.com/office/powerpoint/2010/main" val="4194410457"/>
              </p:ext>
            </p:extLst>
          </p:nvPr>
        </p:nvGraphicFramePr>
        <p:xfrm>
          <a:off x="5459413" y="642938"/>
          <a:ext cx="6089650" cy="55721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Horizontal Scroll 6">
            <a:extLst>
              <a:ext uri="{FF2B5EF4-FFF2-40B4-BE49-F238E27FC236}">
                <a16:creationId xmlns:a16="http://schemas.microsoft.com/office/drawing/2014/main" id="{270E7A88-765E-7941-844C-4935B44D1022}"/>
              </a:ext>
            </a:extLst>
          </p:cNvPr>
          <p:cNvSpPr/>
          <p:nvPr/>
        </p:nvSpPr>
        <p:spPr>
          <a:xfrm>
            <a:off x="5210969" y="5930900"/>
            <a:ext cx="6586537" cy="806450"/>
          </a:xfrm>
          <a:prstGeom prst="horizontalScroll">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dirty="0">
                <a:solidFill>
                  <a:schemeClr val="tx1"/>
                </a:solidFill>
              </a:rPr>
              <a:t>Correctly answering clinical questions impacts clinical decisions</a:t>
            </a:r>
            <a:endParaRPr lang="en-US" b="1" dirty="0">
              <a:ln w="0"/>
              <a:solidFill>
                <a:schemeClr val="tx1"/>
              </a:solidFill>
              <a:effectLst>
                <a:outerShdw blurRad="38100" dist="19050" dir="2700000" algn="tl" rotWithShape="0">
                  <a:schemeClr val="dk1">
                    <a:alpha val="40000"/>
                  </a:schemeClr>
                </a:outerShdw>
              </a:effectLst>
            </a:endParaRPr>
          </a:p>
        </p:txBody>
      </p:sp>
      <p:sp>
        <p:nvSpPr>
          <p:cNvPr id="4" name="Slide Number Placeholder 3">
            <a:extLst>
              <a:ext uri="{FF2B5EF4-FFF2-40B4-BE49-F238E27FC236}">
                <a16:creationId xmlns:a16="http://schemas.microsoft.com/office/drawing/2014/main" id="{9B5BC04D-B486-664F-89E7-69EF97EBFD5F}"/>
              </a:ext>
            </a:extLst>
          </p:cNvPr>
          <p:cNvSpPr>
            <a:spLocks noGrp="1"/>
          </p:cNvSpPr>
          <p:nvPr>
            <p:ph type="sldNum" sz="quarter" idx="12"/>
          </p:nvPr>
        </p:nvSpPr>
        <p:spPr/>
        <p:txBody>
          <a:bodyPr/>
          <a:lstStyle/>
          <a:p>
            <a:fld id="{253CDD1E-6259-A844-8C68-CA31AA8918D9}" type="slidenum">
              <a:rPr lang="en-US" smtClean="0"/>
              <a:t>9</a:t>
            </a:fld>
            <a:endParaRPr lang="en-US"/>
          </a:p>
        </p:txBody>
      </p:sp>
    </p:spTree>
    <p:custDataLst>
      <p:tags r:id="rId1"/>
    </p:custDataLst>
    <p:extLst>
      <p:ext uri="{BB962C8B-B14F-4D97-AF65-F5344CB8AC3E}">
        <p14:creationId xmlns:p14="http://schemas.microsoft.com/office/powerpoint/2010/main" val="3983488226"/>
      </p:ext>
    </p:extLst>
  </p:cSld>
  <p:clrMapOvr>
    <a:masterClrMapping/>
  </p:clrMapOvr>
  <mc:AlternateContent xmlns:mc="http://schemas.openxmlformats.org/markup-compatibility/2006" xmlns:p14="http://schemas.microsoft.com/office/powerpoint/2010/main">
    <mc:Choice Requires="p14">
      <p:transition spd="slow" p14:dur="2000" advTm="33154"/>
    </mc:Choice>
    <mc:Fallback xmlns="">
      <p:transition spd="slow" advTm="3315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Down Arrow 7">
            <a:extLst>
              <a:ext uri="{FF2B5EF4-FFF2-40B4-BE49-F238E27FC236}">
                <a16:creationId xmlns:a16="http://schemas.microsoft.com/office/drawing/2014/main" id="{73DE2CFE-42F2-48F0-8706-5264E012B1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5662795" y="-3745097"/>
            <a:ext cx="1354979" cy="10750169"/>
          </a:xfrm>
          <a:prstGeom prst="downArrow">
            <a:avLst>
              <a:gd name="adj1" fmla="val 100000"/>
              <a:gd name="adj2" fmla="val 22582"/>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0BB766D-4FD8-1A4B-AB3C-763349210CDF}"/>
              </a:ext>
            </a:extLst>
          </p:cNvPr>
          <p:cNvSpPr>
            <a:spLocks noGrp="1"/>
          </p:cNvSpPr>
          <p:nvPr>
            <p:ph type="title"/>
          </p:nvPr>
        </p:nvSpPr>
        <p:spPr>
          <a:xfrm>
            <a:off x="1286932" y="1204109"/>
            <a:ext cx="10023398" cy="857894"/>
          </a:xfrm>
        </p:spPr>
        <p:txBody>
          <a:bodyPr>
            <a:normAutofit/>
          </a:bodyPr>
          <a:lstStyle/>
          <a:p>
            <a:r>
              <a:rPr lang="en-US" sz="4000" dirty="0">
                <a:solidFill>
                  <a:srgbClr val="FFFFFF"/>
                </a:solidFill>
              </a:rPr>
              <a:t>Contributions and Concluding Remark</a:t>
            </a:r>
          </a:p>
        </p:txBody>
      </p:sp>
      <p:sp>
        <p:nvSpPr>
          <p:cNvPr id="4" name="Slide Number Placeholder 3">
            <a:extLst>
              <a:ext uri="{FF2B5EF4-FFF2-40B4-BE49-F238E27FC236}">
                <a16:creationId xmlns:a16="http://schemas.microsoft.com/office/drawing/2014/main" id="{E32C3429-A02F-1247-AEE8-C67788B4E545}"/>
              </a:ext>
            </a:extLst>
          </p:cNvPr>
          <p:cNvSpPr>
            <a:spLocks noGrp="1"/>
          </p:cNvSpPr>
          <p:nvPr>
            <p:ph type="sldNum" sz="quarter" idx="12"/>
          </p:nvPr>
        </p:nvSpPr>
        <p:spPr>
          <a:xfrm>
            <a:off x="8610600" y="6356350"/>
            <a:ext cx="2743200" cy="365125"/>
          </a:xfrm>
        </p:spPr>
        <p:txBody>
          <a:bodyPr>
            <a:normAutofit/>
          </a:bodyPr>
          <a:lstStyle/>
          <a:p>
            <a:pPr>
              <a:spcAft>
                <a:spcPts val="600"/>
              </a:spcAft>
            </a:pPr>
            <a:fld id="{253CDD1E-6259-A844-8C68-CA31AA8918D9}" type="slidenum">
              <a:rPr lang="en-US">
                <a:solidFill>
                  <a:prstClr val="black">
                    <a:tint val="75000"/>
                  </a:prstClr>
                </a:solidFill>
              </a:rPr>
              <a:pPr>
                <a:spcAft>
                  <a:spcPts val="600"/>
                </a:spcAft>
              </a:pPr>
              <a:t>90</a:t>
            </a:fld>
            <a:endParaRPr lang="en-US">
              <a:solidFill>
                <a:prstClr val="black">
                  <a:tint val="75000"/>
                </a:prstClr>
              </a:solidFill>
            </a:endParaRPr>
          </a:p>
        </p:txBody>
      </p:sp>
      <p:graphicFrame>
        <p:nvGraphicFramePr>
          <p:cNvPr id="6" name="Content Placeholder 2">
            <a:extLst>
              <a:ext uri="{FF2B5EF4-FFF2-40B4-BE49-F238E27FC236}">
                <a16:creationId xmlns:a16="http://schemas.microsoft.com/office/drawing/2014/main" id="{65848622-7F59-4574-96F6-051684C1FACB}"/>
              </a:ext>
            </a:extLst>
          </p:cNvPr>
          <p:cNvGraphicFramePr>
            <a:graphicFrameLocks noGrp="1"/>
          </p:cNvGraphicFramePr>
          <p:nvPr>
            <p:ph idx="1"/>
          </p:nvPr>
        </p:nvGraphicFramePr>
        <p:xfrm>
          <a:off x="1287463" y="2962275"/>
          <a:ext cx="10066337" cy="2819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mc:AlternateContent xmlns:mc="http://schemas.openxmlformats.org/markup-compatibility/2006" xmlns:p14="http://schemas.microsoft.com/office/powerpoint/2010/main">
        <mc:Choice Requires="p14">
          <p:contentPart p14:bwMode="auto" r:id="rId7">
            <p14:nvContentPartPr>
              <p14:cNvPr id="47" name="Ink 46">
                <a:extLst>
                  <a:ext uri="{FF2B5EF4-FFF2-40B4-BE49-F238E27FC236}">
                    <a16:creationId xmlns:a16="http://schemas.microsoft.com/office/drawing/2014/main" id="{672A9F5A-9F4F-B14C-B29E-EBEFDD09C614}"/>
                  </a:ext>
                </a:extLst>
              </p14:cNvPr>
              <p14:cNvContentPartPr/>
              <p14:nvPr/>
            </p14:nvContentPartPr>
            <p14:xfrm>
              <a:off x="9484384" y="2829632"/>
              <a:ext cx="2191680" cy="2879640"/>
            </p14:xfrm>
          </p:contentPart>
        </mc:Choice>
        <mc:Fallback xmlns="">
          <p:pic>
            <p:nvPicPr>
              <p:cNvPr id="47" name="Ink 46">
                <a:extLst>
                  <a:ext uri="{FF2B5EF4-FFF2-40B4-BE49-F238E27FC236}">
                    <a16:creationId xmlns:a16="http://schemas.microsoft.com/office/drawing/2014/main" id="{672A9F5A-9F4F-B14C-B29E-EBEFDD09C614}"/>
                  </a:ext>
                </a:extLst>
              </p:cNvPr>
              <p:cNvPicPr/>
              <p:nvPr/>
            </p:nvPicPr>
            <p:blipFill>
              <a:blip r:embed="rId14"/>
              <a:stretch>
                <a:fillRect/>
              </a:stretch>
            </p:blipFill>
            <p:spPr>
              <a:xfrm>
                <a:off x="9475385" y="2820632"/>
                <a:ext cx="2209317" cy="2897280"/>
              </a:xfrm>
              <a:prstGeom prst="rect">
                <a:avLst/>
              </a:prstGeom>
            </p:spPr>
          </p:pic>
        </mc:Fallback>
      </mc:AlternateContent>
      <p:grpSp>
        <p:nvGrpSpPr>
          <p:cNvPr id="16" name="Group 15">
            <a:extLst>
              <a:ext uri="{FF2B5EF4-FFF2-40B4-BE49-F238E27FC236}">
                <a16:creationId xmlns:a16="http://schemas.microsoft.com/office/drawing/2014/main" id="{B512C1AE-599C-ED45-9DEE-238083EE5D3A}"/>
              </a:ext>
            </a:extLst>
          </p:cNvPr>
          <p:cNvGrpSpPr/>
          <p:nvPr/>
        </p:nvGrpSpPr>
        <p:grpSpPr>
          <a:xfrm>
            <a:off x="1653960" y="6033184"/>
            <a:ext cx="8769600" cy="646331"/>
            <a:chOff x="1653960" y="6033184"/>
            <a:chExt cx="8769600" cy="646331"/>
          </a:xfrm>
        </p:grpSpPr>
        <mc:AlternateContent xmlns:mc="http://schemas.openxmlformats.org/markup-compatibility/2006" xmlns:p14="http://schemas.microsoft.com/office/powerpoint/2010/main">
          <mc:Choice Requires="p14">
            <p:contentPart p14:bwMode="auto" r:id="rId15">
              <p14:nvContentPartPr>
                <p14:cNvPr id="20" name="Ink 19">
                  <a:extLst>
                    <a:ext uri="{FF2B5EF4-FFF2-40B4-BE49-F238E27FC236}">
                      <a16:creationId xmlns:a16="http://schemas.microsoft.com/office/drawing/2014/main" id="{E2AEA7E7-1FAF-2241-A70D-5CB99BAD6471}"/>
                    </a:ext>
                  </a:extLst>
                </p14:cNvPr>
                <p14:cNvContentPartPr/>
                <p14:nvPr/>
              </p14:nvContentPartPr>
              <p14:xfrm>
                <a:off x="1653960" y="6037720"/>
                <a:ext cx="332280" cy="334440"/>
              </p14:xfrm>
            </p:contentPart>
          </mc:Choice>
          <mc:Fallback xmlns="">
            <p:pic>
              <p:nvPicPr>
                <p:cNvPr id="18" name="Ink 17">
                  <a:extLst>
                    <a:ext uri="{FF2B5EF4-FFF2-40B4-BE49-F238E27FC236}">
                      <a16:creationId xmlns:a16="http://schemas.microsoft.com/office/drawing/2014/main" id="{4DEEFEAA-EF54-CB4A-9843-B764387EEFD3}"/>
                    </a:ext>
                  </a:extLst>
                </p:cNvPr>
                <p:cNvPicPr/>
                <p:nvPr/>
              </p:nvPicPr>
              <p:blipFill>
                <a:blip r:embed="rId8"/>
                <a:stretch>
                  <a:fillRect/>
                </a:stretch>
              </p:blipFill>
              <p:spPr>
                <a:xfrm>
                  <a:off x="1645320" y="6028720"/>
                  <a:ext cx="349920" cy="352080"/>
                </a:xfrm>
                <a:prstGeom prst="rect">
                  <a:avLst/>
                </a:prstGeom>
              </p:spPr>
            </p:pic>
          </mc:Fallback>
        </mc:AlternateContent>
        <p:sp>
          <p:nvSpPr>
            <p:cNvPr id="21" name="TextBox 20">
              <a:extLst>
                <a:ext uri="{FF2B5EF4-FFF2-40B4-BE49-F238E27FC236}">
                  <a16:creationId xmlns:a16="http://schemas.microsoft.com/office/drawing/2014/main" id="{8E55ADDB-B45C-3D4E-966C-D582F76E1EAC}"/>
                </a:ext>
              </a:extLst>
            </p:cNvPr>
            <p:cNvSpPr txBox="1"/>
            <p:nvPr/>
          </p:nvSpPr>
          <p:spPr>
            <a:xfrm>
              <a:off x="1714500" y="6033184"/>
              <a:ext cx="8280400" cy="646331"/>
            </a:xfrm>
            <a:prstGeom prst="rect">
              <a:avLst/>
            </a:prstGeom>
            <a:noFill/>
          </p:spPr>
          <p:txBody>
            <a:bodyPr wrap="square" rtlCol="0">
              <a:spAutoFit/>
            </a:bodyPr>
            <a:lstStyle/>
            <a:p>
              <a:pPr algn="ctr"/>
              <a:r>
                <a:rPr lang="en-US" b="1" dirty="0">
                  <a:latin typeface="Bradley Hand" pitchFamily="2" charset="77"/>
                </a:rPr>
                <a:t>We are cautiously optimistic that minimal interaction IR systems will be integral to future medical search systems for time pressured clinicians</a:t>
              </a:r>
              <a:endParaRPr lang="en-GB" b="1" dirty="0">
                <a:latin typeface="Bradley Hand" pitchFamily="2" charset="77"/>
              </a:endParaRPr>
            </a:p>
          </p:txBody>
        </p:sp>
        <mc:AlternateContent xmlns:mc="http://schemas.openxmlformats.org/markup-compatibility/2006" xmlns:p14="http://schemas.microsoft.com/office/powerpoint/2010/main">
          <mc:Choice Requires="p14">
            <p:contentPart p14:bwMode="auto" r:id="rId16">
              <p14:nvContentPartPr>
                <p14:cNvPr id="22" name="Ink 21">
                  <a:extLst>
                    <a:ext uri="{FF2B5EF4-FFF2-40B4-BE49-F238E27FC236}">
                      <a16:creationId xmlns:a16="http://schemas.microsoft.com/office/drawing/2014/main" id="{5C746D23-76D9-F94C-9242-D73DE96FB13B}"/>
                    </a:ext>
                  </a:extLst>
                </p14:cNvPr>
                <p14:cNvContentPartPr/>
                <p14:nvPr/>
              </p14:nvContentPartPr>
              <p14:xfrm>
                <a:off x="9756840" y="6127720"/>
                <a:ext cx="666720" cy="320040"/>
              </p14:xfrm>
            </p:contentPart>
          </mc:Choice>
          <mc:Fallback xmlns="">
            <p:pic>
              <p:nvPicPr>
                <p:cNvPr id="25" name="Ink 24">
                  <a:extLst>
                    <a:ext uri="{FF2B5EF4-FFF2-40B4-BE49-F238E27FC236}">
                      <a16:creationId xmlns:a16="http://schemas.microsoft.com/office/drawing/2014/main" id="{963C4C09-5E31-6148-A874-2F9B792326D8}"/>
                    </a:ext>
                  </a:extLst>
                </p:cNvPr>
                <p:cNvPicPr/>
                <p:nvPr/>
              </p:nvPicPr>
              <p:blipFill>
                <a:blip r:embed="rId10"/>
                <a:stretch>
                  <a:fillRect/>
                </a:stretch>
              </p:blipFill>
              <p:spPr>
                <a:xfrm>
                  <a:off x="9748200" y="6118720"/>
                  <a:ext cx="684360" cy="3376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3" name="Ink 22">
                  <a:extLst>
                    <a:ext uri="{FF2B5EF4-FFF2-40B4-BE49-F238E27FC236}">
                      <a16:creationId xmlns:a16="http://schemas.microsoft.com/office/drawing/2014/main" id="{3299E3DA-FD22-EF4F-8318-11E42E16A29B}"/>
                    </a:ext>
                  </a:extLst>
                </p14:cNvPr>
                <p14:cNvContentPartPr/>
                <p14:nvPr/>
              </p14:nvContentPartPr>
              <p14:xfrm>
                <a:off x="1714800" y="6080200"/>
                <a:ext cx="325080" cy="264960"/>
              </p14:xfrm>
            </p:contentPart>
          </mc:Choice>
          <mc:Fallback xmlns="">
            <p:pic>
              <p:nvPicPr>
                <p:cNvPr id="28" name="Ink 27">
                  <a:extLst>
                    <a:ext uri="{FF2B5EF4-FFF2-40B4-BE49-F238E27FC236}">
                      <a16:creationId xmlns:a16="http://schemas.microsoft.com/office/drawing/2014/main" id="{851378F6-68AD-C446-AE4C-AA74980853BD}"/>
                    </a:ext>
                  </a:extLst>
                </p:cNvPr>
                <p:cNvPicPr/>
                <p:nvPr/>
              </p:nvPicPr>
              <p:blipFill>
                <a:blip r:embed="rId12"/>
                <a:stretch>
                  <a:fillRect/>
                </a:stretch>
              </p:blipFill>
              <p:spPr>
                <a:xfrm>
                  <a:off x="1705800" y="6071200"/>
                  <a:ext cx="342720" cy="282600"/>
                </a:xfrm>
                <a:prstGeom prst="rect">
                  <a:avLst/>
                </a:prstGeom>
              </p:spPr>
            </p:pic>
          </mc:Fallback>
        </mc:AlternateContent>
      </p:grpSp>
    </p:spTree>
    <p:extLst>
      <p:ext uri="{BB962C8B-B14F-4D97-AF65-F5344CB8AC3E}">
        <p14:creationId xmlns:p14="http://schemas.microsoft.com/office/powerpoint/2010/main" val="1227457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dissolve">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11" name="Down Arrow 7">
            <a:extLst>
              <a:ext uri="{FF2B5EF4-FFF2-40B4-BE49-F238E27FC236}">
                <a16:creationId xmlns:a16="http://schemas.microsoft.com/office/drawing/2014/main" id="{73DE2CFE-42F2-48F0-8706-5264E012B1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5662795" y="-3745097"/>
            <a:ext cx="1354979" cy="10750169"/>
          </a:xfrm>
          <a:prstGeom prst="downArrow">
            <a:avLst>
              <a:gd name="adj1" fmla="val 100000"/>
              <a:gd name="adj2" fmla="val 22582"/>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0BB766D-4FD8-1A4B-AB3C-763349210CDF}"/>
              </a:ext>
            </a:extLst>
          </p:cNvPr>
          <p:cNvSpPr>
            <a:spLocks noGrp="1"/>
          </p:cNvSpPr>
          <p:nvPr>
            <p:ph type="title"/>
          </p:nvPr>
        </p:nvSpPr>
        <p:spPr>
          <a:xfrm>
            <a:off x="1286932" y="1204109"/>
            <a:ext cx="10023398" cy="857894"/>
          </a:xfrm>
        </p:spPr>
        <p:txBody>
          <a:bodyPr>
            <a:normAutofit/>
          </a:bodyPr>
          <a:lstStyle/>
          <a:p>
            <a:r>
              <a:rPr lang="en-US" sz="4000" dirty="0">
                <a:solidFill>
                  <a:srgbClr val="FFFFFF"/>
                </a:solidFill>
              </a:rPr>
              <a:t>Contributions and Concluding Remark</a:t>
            </a:r>
          </a:p>
        </p:txBody>
      </p:sp>
      <p:sp>
        <p:nvSpPr>
          <p:cNvPr id="4" name="Slide Number Placeholder 3">
            <a:extLst>
              <a:ext uri="{FF2B5EF4-FFF2-40B4-BE49-F238E27FC236}">
                <a16:creationId xmlns:a16="http://schemas.microsoft.com/office/drawing/2014/main" id="{E32C3429-A02F-1247-AEE8-C67788B4E545}"/>
              </a:ext>
            </a:extLst>
          </p:cNvPr>
          <p:cNvSpPr>
            <a:spLocks noGrp="1"/>
          </p:cNvSpPr>
          <p:nvPr>
            <p:ph type="sldNum" sz="quarter" idx="12"/>
          </p:nvPr>
        </p:nvSpPr>
        <p:spPr>
          <a:xfrm>
            <a:off x="8610600" y="6356350"/>
            <a:ext cx="2743200" cy="365125"/>
          </a:xfrm>
        </p:spPr>
        <p:txBody>
          <a:bodyPr>
            <a:normAutofit/>
          </a:bodyPr>
          <a:lstStyle/>
          <a:p>
            <a:pPr>
              <a:spcAft>
                <a:spcPts val="600"/>
              </a:spcAft>
            </a:pPr>
            <a:fld id="{253CDD1E-6259-A844-8C68-CA31AA8918D9}" type="slidenum">
              <a:rPr lang="en-US">
                <a:solidFill>
                  <a:prstClr val="black">
                    <a:tint val="75000"/>
                  </a:prstClr>
                </a:solidFill>
              </a:rPr>
              <a:pPr>
                <a:spcAft>
                  <a:spcPts val="600"/>
                </a:spcAft>
              </a:pPr>
              <a:t>91</a:t>
            </a:fld>
            <a:endParaRPr lang="en-US">
              <a:solidFill>
                <a:prstClr val="black">
                  <a:tint val="75000"/>
                </a:prstClr>
              </a:solidFill>
            </a:endParaRPr>
          </a:p>
        </p:txBody>
      </p:sp>
      <p:graphicFrame>
        <p:nvGraphicFramePr>
          <p:cNvPr id="6" name="Content Placeholder 2">
            <a:extLst>
              <a:ext uri="{FF2B5EF4-FFF2-40B4-BE49-F238E27FC236}">
                <a16:creationId xmlns:a16="http://schemas.microsoft.com/office/drawing/2014/main" id="{65848622-7F59-4574-96F6-051684C1FACB}"/>
              </a:ext>
            </a:extLst>
          </p:cNvPr>
          <p:cNvGraphicFramePr>
            <a:graphicFrameLocks noGrp="1"/>
          </p:cNvGraphicFramePr>
          <p:nvPr>
            <p:ph idx="1"/>
          </p:nvPr>
        </p:nvGraphicFramePr>
        <p:xfrm>
          <a:off x="1287463" y="2962275"/>
          <a:ext cx="10066337" cy="2819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30" name="Group 29">
            <a:extLst>
              <a:ext uri="{FF2B5EF4-FFF2-40B4-BE49-F238E27FC236}">
                <a16:creationId xmlns:a16="http://schemas.microsoft.com/office/drawing/2014/main" id="{5A45710E-B4B9-6042-A4F2-C0ABD2A724FA}"/>
              </a:ext>
            </a:extLst>
          </p:cNvPr>
          <p:cNvGrpSpPr/>
          <p:nvPr/>
        </p:nvGrpSpPr>
        <p:grpSpPr>
          <a:xfrm>
            <a:off x="1653960" y="6033184"/>
            <a:ext cx="8769600" cy="646331"/>
            <a:chOff x="1653960" y="6033184"/>
            <a:chExt cx="8769600" cy="646331"/>
          </a:xfrm>
        </p:grpSpPr>
        <mc:AlternateContent xmlns:mc="http://schemas.openxmlformats.org/markup-compatibility/2006" xmlns:p14="http://schemas.microsoft.com/office/powerpoint/2010/main">
          <mc:Choice Requires="p14">
            <p:contentPart p14:bwMode="auto" r:id="rId7">
              <p14:nvContentPartPr>
                <p14:cNvPr id="18" name="Ink 17">
                  <a:extLst>
                    <a:ext uri="{FF2B5EF4-FFF2-40B4-BE49-F238E27FC236}">
                      <a16:creationId xmlns:a16="http://schemas.microsoft.com/office/drawing/2014/main" id="{4DEEFEAA-EF54-CB4A-9843-B764387EEFD3}"/>
                    </a:ext>
                  </a:extLst>
                </p14:cNvPr>
                <p14:cNvContentPartPr/>
                <p14:nvPr/>
              </p14:nvContentPartPr>
              <p14:xfrm>
                <a:off x="1653960" y="6037720"/>
                <a:ext cx="332280" cy="334440"/>
              </p14:xfrm>
            </p:contentPart>
          </mc:Choice>
          <mc:Fallback xmlns="">
            <p:pic>
              <p:nvPicPr>
                <p:cNvPr id="18" name="Ink 17">
                  <a:extLst>
                    <a:ext uri="{FF2B5EF4-FFF2-40B4-BE49-F238E27FC236}">
                      <a16:creationId xmlns:a16="http://schemas.microsoft.com/office/drawing/2014/main" id="{4DEEFEAA-EF54-CB4A-9843-B764387EEFD3}"/>
                    </a:ext>
                  </a:extLst>
                </p:cNvPr>
                <p:cNvPicPr/>
                <p:nvPr/>
              </p:nvPicPr>
              <p:blipFill>
                <a:blip r:embed="rId8"/>
                <a:stretch>
                  <a:fillRect/>
                </a:stretch>
              </p:blipFill>
              <p:spPr>
                <a:xfrm>
                  <a:off x="1645320" y="6028720"/>
                  <a:ext cx="349920" cy="352080"/>
                </a:xfrm>
                <a:prstGeom prst="rect">
                  <a:avLst/>
                </a:prstGeom>
              </p:spPr>
            </p:pic>
          </mc:Fallback>
        </mc:AlternateContent>
        <p:sp>
          <p:nvSpPr>
            <p:cNvPr id="5" name="TextBox 4">
              <a:extLst>
                <a:ext uri="{FF2B5EF4-FFF2-40B4-BE49-F238E27FC236}">
                  <a16:creationId xmlns:a16="http://schemas.microsoft.com/office/drawing/2014/main" id="{008883F5-D547-8C46-B92F-72152D3515B7}"/>
                </a:ext>
              </a:extLst>
            </p:cNvPr>
            <p:cNvSpPr txBox="1"/>
            <p:nvPr/>
          </p:nvSpPr>
          <p:spPr>
            <a:xfrm>
              <a:off x="1714500" y="6033184"/>
              <a:ext cx="8280400" cy="646331"/>
            </a:xfrm>
            <a:prstGeom prst="rect">
              <a:avLst/>
            </a:prstGeom>
            <a:noFill/>
          </p:spPr>
          <p:txBody>
            <a:bodyPr wrap="square" rtlCol="0">
              <a:spAutoFit/>
            </a:bodyPr>
            <a:lstStyle/>
            <a:p>
              <a:pPr algn="ctr"/>
              <a:r>
                <a:rPr lang="en-US" b="1" dirty="0">
                  <a:latin typeface="Bradley Hand" pitchFamily="2" charset="77"/>
                </a:rPr>
                <a:t>We are cautiously optimistic that minimal interaction IR systems will be integral to future medical search systems for time pressured clinicians</a:t>
              </a:r>
              <a:endParaRPr lang="en-GB" b="1" dirty="0">
                <a:latin typeface="Bradley Hand" pitchFamily="2" charset="77"/>
              </a:endParaRPr>
            </a:p>
          </p:txBody>
        </p:sp>
        <mc:AlternateContent xmlns:mc="http://schemas.openxmlformats.org/markup-compatibility/2006" xmlns:p14="http://schemas.microsoft.com/office/powerpoint/2010/main">
          <mc:Choice Requires="p14">
            <p:contentPart p14:bwMode="auto" r:id="rId9">
              <p14:nvContentPartPr>
                <p14:cNvPr id="25" name="Ink 24">
                  <a:extLst>
                    <a:ext uri="{FF2B5EF4-FFF2-40B4-BE49-F238E27FC236}">
                      <a16:creationId xmlns:a16="http://schemas.microsoft.com/office/drawing/2014/main" id="{963C4C09-5E31-6148-A874-2F9B792326D8}"/>
                    </a:ext>
                  </a:extLst>
                </p14:cNvPr>
                <p14:cNvContentPartPr/>
                <p14:nvPr/>
              </p14:nvContentPartPr>
              <p14:xfrm>
                <a:off x="9756840" y="6127720"/>
                <a:ext cx="666720" cy="320040"/>
              </p14:xfrm>
            </p:contentPart>
          </mc:Choice>
          <mc:Fallback xmlns="">
            <p:pic>
              <p:nvPicPr>
                <p:cNvPr id="25" name="Ink 24">
                  <a:extLst>
                    <a:ext uri="{FF2B5EF4-FFF2-40B4-BE49-F238E27FC236}">
                      <a16:creationId xmlns:a16="http://schemas.microsoft.com/office/drawing/2014/main" id="{963C4C09-5E31-6148-A874-2F9B792326D8}"/>
                    </a:ext>
                  </a:extLst>
                </p:cNvPr>
                <p:cNvPicPr/>
                <p:nvPr/>
              </p:nvPicPr>
              <p:blipFill>
                <a:blip r:embed="rId10"/>
                <a:stretch>
                  <a:fillRect/>
                </a:stretch>
              </p:blipFill>
              <p:spPr>
                <a:xfrm>
                  <a:off x="9748200" y="6118720"/>
                  <a:ext cx="684360" cy="3376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8" name="Ink 27">
                  <a:extLst>
                    <a:ext uri="{FF2B5EF4-FFF2-40B4-BE49-F238E27FC236}">
                      <a16:creationId xmlns:a16="http://schemas.microsoft.com/office/drawing/2014/main" id="{851378F6-68AD-C446-AE4C-AA74980853BD}"/>
                    </a:ext>
                  </a:extLst>
                </p14:cNvPr>
                <p14:cNvContentPartPr/>
                <p14:nvPr/>
              </p14:nvContentPartPr>
              <p14:xfrm>
                <a:off x="1714800" y="6080200"/>
                <a:ext cx="325080" cy="264960"/>
              </p14:xfrm>
            </p:contentPart>
          </mc:Choice>
          <mc:Fallback xmlns="">
            <p:pic>
              <p:nvPicPr>
                <p:cNvPr id="28" name="Ink 27">
                  <a:extLst>
                    <a:ext uri="{FF2B5EF4-FFF2-40B4-BE49-F238E27FC236}">
                      <a16:creationId xmlns:a16="http://schemas.microsoft.com/office/drawing/2014/main" id="{851378F6-68AD-C446-AE4C-AA74980853BD}"/>
                    </a:ext>
                  </a:extLst>
                </p:cNvPr>
                <p:cNvPicPr/>
                <p:nvPr/>
              </p:nvPicPr>
              <p:blipFill>
                <a:blip r:embed="rId12"/>
                <a:stretch>
                  <a:fillRect/>
                </a:stretch>
              </p:blipFill>
              <p:spPr>
                <a:xfrm>
                  <a:off x="1705800" y="6071200"/>
                  <a:ext cx="342720" cy="2826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3">
            <p14:nvContentPartPr>
              <p14:cNvPr id="46" name="Ink 45">
                <a:extLst>
                  <a:ext uri="{FF2B5EF4-FFF2-40B4-BE49-F238E27FC236}">
                    <a16:creationId xmlns:a16="http://schemas.microsoft.com/office/drawing/2014/main" id="{26F8E5C9-77AC-A540-B238-E2B53BBBDBCD}"/>
                  </a:ext>
                </a:extLst>
              </p14:cNvPr>
              <p14:cNvContentPartPr/>
              <p14:nvPr/>
            </p14:nvContentPartPr>
            <p14:xfrm>
              <a:off x="7332009" y="2871592"/>
              <a:ext cx="2191680" cy="2879640"/>
            </p14:xfrm>
          </p:contentPart>
        </mc:Choice>
        <mc:Fallback xmlns="">
          <p:pic>
            <p:nvPicPr>
              <p:cNvPr id="46" name="Ink 45">
                <a:extLst>
                  <a:ext uri="{FF2B5EF4-FFF2-40B4-BE49-F238E27FC236}">
                    <a16:creationId xmlns:a16="http://schemas.microsoft.com/office/drawing/2014/main" id="{26F8E5C9-77AC-A540-B238-E2B53BBBDBCD}"/>
                  </a:ext>
                </a:extLst>
              </p:cNvPr>
              <p:cNvPicPr/>
              <p:nvPr/>
            </p:nvPicPr>
            <p:blipFill>
              <a:blip r:embed="rId14"/>
              <a:stretch>
                <a:fillRect/>
              </a:stretch>
            </p:blipFill>
            <p:spPr>
              <a:xfrm>
                <a:off x="7323010" y="2862592"/>
                <a:ext cx="2209317" cy="28972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47" name="Ink 46">
                <a:extLst>
                  <a:ext uri="{FF2B5EF4-FFF2-40B4-BE49-F238E27FC236}">
                    <a16:creationId xmlns:a16="http://schemas.microsoft.com/office/drawing/2014/main" id="{672A9F5A-9F4F-B14C-B29E-EBEFDD09C614}"/>
                  </a:ext>
                </a:extLst>
              </p14:cNvPr>
              <p14:cNvContentPartPr/>
              <p14:nvPr/>
            </p14:nvContentPartPr>
            <p14:xfrm>
              <a:off x="9484384" y="2829632"/>
              <a:ext cx="2191680" cy="2879640"/>
            </p14:xfrm>
          </p:contentPart>
        </mc:Choice>
        <mc:Fallback xmlns="">
          <p:pic>
            <p:nvPicPr>
              <p:cNvPr id="47" name="Ink 46">
                <a:extLst>
                  <a:ext uri="{FF2B5EF4-FFF2-40B4-BE49-F238E27FC236}">
                    <a16:creationId xmlns:a16="http://schemas.microsoft.com/office/drawing/2014/main" id="{672A9F5A-9F4F-B14C-B29E-EBEFDD09C614}"/>
                  </a:ext>
                </a:extLst>
              </p:cNvPr>
              <p:cNvPicPr/>
              <p:nvPr/>
            </p:nvPicPr>
            <p:blipFill>
              <a:blip r:embed="rId14"/>
              <a:stretch>
                <a:fillRect/>
              </a:stretch>
            </p:blipFill>
            <p:spPr>
              <a:xfrm>
                <a:off x="9475385" y="2820632"/>
                <a:ext cx="2209317" cy="289728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17" name="Ink 16">
                <a:extLst>
                  <a:ext uri="{FF2B5EF4-FFF2-40B4-BE49-F238E27FC236}">
                    <a16:creationId xmlns:a16="http://schemas.microsoft.com/office/drawing/2014/main" id="{1C58A7B2-B116-D949-84FF-2A78BE6F9E3D}"/>
                  </a:ext>
                </a:extLst>
              </p14:cNvPr>
              <p14:cNvContentPartPr/>
              <p14:nvPr/>
            </p14:nvContentPartPr>
            <p14:xfrm>
              <a:off x="7825939" y="2505941"/>
              <a:ext cx="666720" cy="320040"/>
            </p14:xfrm>
          </p:contentPart>
        </mc:Choice>
        <mc:Fallback>
          <p:pic>
            <p:nvPicPr>
              <p:cNvPr id="17" name="Ink 16">
                <a:extLst>
                  <a:ext uri="{FF2B5EF4-FFF2-40B4-BE49-F238E27FC236}">
                    <a16:creationId xmlns:a16="http://schemas.microsoft.com/office/drawing/2014/main" id="{1C58A7B2-B116-D949-84FF-2A78BE6F9E3D}"/>
                  </a:ext>
                </a:extLst>
              </p:cNvPr>
              <p:cNvPicPr/>
              <p:nvPr/>
            </p:nvPicPr>
            <p:blipFill>
              <a:blip r:embed="rId17"/>
              <a:stretch>
                <a:fillRect/>
              </a:stretch>
            </p:blipFill>
            <p:spPr>
              <a:xfrm>
                <a:off x="7816939" y="2496951"/>
                <a:ext cx="684360" cy="337660"/>
              </a:xfrm>
              <a:prstGeom prst="rect">
                <a:avLst/>
              </a:prstGeom>
            </p:spPr>
          </p:pic>
        </mc:Fallback>
      </mc:AlternateContent>
      <p:sp>
        <p:nvSpPr>
          <p:cNvPr id="19" name="TextBox 18">
            <a:extLst>
              <a:ext uri="{FF2B5EF4-FFF2-40B4-BE49-F238E27FC236}">
                <a16:creationId xmlns:a16="http://schemas.microsoft.com/office/drawing/2014/main" id="{C86B4D58-133F-E142-8D0A-0F6A2F160748}"/>
              </a:ext>
            </a:extLst>
          </p:cNvPr>
          <p:cNvSpPr txBox="1"/>
          <p:nvPr/>
        </p:nvSpPr>
        <p:spPr>
          <a:xfrm>
            <a:off x="1715311" y="2363708"/>
            <a:ext cx="6008881" cy="646331"/>
          </a:xfrm>
          <a:prstGeom prst="rect">
            <a:avLst/>
          </a:prstGeom>
          <a:noFill/>
        </p:spPr>
        <p:txBody>
          <a:bodyPr wrap="square" rtlCol="0">
            <a:spAutoFit/>
          </a:bodyPr>
          <a:lstStyle/>
          <a:p>
            <a:pPr algn="ctr"/>
            <a:r>
              <a:rPr lang="en-US" b="1" dirty="0">
                <a:latin typeface="Bradley Hand" pitchFamily="2" charset="77"/>
              </a:rPr>
              <a:t>Currently the only framework targeted at rapidly growing area of IR: handheld and voice response search</a:t>
            </a:r>
            <a:endParaRPr lang="en-GB" b="1" dirty="0">
              <a:latin typeface="Bradley Hand" pitchFamily="2" charset="77"/>
            </a:endParaRPr>
          </a:p>
        </p:txBody>
      </p:sp>
    </p:spTree>
    <p:extLst>
      <p:ext uri="{BB962C8B-B14F-4D97-AF65-F5344CB8AC3E}">
        <p14:creationId xmlns:p14="http://schemas.microsoft.com/office/powerpoint/2010/main" val="313785590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54C0A9FD-B673-E240-97D2-EF80BCEF416D}"/>
              </a:ext>
            </a:extLst>
          </p:cNvPr>
          <p:cNvSpPr/>
          <p:nvPr/>
        </p:nvSpPr>
        <p:spPr>
          <a:xfrm>
            <a:off x="328612" y="1328737"/>
            <a:ext cx="11501437" cy="2643188"/>
          </a:xfrm>
          <a:prstGeom prst="rect">
            <a:avLst/>
          </a:prstGeom>
          <a:solidFill>
            <a:schemeClr val="accent5">
              <a:lumMod val="40000"/>
              <a:lumOff val="60000"/>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434E9DA-5AC7-C64C-91A3-A3234203CEF8}"/>
              </a:ext>
            </a:extLst>
          </p:cNvPr>
          <p:cNvSpPr/>
          <p:nvPr/>
        </p:nvSpPr>
        <p:spPr>
          <a:xfrm>
            <a:off x="328613" y="4057650"/>
            <a:ext cx="11501437" cy="2643188"/>
          </a:xfrm>
          <a:prstGeom prst="rect">
            <a:avLst/>
          </a:prstGeom>
          <a:solidFill>
            <a:schemeClr val="bg1">
              <a:lumMod val="65000"/>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132F29E-39DB-7A4C-A5AC-6A172871CCFB}"/>
              </a:ext>
            </a:extLst>
          </p:cNvPr>
          <p:cNvSpPr>
            <a:spLocks noGrp="1"/>
          </p:cNvSpPr>
          <p:nvPr>
            <p:ph type="title"/>
          </p:nvPr>
        </p:nvSpPr>
        <p:spPr>
          <a:xfrm>
            <a:off x="821530" y="209945"/>
            <a:ext cx="10515600" cy="863598"/>
          </a:xfrm>
        </p:spPr>
        <p:txBody>
          <a:bodyPr/>
          <a:lstStyle/>
          <a:p>
            <a:r>
              <a:rPr lang="en-US" dirty="0"/>
              <a:t>Thesis Overview Diagram</a:t>
            </a:r>
          </a:p>
        </p:txBody>
      </p:sp>
      <p:sp>
        <p:nvSpPr>
          <p:cNvPr id="10" name="Rounded Rectangle 9">
            <a:extLst>
              <a:ext uri="{FF2B5EF4-FFF2-40B4-BE49-F238E27FC236}">
                <a16:creationId xmlns:a16="http://schemas.microsoft.com/office/drawing/2014/main" id="{F22A3A33-27D3-BB4A-8ECD-3BF9259DD313}"/>
              </a:ext>
            </a:extLst>
          </p:cNvPr>
          <p:cNvSpPr/>
          <p:nvPr/>
        </p:nvSpPr>
        <p:spPr>
          <a:xfrm>
            <a:off x="2200270" y="5629275"/>
            <a:ext cx="4000500" cy="871538"/>
          </a:xfrm>
          <a:prstGeom prst="roundRect">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Bridging Information Retrieval Conceptual Framework</a:t>
            </a:r>
          </a:p>
        </p:txBody>
      </p:sp>
      <p:sp>
        <p:nvSpPr>
          <p:cNvPr id="13" name="Oval 12">
            <a:extLst>
              <a:ext uri="{FF2B5EF4-FFF2-40B4-BE49-F238E27FC236}">
                <a16:creationId xmlns:a16="http://schemas.microsoft.com/office/drawing/2014/main" id="{155D2DD7-C8A0-9E47-AA69-8328BFE20752}"/>
              </a:ext>
            </a:extLst>
          </p:cNvPr>
          <p:cNvSpPr/>
          <p:nvPr/>
        </p:nvSpPr>
        <p:spPr>
          <a:xfrm>
            <a:off x="2283614" y="2857500"/>
            <a:ext cx="1628775" cy="1028700"/>
          </a:xfrm>
          <a:prstGeom prst="ellipse">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User Study</a:t>
            </a:r>
          </a:p>
        </p:txBody>
      </p:sp>
      <p:sp>
        <p:nvSpPr>
          <p:cNvPr id="15" name="TextBox 14">
            <a:extLst>
              <a:ext uri="{FF2B5EF4-FFF2-40B4-BE49-F238E27FC236}">
                <a16:creationId xmlns:a16="http://schemas.microsoft.com/office/drawing/2014/main" id="{D0B9FFCE-B322-1742-8FC3-456AFD06C75C}"/>
              </a:ext>
            </a:extLst>
          </p:cNvPr>
          <p:cNvSpPr txBox="1"/>
          <p:nvPr/>
        </p:nvSpPr>
        <p:spPr>
          <a:xfrm rot="16200000">
            <a:off x="-200710" y="5056079"/>
            <a:ext cx="1771650" cy="646331"/>
          </a:xfrm>
          <a:prstGeom prst="rect">
            <a:avLst/>
          </a:prstGeom>
          <a:noFill/>
        </p:spPr>
        <p:txBody>
          <a:bodyPr wrap="square" rtlCol="0">
            <a:spAutoFit/>
          </a:bodyPr>
          <a:lstStyle/>
          <a:p>
            <a:pPr algn="ctr"/>
            <a:r>
              <a:rPr lang="en-US" dirty="0"/>
              <a:t>Information Retrieval</a:t>
            </a:r>
          </a:p>
        </p:txBody>
      </p:sp>
      <p:sp>
        <p:nvSpPr>
          <p:cNvPr id="17" name="TextBox 16">
            <a:extLst>
              <a:ext uri="{FF2B5EF4-FFF2-40B4-BE49-F238E27FC236}">
                <a16:creationId xmlns:a16="http://schemas.microsoft.com/office/drawing/2014/main" id="{75FE437A-E1F1-3C45-8B9A-DE7DB60A6C0A}"/>
              </a:ext>
            </a:extLst>
          </p:cNvPr>
          <p:cNvSpPr txBox="1"/>
          <p:nvPr/>
        </p:nvSpPr>
        <p:spPr>
          <a:xfrm rot="16200000">
            <a:off x="-200709" y="2412891"/>
            <a:ext cx="1771650" cy="646331"/>
          </a:xfrm>
          <a:prstGeom prst="rect">
            <a:avLst/>
          </a:prstGeom>
          <a:noFill/>
        </p:spPr>
        <p:txBody>
          <a:bodyPr wrap="square" rtlCol="0">
            <a:spAutoFit/>
          </a:bodyPr>
          <a:lstStyle/>
          <a:p>
            <a:pPr algn="ctr"/>
            <a:r>
              <a:rPr lang="en-US" dirty="0"/>
              <a:t>Clinical Decision Support</a:t>
            </a:r>
          </a:p>
        </p:txBody>
      </p:sp>
      <p:sp>
        <p:nvSpPr>
          <p:cNvPr id="18" name="Chevron 17">
            <a:extLst>
              <a:ext uri="{FF2B5EF4-FFF2-40B4-BE49-F238E27FC236}">
                <a16:creationId xmlns:a16="http://schemas.microsoft.com/office/drawing/2014/main" id="{C84B4408-D586-514F-9CCC-0D7A52D0CD5A}"/>
              </a:ext>
            </a:extLst>
          </p:cNvPr>
          <p:cNvSpPr/>
          <p:nvPr/>
        </p:nvSpPr>
        <p:spPr>
          <a:xfrm>
            <a:off x="4610092" y="2871787"/>
            <a:ext cx="1890713" cy="1000125"/>
          </a:xfrm>
          <a:prstGeom prst="chevron">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bg1"/>
                </a:solidFill>
              </a:rPr>
              <a:t>Model</a:t>
            </a:r>
          </a:p>
        </p:txBody>
      </p:sp>
      <p:sp>
        <p:nvSpPr>
          <p:cNvPr id="19" name="Chevron 18">
            <a:extLst>
              <a:ext uri="{FF2B5EF4-FFF2-40B4-BE49-F238E27FC236}">
                <a16:creationId xmlns:a16="http://schemas.microsoft.com/office/drawing/2014/main" id="{7BBEB8D0-7604-E04E-B54A-D25FF4E32C1E}"/>
              </a:ext>
            </a:extLst>
          </p:cNvPr>
          <p:cNvSpPr/>
          <p:nvPr/>
        </p:nvSpPr>
        <p:spPr>
          <a:xfrm>
            <a:off x="6268627" y="2871786"/>
            <a:ext cx="2415777" cy="1000125"/>
          </a:xfrm>
          <a:prstGeom prst="chevron">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bg1"/>
                </a:solidFill>
              </a:rPr>
              <a:t>Instantiation Method</a:t>
            </a:r>
          </a:p>
        </p:txBody>
      </p:sp>
      <p:sp>
        <p:nvSpPr>
          <p:cNvPr id="20" name="Oval 19">
            <a:extLst>
              <a:ext uri="{FF2B5EF4-FFF2-40B4-BE49-F238E27FC236}">
                <a16:creationId xmlns:a16="http://schemas.microsoft.com/office/drawing/2014/main" id="{38767DC3-028F-9C42-8050-BE781D46D357}"/>
              </a:ext>
            </a:extLst>
          </p:cNvPr>
          <p:cNvSpPr/>
          <p:nvPr/>
        </p:nvSpPr>
        <p:spPr>
          <a:xfrm>
            <a:off x="10056008" y="2857500"/>
            <a:ext cx="1628775" cy="1028700"/>
          </a:xfrm>
          <a:prstGeom prst="ellipse">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Empirical Evaluation</a:t>
            </a:r>
          </a:p>
        </p:txBody>
      </p:sp>
      <p:sp>
        <p:nvSpPr>
          <p:cNvPr id="21" name="Oval 20">
            <a:extLst>
              <a:ext uri="{FF2B5EF4-FFF2-40B4-BE49-F238E27FC236}">
                <a16:creationId xmlns:a16="http://schemas.microsoft.com/office/drawing/2014/main" id="{13396411-DD84-7B43-96D7-C142DDD207BD}"/>
              </a:ext>
            </a:extLst>
          </p:cNvPr>
          <p:cNvSpPr/>
          <p:nvPr/>
        </p:nvSpPr>
        <p:spPr>
          <a:xfrm>
            <a:off x="10047693" y="1409300"/>
            <a:ext cx="1441845" cy="623886"/>
          </a:xfrm>
          <a:prstGeom prst="ellipse">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400" dirty="0"/>
              <a:t>Empirical Evaluation</a:t>
            </a:r>
          </a:p>
        </p:txBody>
      </p:sp>
      <p:sp>
        <p:nvSpPr>
          <p:cNvPr id="22" name="Chevron 21">
            <a:extLst>
              <a:ext uri="{FF2B5EF4-FFF2-40B4-BE49-F238E27FC236}">
                <a16:creationId xmlns:a16="http://schemas.microsoft.com/office/drawing/2014/main" id="{0BA265F1-58EB-0D4C-9CD1-98ECDA2775B4}"/>
              </a:ext>
            </a:extLst>
          </p:cNvPr>
          <p:cNvSpPr/>
          <p:nvPr/>
        </p:nvSpPr>
        <p:spPr>
          <a:xfrm>
            <a:off x="7724777" y="2157803"/>
            <a:ext cx="2075260" cy="631431"/>
          </a:xfrm>
          <a:prstGeom prst="chevron">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400" dirty="0">
                <a:solidFill>
                  <a:schemeClr val="bg1"/>
                </a:solidFill>
              </a:rPr>
              <a:t>Relationship Extraction</a:t>
            </a:r>
          </a:p>
        </p:txBody>
      </p:sp>
      <p:sp>
        <p:nvSpPr>
          <p:cNvPr id="23" name="Chevron 22">
            <a:extLst>
              <a:ext uri="{FF2B5EF4-FFF2-40B4-BE49-F238E27FC236}">
                <a16:creationId xmlns:a16="http://schemas.microsoft.com/office/drawing/2014/main" id="{E667FFB8-61DF-F94D-A50B-C9FF8B7D0EFF}"/>
              </a:ext>
            </a:extLst>
          </p:cNvPr>
          <p:cNvSpPr/>
          <p:nvPr/>
        </p:nvSpPr>
        <p:spPr>
          <a:xfrm>
            <a:off x="7724777" y="1409301"/>
            <a:ext cx="2075260" cy="623885"/>
          </a:xfrm>
          <a:prstGeom prst="chevron">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400" dirty="0">
                <a:solidFill>
                  <a:schemeClr val="bg1"/>
                </a:solidFill>
              </a:rPr>
              <a:t>Relationship Scoring</a:t>
            </a:r>
          </a:p>
        </p:txBody>
      </p:sp>
      <p:sp>
        <p:nvSpPr>
          <p:cNvPr id="24" name="Oval 23">
            <a:extLst>
              <a:ext uri="{FF2B5EF4-FFF2-40B4-BE49-F238E27FC236}">
                <a16:creationId xmlns:a16="http://schemas.microsoft.com/office/drawing/2014/main" id="{B137E5BA-FB29-DA4B-9717-D35AF189B418}"/>
              </a:ext>
            </a:extLst>
          </p:cNvPr>
          <p:cNvSpPr/>
          <p:nvPr/>
        </p:nvSpPr>
        <p:spPr>
          <a:xfrm>
            <a:off x="10047692" y="2161575"/>
            <a:ext cx="1441845" cy="623886"/>
          </a:xfrm>
          <a:prstGeom prst="ellipse">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400" dirty="0"/>
              <a:t>Empirical Evaluation</a:t>
            </a:r>
          </a:p>
        </p:txBody>
      </p:sp>
      <p:cxnSp>
        <p:nvCxnSpPr>
          <p:cNvPr id="26" name="Elbow Connector 25">
            <a:extLst>
              <a:ext uri="{FF2B5EF4-FFF2-40B4-BE49-F238E27FC236}">
                <a16:creationId xmlns:a16="http://schemas.microsoft.com/office/drawing/2014/main" id="{FAE61A3D-00A8-F342-A81E-54A5FD45552F}"/>
              </a:ext>
            </a:extLst>
          </p:cNvPr>
          <p:cNvCxnSpPr>
            <a:cxnSpLocks/>
            <a:stCxn id="19" idx="0"/>
            <a:endCxn id="22" idx="1"/>
          </p:cNvCxnSpPr>
          <p:nvPr/>
        </p:nvCxnSpPr>
        <p:spPr>
          <a:xfrm rot="5400000" flipH="1" flipV="1">
            <a:off x="7434355" y="2265649"/>
            <a:ext cx="398267" cy="814009"/>
          </a:xfrm>
          <a:prstGeom prst="bentConnector2">
            <a:avLst/>
          </a:prstGeom>
          <a:ln w="12700">
            <a:tailEnd type="triangle" w="lg" len="lg"/>
          </a:ln>
        </p:spPr>
        <p:style>
          <a:lnRef idx="1">
            <a:schemeClr val="accent1"/>
          </a:lnRef>
          <a:fillRef idx="0">
            <a:schemeClr val="accent1"/>
          </a:fillRef>
          <a:effectRef idx="0">
            <a:schemeClr val="accent1"/>
          </a:effectRef>
          <a:fontRef idx="minor">
            <a:schemeClr val="tx1"/>
          </a:fontRef>
        </p:style>
      </p:cxnSp>
      <p:cxnSp>
        <p:nvCxnSpPr>
          <p:cNvPr id="27" name="Elbow Connector 26">
            <a:extLst>
              <a:ext uri="{FF2B5EF4-FFF2-40B4-BE49-F238E27FC236}">
                <a16:creationId xmlns:a16="http://schemas.microsoft.com/office/drawing/2014/main" id="{D2B65124-515C-9E48-9379-FB88BB0A6C5F}"/>
              </a:ext>
            </a:extLst>
          </p:cNvPr>
          <p:cNvCxnSpPr>
            <a:cxnSpLocks/>
            <a:stCxn id="19" idx="0"/>
            <a:endCxn id="23" idx="1"/>
          </p:cNvCxnSpPr>
          <p:nvPr/>
        </p:nvCxnSpPr>
        <p:spPr>
          <a:xfrm rot="5400000" flipH="1" flipV="1">
            <a:off x="7056331" y="1891397"/>
            <a:ext cx="1150542" cy="810236"/>
          </a:xfrm>
          <a:prstGeom prst="bentConnector2">
            <a:avLst/>
          </a:prstGeom>
          <a:ln w="12700">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77D29F9-0A4A-3848-BBB1-4F91BE468C99}"/>
              </a:ext>
            </a:extLst>
          </p:cNvPr>
          <p:cNvCxnSpPr>
            <a:cxnSpLocks/>
          </p:cNvCxnSpPr>
          <p:nvPr/>
        </p:nvCxnSpPr>
        <p:spPr>
          <a:xfrm flipV="1">
            <a:off x="5303038" y="5214146"/>
            <a:ext cx="0" cy="415129"/>
          </a:xfrm>
          <a:prstGeom prst="line">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E9EF85F8-D36A-3F4F-9D4A-BD2FC3245AB5}"/>
              </a:ext>
            </a:extLst>
          </p:cNvPr>
          <p:cNvCxnSpPr>
            <a:cxnSpLocks/>
          </p:cNvCxnSpPr>
          <p:nvPr/>
        </p:nvCxnSpPr>
        <p:spPr>
          <a:xfrm flipV="1">
            <a:off x="3081326" y="5214146"/>
            <a:ext cx="0" cy="415129"/>
          </a:xfrm>
          <a:prstGeom prst="line">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00B75BB8-8119-7946-A9A5-A9A62EEC027C}"/>
              </a:ext>
            </a:extLst>
          </p:cNvPr>
          <p:cNvCxnSpPr>
            <a:cxnSpLocks/>
            <a:endCxn id="13" idx="4"/>
          </p:cNvCxnSpPr>
          <p:nvPr/>
        </p:nvCxnSpPr>
        <p:spPr>
          <a:xfrm flipV="1">
            <a:off x="3098002" y="3886200"/>
            <a:ext cx="0" cy="456408"/>
          </a:xfrm>
          <a:prstGeom prst="line">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BDB25011-CC27-1A44-A0E6-D14253BE86EA}"/>
              </a:ext>
            </a:extLst>
          </p:cNvPr>
          <p:cNvCxnSpPr>
            <a:cxnSpLocks/>
            <a:endCxn id="18" idx="2"/>
          </p:cNvCxnSpPr>
          <p:nvPr/>
        </p:nvCxnSpPr>
        <p:spPr>
          <a:xfrm flipV="1">
            <a:off x="5303038" y="3871912"/>
            <a:ext cx="2379" cy="470696"/>
          </a:xfrm>
          <a:prstGeom prst="line">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C26FBC34-5D70-5D47-98EE-34BE46303783}"/>
              </a:ext>
            </a:extLst>
          </p:cNvPr>
          <p:cNvCxnSpPr>
            <a:cxnSpLocks/>
            <a:stCxn id="19" idx="3"/>
            <a:endCxn id="20" idx="2"/>
          </p:cNvCxnSpPr>
          <p:nvPr/>
        </p:nvCxnSpPr>
        <p:spPr>
          <a:xfrm>
            <a:off x="8684404" y="3371849"/>
            <a:ext cx="1371604" cy="1"/>
          </a:xfrm>
          <a:prstGeom prst="line">
            <a:avLst/>
          </a:prstGeom>
          <a:ln>
            <a:solidFill>
              <a:schemeClr val="accent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7830BB49-70A0-6B49-94A4-B225920AEBEE}"/>
              </a:ext>
            </a:extLst>
          </p:cNvPr>
          <p:cNvCxnSpPr>
            <a:cxnSpLocks/>
            <a:stCxn id="22" idx="3"/>
            <a:endCxn id="24" idx="2"/>
          </p:cNvCxnSpPr>
          <p:nvPr/>
        </p:nvCxnSpPr>
        <p:spPr>
          <a:xfrm flipV="1">
            <a:off x="9800037" y="2473518"/>
            <a:ext cx="247655" cy="1"/>
          </a:xfrm>
          <a:prstGeom prst="line">
            <a:avLst/>
          </a:prstGeom>
          <a:ln>
            <a:solidFill>
              <a:schemeClr val="accent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CD7A2FD6-88C7-0D4C-BB8D-9E7B1944A2C1}"/>
              </a:ext>
            </a:extLst>
          </p:cNvPr>
          <p:cNvCxnSpPr>
            <a:cxnSpLocks/>
            <a:stCxn id="23" idx="3"/>
            <a:endCxn id="21" idx="2"/>
          </p:cNvCxnSpPr>
          <p:nvPr/>
        </p:nvCxnSpPr>
        <p:spPr>
          <a:xfrm flipV="1">
            <a:off x="9800037" y="1721243"/>
            <a:ext cx="247656" cy="1"/>
          </a:xfrm>
          <a:prstGeom prst="line">
            <a:avLst/>
          </a:prstGeom>
          <a:ln>
            <a:solidFill>
              <a:schemeClr val="accent1"/>
            </a:solidFill>
            <a:tailEnd type="triangle" w="lg" len="lg"/>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0FA59AC8-62C6-FE49-B34A-9E49006687A5}"/>
              </a:ext>
            </a:extLst>
          </p:cNvPr>
          <p:cNvSpPr>
            <a:spLocks noGrp="1"/>
          </p:cNvSpPr>
          <p:nvPr>
            <p:ph type="sldNum" sz="quarter" idx="12"/>
          </p:nvPr>
        </p:nvSpPr>
        <p:spPr/>
        <p:txBody>
          <a:bodyPr/>
          <a:lstStyle/>
          <a:p>
            <a:fld id="{253CDD1E-6259-A844-8C68-CA31AA8918D9}" type="slidenum">
              <a:rPr lang="en-US" smtClean="0"/>
              <a:t>92</a:t>
            </a:fld>
            <a:endParaRPr lang="en-US"/>
          </a:p>
        </p:txBody>
      </p:sp>
      <p:sp>
        <p:nvSpPr>
          <p:cNvPr id="29" name="Snip Single Corner of Rectangle 28">
            <a:extLst>
              <a:ext uri="{FF2B5EF4-FFF2-40B4-BE49-F238E27FC236}">
                <a16:creationId xmlns:a16="http://schemas.microsoft.com/office/drawing/2014/main" id="{3291816B-B4D5-A249-A551-0DA2E756E03A}"/>
              </a:ext>
            </a:extLst>
          </p:cNvPr>
          <p:cNvSpPr/>
          <p:nvPr/>
        </p:nvSpPr>
        <p:spPr>
          <a:xfrm>
            <a:off x="2245814" y="2798957"/>
            <a:ext cx="471487" cy="385762"/>
          </a:xfrm>
          <a:prstGeom prst="snip1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1200" b="1" dirty="0">
                <a:solidFill>
                  <a:schemeClr val="tx1"/>
                </a:solidFill>
              </a:rPr>
              <a:t>RQ-1</a:t>
            </a:r>
          </a:p>
        </p:txBody>
      </p:sp>
      <p:sp>
        <p:nvSpPr>
          <p:cNvPr id="30" name="Snip Single Corner of Rectangle 29">
            <a:extLst>
              <a:ext uri="{FF2B5EF4-FFF2-40B4-BE49-F238E27FC236}">
                <a16:creationId xmlns:a16="http://schemas.microsoft.com/office/drawing/2014/main" id="{A907FEEE-7256-7245-88D4-859143C56993}"/>
              </a:ext>
            </a:extLst>
          </p:cNvPr>
          <p:cNvSpPr/>
          <p:nvPr/>
        </p:nvSpPr>
        <p:spPr>
          <a:xfrm>
            <a:off x="1956187" y="5486398"/>
            <a:ext cx="471487" cy="385762"/>
          </a:xfrm>
          <a:prstGeom prst="snip1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1200" b="1" dirty="0">
                <a:solidFill>
                  <a:schemeClr val="tx1"/>
                </a:solidFill>
              </a:rPr>
              <a:t>RQ-2</a:t>
            </a:r>
          </a:p>
        </p:txBody>
      </p:sp>
      <p:sp>
        <p:nvSpPr>
          <p:cNvPr id="32" name="Snip Single Corner of Rectangle 31">
            <a:extLst>
              <a:ext uri="{FF2B5EF4-FFF2-40B4-BE49-F238E27FC236}">
                <a16:creationId xmlns:a16="http://schemas.microsoft.com/office/drawing/2014/main" id="{9EA2B93B-C37D-6140-88A7-D57A5962DB11}"/>
              </a:ext>
            </a:extLst>
          </p:cNvPr>
          <p:cNvSpPr/>
          <p:nvPr/>
        </p:nvSpPr>
        <p:spPr>
          <a:xfrm>
            <a:off x="4563485" y="2693195"/>
            <a:ext cx="471487" cy="385762"/>
          </a:xfrm>
          <a:prstGeom prst="snip1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1200" b="1" dirty="0">
                <a:solidFill>
                  <a:schemeClr val="tx1"/>
                </a:solidFill>
              </a:rPr>
              <a:t>RQ-3</a:t>
            </a:r>
          </a:p>
        </p:txBody>
      </p:sp>
      <p:sp>
        <p:nvSpPr>
          <p:cNvPr id="33" name="Snip Single Corner of Rectangle 32">
            <a:extLst>
              <a:ext uri="{FF2B5EF4-FFF2-40B4-BE49-F238E27FC236}">
                <a16:creationId xmlns:a16="http://schemas.microsoft.com/office/drawing/2014/main" id="{E1E2F7E5-6B16-D346-A32C-EC4A2E1E751F}"/>
              </a:ext>
            </a:extLst>
          </p:cNvPr>
          <p:cNvSpPr/>
          <p:nvPr/>
        </p:nvSpPr>
        <p:spPr>
          <a:xfrm>
            <a:off x="6304939" y="2693195"/>
            <a:ext cx="471487" cy="385762"/>
          </a:xfrm>
          <a:prstGeom prst="snip1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1200" b="1" dirty="0">
                <a:solidFill>
                  <a:schemeClr val="tx1"/>
                </a:solidFill>
              </a:rPr>
              <a:t>RQ-3</a:t>
            </a:r>
          </a:p>
        </p:txBody>
      </p:sp>
      <p:sp>
        <p:nvSpPr>
          <p:cNvPr id="36" name="Snip Single Corner of Rectangle 35">
            <a:extLst>
              <a:ext uri="{FF2B5EF4-FFF2-40B4-BE49-F238E27FC236}">
                <a16:creationId xmlns:a16="http://schemas.microsoft.com/office/drawing/2014/main" id="{ED4D1A95-D60F-1B4B-8BF0-423C7C699EBE}"/>
              </a:ext>
            </a:extLst>
          </p:cNvPr>
          <p:cNvSpPr/>
          <p:nvPr/>
        </p:nvSpPr>
        <p:spPr>
          <a:xfrm>
            <a:off x="7328852" y="2276575"/>
            <a:ext cx="471487" cy="385762"/>
          </a:xfrm>
          <a:prstGeom prst="snip1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1200" b="1" dirty="0">
                <a:solidFill>
                  <a:schemeClr val="tx1"/>
                </a:solidFill>
              </a:rPr>
              <a:t>RQ-3</a:t>
            </a:r>
          </a:p>
        </p:txBody>
      </p:sp>
      <p:sp>
        <p:nvSpPr>
          <p:cNvPr id="37" name="Snip Single Corner of Rectangle 36">
            <a:extLst>
              <a:ext uri="{FF2B5EF4-FFF2-40B4-BE49-F238E27FC236}">
                <a16:creationId xmlns:a16="http://schemas.microsoft.com/office/drawing/2014/main" id="{5CD9357F-600A-344F-994D-6F6654E4C79B}"/>
              </a:ext>
            </a:extLst>
          </p:cNvPr>
          <p:cNvSpPr/>
          <p:nvPr/>
        </p:nvSpPr>
        <p:spPr>
          <a:xfrm>
            <a:off x="7324214" y="1466050"/>
            <a:ext cx="471487" cy="385762"/>
          </a:xfrm>
          <a:prstGeom prst="snip1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1200" b="1" dirty="0">
                <a:solidFill>
                  <a:schemeClr val="tx1"/>
                </a:solidFill>
              </a:rPr>
              <a:t>RQ-3</a:t>
            </a:r>
          </a:p>
        </p:txBody>
      </p:sp>
      <p:sp>
        <p:nvSpPr>
          <p:cNvPr id="39" name="Snip Single Corner of Rectangle 38">
            <a:extLst>
              <a:ext uri="{FF2B5EF4-FFF2-40B4-BE49-F238E27FC236}">
                <a16:creationId xmlns:a16="http://schemas.microsoft.com/office/drawing/2014/main" id="{78D9EF61-EA67-0A49-9CEE-400E69681183}"/>
              </a:ext>
            </a:extLst>
          </p:cNvPr>
          <p:cNvSpPr/>
          <p:nvPr/>
        </p:nvSpPr>
        <p:spPr>
          <a:xfrm>
            <a:off x="9775931" y="3450527"/>
            <a:ext cx="471487" cy="385762"/>
          </a:xfrm>
          <a:prstGeom prst="snip1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1200" b="1" dirty="0">
                <a:solidFill>
                  <a:schemeClr val="tx1"/>
                </a:solidFill>
              </a:rPr>
              <a:t>RQ-4</a:t>
            </a:r>
          </a:p>
        </p:txBody>
      </p:sp>
      <p:sp>
        <p:nvSpPr>
          <p:cNvPr id="40" name="Snip Single Corner of Rectangle 39">
            <a:extLst>
              <a:ext uri="{FF2B5EF4-FFF2-40B4-BE49-F238E27FC236}">
                <a16:creationId xmlns:a16="http://schemas.microsoft.com/office/drawing/2014/main" id="{7FAFA6DD-6C9B-5C42-9225-547F24B91EFA}"/>
              </a:ext>
            </a:extLst>
          </p:cNvPr>
          <p:cNvSpPr/>
          <p:nvPr/>
        </p:nvSpPr>
        <p:spPr>
          <a:xfrm>
            <a:off x="9800037" y="1775620"/>
            <a:ext cx="471487" cy="385762"/>
          </a:xfrm>
          <a:prstGeom prst="snip1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1200" b="1" dirty="0">
                <a:solidFill>
                  <a:schemeClr val="tx1"/>
                </a:solidFill>
              </a:rPr>
              <a:t>RQ-4</a:t>
            </a:r>
          </a:p>
        </p:txBody>
      </p:sp>
      <p:sp>
        <p:nvSpPr>
          <p:cNvPr id="41" name="Snip Single Corner of Rectangle 40">
            <a:extLst>
              <a:ext uri="{FF2B5EF4-FFF2-40B4-BE49-F238E27FC236}">
                <a16:creationId xmlns:a16="http://schemas.microsoft.com/office/drawing/2014/main" id="{108D9229-BF63-684B-B5B7-9C9BC3ADF1C6}"/>
              </a:ext>
            </a:extLst>
          </p:cNvPr>
          <p:cNvSpPr/>
          <p:nvPr/>
        </p:nvSpPr>
        <p:spPr>
          <a:xfrm>
            <a:off x="9826843" y="2540179"/>
            <a:ext cx="471487" cy="385762"/>
          </a:xfrm>
          <a:prstGeom prst="snip1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1200" b="1" dirty="0">
                <a:solidFill>
                  <a:schemeClr val="tx1"/>
                </a:solidFill>
              </a:rPr>
              <a:t>RQ-4</a:t>
            </a:r>
          </a:p>
        </p:txBody>
      </p:sp>
      <p:sp>
        <p:nvSpPr>
          <p:cNvPr id="42" name="Rounded Rectangle 41">
            <a:extLst>
              <a:ext uri="{FF2B5EF4-FFF2-40B4-BE49-F238E27FC236}">
                <a16:creationId xmlns:a16="http://schemas.microsoft.com/office/drawing/2014/main" id="{A78737BD-0923-174F-B448-8DBF67D5972B}"/>
              </a:ext>
            </a:extLst>
          </p:cNvPr>
          <p:cNvSpPr/>
          <p:nvPr/>
        </p:nvSpPr>
        <p:spPr>
          <a:xfrm>
            <a:off x="2200270" y="4342608"/>
            <a:ext cx="1795464" cy="871538"/>
          </a:xfrm>
          <a:prstGeom prst="roundRect">
            <a:avLst/>
          </a:prstGeom>
          <a:no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tx1"/>
                </a:solidFill>
              </a:rPr>
              <a:t>Multiple</a:t>
            </a:r>
            <a:br>
              <a:rPr lang="en-US" dirty="0">
                <a:solidFill>
                  <a:schemeClr val="tx1"/>
                </a:solidFill>
              </a:rPr>
            </a:br>
            <a:r>
              <a:rPr lang="en-US" dirty="0">
                <a:solidFill>
                  <a:schemeClr val="tx1"/>
                </a:solidFill>
              </a:rPr>
              <a:t>Interaction IR</a:t>
            </a:r>
          </a:p>
        </p:txBody>
      </p:sp>
      <p:sp>
        <p:nvSpPr>
          <p:cNvPr id="43" name="Rounded Rectangle 42">
            <a:extLst>
              <a:ext uri="{FF2B5EF4-FFF2-40B4-BE49-F238E27FC236}">
                <a16:creationId xmlns:a16="http://schemas.microsoft.com/office/drawing/2014/main" id="{22988FE0-5091-2A45-81C4-CD28F3B02AEE}"/>
              </a:ext>
            </a:extLst>
          </p:cNvPr>
          <p:cNvSpPr/>
          <p:nvPr/>
        </p:nvSpPr>
        <p:spPr>
          <a:xfrm>
            <a:off x="4405306" y="4342608"/>
            <a:ext cx="1795464" cy="871538"/>
          </a:xfrm>
          <a:prstGeom prst="roundRect">
            <a:avLst/>
          </a:prstGeom>
          <a:no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tx1"/>
                </a:solidFill>
              </a:rPr>
              <a:t>Minimal</a:t>
            </a:r>
            <a:br>
              <a:rPr lang="en-US" dirty="0">
                <a:solidFill>
                  <a:schemeClr val="tx1"/>
                </a:solidFill>
              </a:rPr>
            </a:br>
            <a:r>
              <a:rPr lang="en-US" dirty="0">
                <a:solidFill>
                  <a:schemeClr val="tx1"/>
                </a:solidFill>
              </a:rPr>
              <a:t>Interaction IR</a:t>
            </a:r>
          </a:p>
        </p:txBody>
      </p:sp>
    </p:spTree>
    <p:extLst>
      <p:ext uri="{BB962C8B-B14F-4D97-AF65-F5344CB8AC3E}">
        <p14:creationId xmlns:p14="http://schemas.microsoft.com/office/powerpoint/2010/main" val="2756067969"/>
      </p:ext>
    </p:extLst>
  </p:cSld>
  <p:clrMapOvr>
    <a:masterClrMapping/>
  </p:clrMapOvr>
  <mc:AlternateContent xmlns:mc="http://schemas.openxmlformats.org/markup-compatibility/2006" xmlns:p14="http://schemas.microsoft.com/office/powerpoint/2010/main">
    <mc:Choice Requires="p14">
      <p:transition spd="slow" p14:dur="2000" advTm="34087"/>
    </mc:Choice>
    <mc:Fallback xmlns="">
      <p:transition spd="slow" advTm="34087"/>
    </mc:Fallback>
  </mc:AlternateContent>
</p:sld>
</file>

<file path=ppt/slides/slide93.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13" name="Freeform: Shape 10">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834C4D6-62A0-1949-A64B-C9E1EA758CAD}"/>
              </a:ext>
            </a:extLst>
          </p:cNvPr>
          <p:cNvSpPr>
            <a:spLocks noGrp="1"/>
          </p:cNvSpPr>
          <p:nvPr>
            <p:ph type="title"/>
          </p:nvPr>
        </p:nvSpPr>
        <p:spPr>
          <a:xfrm>
            <a:off x="863029" y="1012004"/>
            <a:ext cx="3416158" cy="4795408"/>
          </a:xfrm>
        </p:spPr>
        <p:txBody>
          <a:bodyPr>
            <a:normAutofit/>
          </a:bodyPr>
          <a:lstStyle/>
          <a:p>
            <a:r>
              <a:rPr lang="en-US">
                <a:solidFill>
                  <a:srgbClr val="FFFFFF"/>
                </a:solidFill>
              </a:rPr>
              <a:t>Summary of Primary Contributions</a:t>
            </a:r>
          </a:p>
        </p:txBody>
      </p:sp>
      <p:sp>
        <p:nvSpPr>
          <p:cNvPr id="4" name="Slide Number Placeholder 3">
            <a:extLst>
              <a:ext uri="{FF2B5EF4-FFF2-40B4-BE49-F238E27FC236}">
                <a16:creationId xmlns:a16="http://schemas.microsoft.com/office/drawing/2014/main" id="{1F8AC131-6AE0-CE40-9F09-F30656C4C1A2}"/>
              </a:ext>
            </a:extLst>
          </p:cNvPr>
          <p:cNvSpPr>
            <a:spLocks noGrp="1"/>
          </p:cNvSpPr>
          <p:nvPr>
            <p:ph type="sldNum" sz="quarter" idx="12"/>
          </p:nvPr>
        </p:nvSpPr>
        <p:spPr>
          <a:xfrm>
            <a:off x="10726220" y="6356350"/>
            <a:ext cx="627580" cy="365125"/>
          </a:xfrm>
        </p:spPr>
        <p:txBody>
          <a:bodyPr>
            <a:normAutofit/>
          </a:bodyPr>
          <a:lstStyle/>
          <a:p>
            <a:pPr>
              <a:spcAft>
                <a:spcPts val="600"/>
              </a:spcAft>
            </a:pPr>
            <a:fld id="{253CDD1E-6259-A844-8C68-CA31AA8918D9}" type="slidenum">
              <a:rPr lang="en-US">
                <a:solidFill>
                  <a:prstClr val="black">
                    <a:tint val="75000"/>
                  </a:prstClr>
                </a:solidFill>
              </a:rPr>
              <a:pPr>
                <a:spcAft>
                  <a:spcPts val="600"/>
                </a:spcAft>
              </a:pPr>
              <a:t>93</a:t>
            </a:fld>
            <a:endParaRPr lang="en-US">
              <a:solidFill>
                <a:prstClr val="black">
                  <a:tint val="75000"/>
                </a:prstClr>
              </a:solidFill>
            </a:endParaRPr>
          </a:p>
        </p:txBody>
      </p:sp>
      <p:graphicFrame>
        <p:nvGraphicFramePr>
          <p:cNvPr id="14" name="Content Placeholder 2">
            <a:extLst>
              <a:ext uri="{FF2B5EF4-FFF2-40B4-BE49-F238E27FC236}">
                <a16:creationId xmlns:a16="http://schemas.microsoft.com/office/drawing/2014/main" id="{A7D50245-8B55-43EF-92D5-9D1A2335E9D3}"/>
              </a:ext>
            </a:extLst>
          </p:cNvPr>
          <p:cNvGraphicFramePr>
            <a:graphicFrameLocks noGrp="1"/>
          </p:cNvGraphicFramePr>
          <p:nvPr>
            <p:ph idx="1"/>
            <p:extLst>
              <p:ext uri="{D42A27DB-BD31-4B8C-83A1-F6EECF244321}">
                <p14:modId xmlns:p14="http://schemas.microsoft.com/office/powerpoint/2010/main" val="1217472342"/>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38145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4">
                                            <p:graphicEl>
                                              <a:dgm id="{E1DBD692-2A89-4689-8091-46423E228CD2}"/>
                                            </p:graphicEl>
                                          </p:spTgt>
                                        </p:tgtEl>
                                        <p:attrNameLst>
                                          <p:attrName>style.visibility</p:attrName>
                                        </p:attrNameLst>
                                      </p:cBhvr>
                                      <p:to>
                                        <p:strVal val="visible"/>
                                      </p:to>
                                    </p:set>
                                    <p:animEffect transition="in" filter="dissolve">
                                      <p:cBhvr>
                                        <p:cTn id="7" dur="500"/>
                                        <p:tgtEl>
                                          <p:spTgt spid="14">
                                            <p:graphicEl>
                                              <a:dgm id="{E1DBD692-2A89-4689-8091-46423E228CD2}"/>
                                            </p:graphic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4">
                                            <p:graphicEl>
                                              <a:dgm id="{9FDD74C3-EA3B-4956-81C4-9BA72116DE06}"/>
                                            </p:graphicEl>
                                          </p:spTgt>
                                        </p:tgtEl>
                                        <p:attrNameLst>
                                          <p:attrName>style.visibility</p:attrName>
                                        </p:attrNameLst>
                                      </p:cBhvr>
                                      <p:to>
                                        <p:strVal val="visible"/>
                                      </p:to>
                                    </p:set>
                                    <p:animEffect transition="in" filter="dissolve">
                                      <p:cBhvr>
                                        <p:cTn id="10" dur="500"/>
                                        <p:tgtEl>
                                          <p:spTgt spid="14">
                                            <p:graphicEl>
                                              <a:dgm id="{9FDD74C3-EA3B-4956-81C4-9BA72116DE06}"/>
                                            </p:graphic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14">
                                            <p:graphicEl>
                                              <a:dgm id="{4108990F-195F-4D52-A230-78DC665DC9EC}"/>
                                            </p:graphicEl>
                                          </p:spTgt>
                                        </p:tgtEl>
                                        <p:attrNameLst>
                                          <p:attrName>style.visibility</p:attrName>
                                        </p:attrNameLst>
                                      </p:cBhvr>
                                      <p:to>
                                        <p:strVal val="visible"/>
                                      </p:to>
                                    </p:set>
                                    <p:animEffect transition="in" filter="dissolve">
                                      <p:cBhvr>
                                        <p:cTn id="13" dur="500"/>
                                        <p:tgtEl>
                                          <p:spTgt spid="14">
                                            <p:graphicEl>
                                              <a:dgm id="{4108990F-195F-4D52-A230-78DC665DC9EC}"/>
                                            </p:graphic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14">
                                            <p:graphicEl>
                                              <a:dgm id="{24065591-4AB5-4B8A-AB8F-B62990848732}"/>
                                            </p:graphicEl>
                                          </p:spTgt>
                                        </p:tgtEl>
                                        <p:attrNameLst>
                                          <p:attrName>style.visibility</p:attrName>
                                        </p:attrNameLst>
                                      </p:cBhvr>
                                      <p:to>
                                        <p:strVal val="visible"/>
                                      </p:to>
                                    </p:set>
                                    <p:animEffect transition="in" filter="dissolve">
                                      <p:cBhvr>
                                        <p:cTn id="18" dur="500"/>
                                        <p:tgtEl>
                                          <p:spTgt spid="14">
                                            <p:graphicEl>
                                              <a:dgm id="{24065591-4AB5-4B8A-AB8F-B62990848732}"/>
                                            </p:graphic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14">
                                            <p:graphicEl>
                                              <a:dgm id="{DAC9AF09-A206-470C-B506-73462835FFDF}"/>
                                            </p:graphicEl>
                                          </p:spTgt>
                                        </p:tgtEl>
                                        <p:attrNameLst>
                                          <p:attrName>style.visibility</p:attrName>
                                        </p:attrNameLst>
                                      </p:cBhvr>
                                      <p:to>
                                        <p:strVal val="visible"/>
                                      </p:to>
                                    </p:set>
                                    <p:animEffect transition="in" filter="dissolve">
                                      <p:cBhvr>
                                        <p:cTn id="21" dur="500"/>
                                        <p:tgtEl>
                                          <p:spTgt spid="14">
                                            <p:graphicEl>
                                              <a:dgm id="{DAC9AF09-A206-470C-B506-73462835FFDF}"/>
                                            </p:graphicEl>
                                          </p:spTgt>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14">
                                            <p:graphicEl>
                                              <a:dgm id="{BB50127A-2FE7-4B60-825A-967DA1716C35}"/>
                                            </p:graphicEl>
                                          </p:spTgt>
                                        </p:tgtEl>
                                        <p:attrNameLst>
                                          <p:attrName>style.visibility</p:attrName>
                                        </p:attrNameLst>
                                      </p:cBhvr>
                                      <p:to>
                                        <p:strVal val="visible"/>
                                      </p:to>
                                    </p:set>
                                    <p:animEffect transition="in" filter="dissolve">
                                      <p:cBhvr>
                                        <p:cTn id="24" dur="500"/>
                                        <p:tgtEl>
                                          <p:spTgt spid="14">
                                            <p:graphicEl>
                                              <a:dgm id="{BB50127A-2FE7-4B60-825A-967DA1716C35}"/>
                                            </p:graphicEl>
                                          </p:spTgt>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grpId="0" nodeType="clickEffect">
                                  <p:stCondLst>
                                    <p:cond delay="0"/>
                                  </p:stCondLst>
                                  <p:childTnLst>
                                    <p:set>
                                      <p:cBhvr>
                                        <p:cTn id="28" dur="1" fill="hold">
                                          <p:stCondLst>
                                            <p:cond delay="0"/>
                                          </p:stCondLst>
                                        </p:cTn>
                                        <p:tgtEl>
                                          <p:spTgt spid="14">
                                            <p:graphicEl>
                                              <a:dgm id="{B59DB9C3-1E3A-4E9D-8136-8B9DA0AF076A}"/>
                                            </p:graphicEl>
                                          </p:spTgt>
                                        </p:tgtEl>
                                        <p:attrNameLst>
                                          <p:attrName>style.visibility</p:attrName>
                                        </p:attrNameLst>
                                      </p:cBhvr>
                                      <p:to>
                                        <p:strVal val="visible"/>
                                      </p:to>
                                    </p:set>
                                    <p:animEffect transition="in" filter="dissolve">
                                      <p:cBhvr>
                                        <p:cTn id="29" dur="500"/>
                                        <p:tgtEl>
                                          <p:spTgt spid="14">
                                            <p:graphicEl>
                                              <a:dgm id="{B59DB9C3-1E3A-4E9D-8136-8B9DA0AF076A}"/>
                                            </p:graphicEl>
                                          </p:spTgt>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14">
                                            <p:graphicEl>
                                              <a:dgm id="{DF400AFD-7499-4C4B-98A3-A4929C8D9946}"/>
                                            </p:graphicEl>
                                          </p:spTgt>
                                        </p:tgtEl>
                                        <p:attrNameLst>
                                          <p:attrName>style.visibility</p:attrName>
                                        </p:attrNameLst>
                                      </p:cBhvr>
                                      <p:to>
                                        <p:strVal val="visible"/>
                                      </p:to>
                                    </p:set>
                                    <p:animEffect transition="in" filter="dissolve">
                                      <p:cBhvr>
                                        <p:cTn id="32" dur="500"/>
                                        <p:tgtEl>
                                          <p:spTgt spid="14">
                                            <p:graphicEl>
                                              <a:dgm id="{DF400AFD-7499-4C4B-98A3-A4929C8D9946}"/>
                                            </p:graphicEl>
                                          </p:spTgt>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14">
                                            <p:graphicEl>
                                              <a:dgm id="{EF4BAE87-BC8E-4B5D-826C-DF4E10B3F3CB}"/>
                                            </p:graphicEl>
                                          </p:spTgt>
                                        </p:tgtEl>
                                        <p:attrNameLst>
                                          <p:attrName>style.visibility</p:attrName>
                                        </p:attrNameLst>
                                      </p:cBhvr>
                                      <p:to>
                                        <p:strVal val="visible"/>
                                      </p:to>
                                    </p:set>
                                    <p:animEffect transition="in" filter="dissolve">
                                      <p:cBhvr>
                                        <p:cTn id="35" dur="500"/>
                                        <p:tgtEl>
                                          <p:spTgt spid="14">
                                            <p:graphicEl>
                                              <a:dgm id="{EF4BAE87-BC8E-4B5D-826C-DF4E10B3F3CB}"/>
                                            </p:graphicEl>
                                          </p:spTgt>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grpId="0" nodeType="clickEffect">
                                  <p:stCondLst>
                                    <p:cond delay="0"/>
                                  </p:stCondLst>
                                  <p:childTnLst>
                                    <p:set>
                                      <p:cBhvr>
                                        <p:cTn id="39" dur="1" fill="hold">
                                          <p:stCondLst>
                                            <p:cond delay="0"/>
                                          </p:stCondLst>
                                        </p:cTn>
                                        <p:tgtEl>
                                          <p:spTgt spid="14">
                                            <p:graphicEl>
                                              <a:dgm id="{50C1637B-DCC2-48BD-A169-02EA7068371E}"/>
                                            </p:graphicEl>
                                          </p:spTgt>
                                        </p:tgtEl>
                                        <p:attrNameLst>
                                          <p:attrName>style.visibility</p:attrName>
                                        </p:attrNameLst>
                                      </p:cBhvr>
                                      <p:to>
                                        <p:strVal val="visible"/>
                                      </p:to>
                                    </p:set>
                                    <p:animEffect transition="in" filter="dissolve">
                                      <p:cBhvr>
                                        <p:cTn id="40" dur="500"/>
                                        <p:tgtEl>
                                          <p:spTgt spid="14">
                                            <p:graphicEl>
                                              <a:dgm id="{50C1637B-DCC2-48BD-A169-02EA7068371E}"/>
                                            </p:graphicEl>
                                          </p:spTgt>
                                        </p:tgtEl>
                                      </p:cBhvr>
                                    </p:animEffect>
                                  </p:childTnLst>
                                </p:cTn>
                              </p:par>
                              <p:par>
                                <p:cTn id="41" presetID="9" presetClass="entr" presetSubtype="0" fill="hold" grpId="0" nodeType="withEffect">
                                  <p:stCondLst>
                                    <p:cond delay="0"/>
                                  </p:stCondLst>
                                  <p:childTnLst>
                                    <p:set>
                                      <p:cBhvr>
                                        <p:cTn id="42" dur="1" fill="hold">
                                          <p:stCondLst>
                                            <p:cond delay="0"/>
                                          </p:stCondLst>
                                        </p:cTn>
                                        <p:tgtEl>
                                          <p:spTgt spid="14">
                                            <p:graphicEl>
                                              <a:dgm id="{40516E1B-FE44-4660-8AFC-8FEBE78E9542}"/>
                                            </p:graphicEl>
                                          </p:spTgt>
                                        </p:tgtEl>
                                        <p:attrNameLst>
                                          <p:attrName>style.visibility</p:attrName>
                                        </p:attrNameLst>
                                      </p:cBhvr>
                                      <p:to>
                                        <p:strVal val="visible"/>
                                      </p:to>
                                    </p:set>
                                    <p:animEffect transition="in" filter="dissolve">
                                      <p:cBhvr>
                                        <p:cTn id="43" dur="500"/>
                                        <p:tgtEl>
                                          <p:spTgt spid="14">
                                            <p:graphicEl>
                                              <a:dgm id="{40516E1B-FE44-4660-8AFC-8FEBE78E9542}"/>
                                            </p:graphicEl>
                                          </p:spTgt>
                                        </p:tgtEl>
                                      </p:cBhvr>
                                    </p:animEffect>
                                  </p:childTnLst>
                                </p:cTn>
                              </p:par>
                              <p:par>
                                <p:cTn id="44" presetID="9" presetClass="entr" presetSubtype="0" fill="hold" grpId="0" nodeType="withEffect">
                                  <p:stCondLst>
                                    <p:cond delay="0"/>
                                  </p:stCondLst>
                                  <p:childTnLst>
                                    <p:set>
                                      <p:cBhvr>
                                        <p:cTn id="45" dur="1" fill="hold">
                                          <p:stCondLst>
                                            <p:cond delay="0"/>
                                          </p:stCondLst>
                                        </p:cTn>
                                        <p:tgtEl>
                                          <p:spTgt spid="14">
                                            <p:graphicEl>
                                              <a:dgm id="{0BBFBBFB-0543-4FE1-99B0-39F3D56AF282}"/>
                                            </p:graphicEl>
                                          </p:spTgt>
                                        </p:tgtEl>
                                        <p:attrNameLst>
                                          <p:attrName>style.visibility</p:attrName>
                                        </p:attrNameLst>
                                      </p:cBhvr>
                                      <p:to>
                                        <p:strVal val="visible"/>
                                      </p:to>
                                    </p:set>
                                    <p:animEffect transition="in" filter="dissolve">
                                      <p:cBhvr>
                                        <p:cTn id="46" dur="500"/>
                                        <p:tgtEl>
                                          <p:spTgt spid="14">
                                            <p:graphicEl>
                                              <a:dgm id="{0BBFBBFB-0543-4FE1-99B0-39F3D56AF282}"/>
                                            </p:graphicEl>
                                          </p:spTgt>
                                        </p:tgtEl>
                                      </p:cBhvr>
                                    </p:animEffect>
                                  </p:childTnLst>
                                </p:cTn>
                              </p:par>
                            </p:childTnLst>
                          </p:cTn>
                        </p:par>
                      </p:childTnLst>
                    </p:cTn>
                  </p:par>
                  <p:par>
                    <p:cTn id="47" fill="hold">
                      <p:stCondLst>
                        <p:cond delay="indefinite"/>
                      </p:stCondLst>
                      <p:childTnLst>
                        <p:par>
                          <p:cTn id="48" fill="hold">
                            <p:stCondLst>
                              <p:cond delay="0"/>
                            </p:stCondLst>
                            <p:childTnLst>
                              <p:par>
                                <p:cTn id="49" presetID="9" presetClass="entr" presetSubtype="0" fill="hold" grpId="0" nodeType="clickEffect">
                                  <p:stCondLst>
                                    <p:cond delay="0"/>
                                  </p:stCondLst>
                                  <p:childTnLst>
                                    <p:set>
                                      <p:cBhvr>
                                        <p:cTn id="50" dur="1" fill="hold">
                                          <p:stCondLst>
                                            <p:cond delay="0"/>
                                          </p:stCondLst>
                                        </p:cTn>
                                        <p:tgtEl>
                                          <p:spTgt spid="14">
                                            <p:graphicEl>
                                              <a:dgm id="{85CCC700-844B-464E-B328-AE440006A903}"/>
                                            </p:graphicEl>
                                          </p:spTgt>
                                        </p:tgtEl>
                                        <p:attrNameLst>
                                          <p:attrName>style.visibility</p:attrName>
                                        </p:attrNameLst>
                                      </p:cBhvr>
                                      <p:to>
                                        <p:strVal val="visible"/>
                                      </p:to>
                                    </p:set>
                                    <p:animEffect transition="in" filter="dissolve">
                                      <p:cBhvr>
                                        <p:cTn id="51" dur="500"/>
                                        <p:tgtEl>
                                          <p:spTgt spid="14">
                                            <p:graphicEl>
                                              <a:dgm id="{85CCC700-844B-464E-B328-AE440006A903}"/>
                                            </p:graphicEl>
                                          </p:spTgt>
                                        </p:tgtEl>
                                      </p:cBhvr>
                                    </p:animEffect>
                                  </p:childTnLst>
                                </p:cTn>
                              </p:par>
                              <p:par>
                                <p:cTn id="52" presetID="9" presetClass="entr" presetSubtype="0" fill="hold" grpId="0" nodeType="withEffect">
                                  <p:stCondLst>
                                    <p:cond delay="0"/>
                                  </p:stCondLst>
                                  <p:childTnLst>
                                    <p:set>
                                      <p:cBhvr>
                                        <p:cTn id="53" dur="1" fill="hold">
                                          <p:stCondLst>
                                            <p:cond delay="0"/>
                                          </p:stCondLst>
                                        </p:cTn>
                                        <p:tgtEl>
                                          <p:spTgt spid="14">
                                            <p:graphicEl>
                                              <a:dgm id="{4672D6D2-C0E5-483F-B44C-EABC149A8CEE}"/>
                                            </p:graphicEl>
                                          </p:spTgt>
                                        </p:tgtEl>
                                        <p:attrNameLst>
                                          <p:attrName>style.visibility</p:attrName>
                                        </p:attrNameLst>
                                      </p:cBhvr>
                                      <p:to>
                                        <p:strVal val="visible"/>
                                      </p:to>
                                    </p:set>
                                    <p:animEffect transition="in" filter="dissolve">
                                      <p:cBhvr>
                                        <p:cTn id="54" dur="500"/>
                                        <p:tgtEl>
                                          <p:spTgt spid="14">
                                            <p:graphicEl>
                                              <a:dgm id="{4672D6D2-C0E5-483F-B44C-EABC149A8CEE}"/>
                                            </p:graphicEl>
                                          </p:spTgt>
                                        </p:tgtEl>
                                      </p:cBhvr>
                                    </p:animEffect>
                                  </p:childTnLst>
                                </p:cTn>
                              </p:par>
                              <p:par>
                                <p:cTn id="55" presetID="9" presetClass="entr" presetSubtype="0" fill="hold" grpId="0" nodeType="withEffect">
                                  <p:stCondLst>
                                    <p:cond delay="0"/>
                                  </p:stCondLst>
                                  <p:childTnLst>
                                    <p:set>
                                      <p:cBhvr>
                                        <p:cTn id="56" dur="1" fill="hold">
                                          <p:stCondLst>
                                            <p:cond delay="0"/>
                                          </p:stCondLst>
                                        </p:cTn>
                                        <p:tgtEl>
                                          <p:spTgt spid="14">
                                            <p:graphicEl>
                                              <a:dgm id="{C5B03C7A-92BD-4C53-A6CF-9C61855C3B73}"/>
                                            </p:graphicEl>
                                          </p:spTgt>
                                        </p:tgtEl>
                                        <p:attrNameLst>
                                          <p:attrName>style.visibility</p:attrName>
                                        </p:attrNameLst>
                                      </p:cBhvr>
                                      <p:to>
                                        <p:strVal val="visible"/>
                                      </p:to>
                                    </p:set>
                                    <p:animEffect transition="in" filter="dissolve">
                                      <p:cBhvr>
                                        <p:cTn id="57" dur="500"/>
                                        <p:tgtEl>
                                          <p:spTgt spid="14">
                                            <p:graphicEl>
                                              <a:dgm id="{C5B03C7A-92BD-4C53-A6CF-9C61855C3B73}"/>
                                            </p:graphicEl>
                                          </p:spTgt>
                                        </p:tgtEl>
                                      </p:cBhvr>
                                    </p:animEffect>
                                  </p:childTnLst>
                                </p:cTn>
                              </p:par>
                            </p:childTnLst>
                          </p:cTn>
                        </p:par>
                      </p:childTnLst>
                    </p:cTn>
                  </p:par>
                  <p:par>
                    <p:cTn id="58" fill="hold">
                      <p:stCondLst>
                        <p:cond delay="indefinite"/>
                      </p:stCondLst>
                      <p:childTnLst>
                        <p:par>
                          <p:cTn id="59" fill="hold">
                            <p:stCondLst>
                              <p:cond delay="0"/>
                            </p:stCondLst>
                            <p:childTnLst>
                              <p:par>
                                <p:cTn id="60" presetID="9" presetClass="entr" presetSubtype="0" fill="hold" grpId="0" nodeType="clickEffect">
                                  <p:stCondLst>
                                    <p:cond delay="0"/>
                                  </p:stCondLst>
                                  <p:childTnLst>
                                    <p:set>
                                      <p:cBhvr>
                                        <p:cTn id="61" dur="1" fill="hold">
                                          <p:stCondLst>
                                            <p:cond delay="0"/>
                                          </p:stCondLst>
                                        </p:cTn>
                                        <p:tgtEl>
                                          <p:spTgt spid="14">
                                            <p:graphicEl>
                                              <a:dgm id="{1F7F62AF-9161-4CDA-BA27-4621E687375E}"/>
                                            </p:graphicEl>
                                          </p:spTgt>
                                        </p:tgtEl>
                                        <p:attrNameLst>
                                          <p:attrName>style.visibility</p:attrName>
                                        </p:attrNameLst>
                                      </p:cBhvr>
                                      <p:to>
                                        <p:strVal val="visible"/>
                                      </p:to>
                                    </p:set>
                                    <p:animEffect transition="in" filter="dissolve">
                                      <p:cBhvr>
                                        <p:cTn id="62" dur="500"/>
                                        <p:tgtEl>
                                          <p:spTgt spid="14">
                                            <p:graphicEl>
                                              <a:dgm id="{1F7F62AF-9161-4CDA-BA27-4621E687375E}"/>
                                            </p:graphicEl>
                                          </p:spTgt>
                                        </p:tgtEl>
                                      </p:cBhvr>
                                    </p:animEffect>
                                  </p:childTnLst>
                                </p:cTn>
                              </p:par>
                              <p:par>
                                <p:cTn id="63" presetID="9" presetClass="entr" presetSubtype="0" fill="hold" grpId="0" nodeType="withEffect">
                                  <p:stCondLst>
                                    <p:cond delay="0"/>
                                  </p:stCondLst>
                                  <p:childTnLst>
                                    <p:set>
                                      <p:cBhvr>
                                        <p:cTn id="64" dur="1" fill="hold">
                                          <p:stCondLst>
                                            <p:cond delay="0"/>
                                          </p:stCondLst>
                                        </p:cTn>
                                        <p:tgtEl>
                                          <p:spTgt spid="14">
                                            <p:graphicEl>
                                              <a:dgm id="{2F443FE8-FE4A-4CE7-9E3A-25FD295692A2}"/>
                                            </p:graphicEl>
                                          </p:spTgt>
                                        </p:tgtEl>
                                        <p:attrNameLst>
                                          <p:attrName>style.visibility</p:attrName>
                                        </p:attrNameLst>
                                      </p:cBhvr>
                                      <p:to>
                                        <p:strVal val="visible"/>
                                      </p:to>
                                    </p:set>
                                    <p:animEffect transition="in" filter="dissolve">
                                      <p:cBhvr>
                                        <p:cTn id="65" dur="500"/>
                                        <p:tgtEl>
                                          <p:spTgt spid="14">
                                            <p:graphicEl>
                                              <a:dgm id="{2F443FE8-FE4A-4CE7-9E3A-25FD295692A2}"/>
                                            </p:graphicEl>
                                          </p:spTgt>
                                        </p:tgtEl>
                                      </p:cBhvr>
                                    </p:animEffect>
                                  </p:childTnLst>
                                </p:cTn>
                              </p:par>
                              <p:par>
                                <p:cTn id="66" presetID="9" presetClass="entr" presetSubtype="0" fill="hold" grpId="0" nodeType="withEffect">
                                  <p:stCondLst>
                                    <p:cond delay="0"/>
                                  </p:stCondLst>
                                  <p:childTnLst>
                                    <p:set>
                                      <p:cBhvr>
                                        <p:cTn id="67" dur="1" fill="hold">
                                          <p:stCondLst>
                                            <p:cond delay="0"/>
                                          </p:stCondLst>
                                        </p:cTn>
                                        <p:tgtEl>
                                          <p:spTgt spid="14">
                                            <p:graphicEl>
                                              <a:dgm id="{83C39D7E-278A-426A-8CDB-10D289461F97}"/>
                                            </p:graphicEl>
                                          </p:spTgt>
                                        </p:tgtEl>
                                        <p:attrNameLst>
                                          <p:attrName>style.visibility</p:attrName>
                                        </p:attrNameLst>
                                      </p:cBhvr>
                                      <p:to>
                                        <p:strVal val="visible"/>
                                      </p:to>
                                    </p:set>
                                    <p:animEffect transition="in" filter="dissolve">
                                      <p:cBhvr>
                                        <p:cTn id="68" dur="500"/>
                                        <p:tgtEl>
                                          <p:spTgt spid="14">
                                            <p:graphicEl>
                                              <a:dgm id="{83C39D7E-278A-426A-8CDB-10D289461F97}"/>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4" grpId="0">
        <p:bldSub>
          <a:bldDgm bld="one"/>
        </p:bldSub>
      </p:bldGraphic>
    </p:bldLst>
  </p:timing>
</p:sld>
</file>

<file path=ppt/slides/slide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EEC25-6C1E-6F4F-9816-343280E0D279}"/>
              </a:ext>
            </a:extLst>
          </p:cNvPr>
          <p:cNvSpPr>
            <a:spLocks noGrp="1"/>
          </p:cNvSpPr>
          <p:nvPr>
            <p:ph type="title"/>
          </p:nvPr>
        </p:nvSpPr>
        <p:spPr/>
        <p:txBody>
          <a:bodyPr/>
          <a:lstStyle/>
          <a:p>
            <a:r>
              <a:rPr lang="en-US" dirty="0"/>
              <a:t>Round-up conclusion</a:t>
            </a:r>
          </a:p>
        </p:txBody>
      </p:sp>
      <p:sp>
        <p:nvSpPr>
          <p:cNvPr id="3" name="Content Placeholder 2">
            <a:extLst>
              <a:ext uri="{FF2B5EF4-FFF2-40B4-BE49-F238E27FC236}">
                <a16:creationId xmlns:a16="http://schemas.microsoft.com/office/drawing/2014/main" id="{8122BA5D-58FD-E145-94A2-060C4F60F7B5}"/>
              </a:ext>
            </a:extLst>
          </p:cNvPr>
          <p:cNvSpPr>
            <a:spLocks noGrp="1"/>
          </p:cNvSpPr>
          <p:nvPr>
            <p:ph idx="1"/>
          </p:nvPr>
        </p:nvSpPr>
        <p:spPr/>
        <p:txBody>
          <a:bodyPr>
            <a:normAutofit fontScale="55000" lnSpcReduction="20000"/>
          </a:bodyPr>
          <a:lstStyle/>
          <a:p>
            <a:r>
              <a:rPr lang="en-US" dirty="0"/>
              <a:t>RQ4(ii)</a:t>
            </a:r>
          </a:p>
          <a:p>
            <a:pPr lvl="1"/>
            <a:r>
              <a:rPr lang="en-US" dirty="0"/>
              <a:t>Answer retrieval: end result using LSTM</a:t>
            </a:r>
          </a:p>
          <a:p>
            <a:pPr lvl="1"/>
            <a:r>
              <a:rPr lang="en-US" dirty="0"/>
              <a:t>challenge: redundancy bias -&gt; scorers couldn’t fix it, but have more ideas</a:t>
            </a:r>
          </a:p>
          <a:p>
            <a:r>
              <a:rPr lang="en-US" dirty="0"/>
              <a:t>RQ 4(iii)</a:t>
            </a:r>
          </a:p>
          <a:p>
            <a:pPr lvl="1"/>
            <a:r>
              <a:rPr lang="en-US" dirty="0"/>
              <a:t>how do you compare apples with oranges? further study, batch?</a:t>
            </a:r>
          </a:p>
          <a:p>
            <a:pPr lvl="2"/>
            <a:r>
              <a:rPr lang="en-US" dirty="0"/>
              <a:t>economic models: time/accuracy – use BI</a:t>
            </a:r>
          </a:p>
          <a:p>
            <a:pPr lvl="1"/>
            <a:r>
              <a:rPr lang="en-US" dirty="0"/>
              <a:t>Further work required to compare in another study – best method</a:t>
            </a:r>
          </a:p>
          <a:p>
            <a:pPr lvl="2"/>
            <a:r>
              <a:rPr lang="en-US" dirty="0"/>
              <a:t>Need to know content of card, presentation format and layout</a:t>
            </a:r>
          </a:p>
          <a:p>
            <a:r>
              <a:rPr lang="en-US" dirty="0"/>
              <a:t>What we have done:</a:t>
            </a:r>
          </a:p>
          <a:p>
            <a:pPr lvl="1"/>
            <a:r>
              <a:rPr lang="en-US" dirty="0"/>
              <a:t>Laid foundation for taking the first steps into mini-IIR</a:t>
            </a:r>
          </a:p>
          <a:p>
            <a:pPr lvl="2"/>
            <a:r>
              <a:rPr lang="en-US" dirty="0"/>
              <a:t>Study to explain why time pressured clinicians don’t use and why not so effective and why failed</a:t>
            </a:r>
          </a:p>
          <a:p>
            <a:pPr lvl="2"/>
            <a:r>
              <a:rPr lang="en-US" dirty="0"/>
              <a:t>Research framework: that straddles both mini and multi-IIR</a:t>
            </a:r>
          </a:p>
          <a:p>
            <a:pPr lvl="2"/>
            <a:r>
              <a:rPr lang="en-US" dirty="0"/>
              <a:t>Theoretical Model for disorder-centric questions</a:t>
            </a:r>
          </a:p>
          <a:p>
            <a:pPr lvl="2"/>
            <a:r>
              <a:rPr lang="en-US" dirty="0"/>
              <a:t>Methods to instantiate model</a:t>
            </a:r>
          </a:p>
          <a:p>
            <a:pPr lvl="2"/>
            <a:r>
              <a:rPr lang="en-US" dirty="0"/>
              <a:t>Novel cross-sentence, disorder centric relationship extraction model</a:t>
            </a:r>
          </a:p>
          <a:p>
            <a:pPr lvl="2"/>
            <a:r>
              <a:rPr lang="en-US" dirty="0"/>
              <a:t>Answer retrieval empirical analysis and important factors – baseline set of results</a:t>
            </a:r>
          </a:p>
          <a:p>
            <a:pPr lvl="1"/>
            <a:r>
              <a:rPr lang="en-US" dirty="0"/>
              <a:t>We have methods to improve existing</a:t>
            </a:r>
          </a:p>
          <a:p>
            <a:pPr lvl="1"/>
            <a:r>
              <a:rPr lang="en-US" dirty="0"/>
              <a:t>identify key challenge</a:t>
            </a:r>
          </a:p>
          <a:p>
            <a:r>
              <a:rPr lang="en-US" dirty="0"/>
              <a:t>This is broader than clinical – much can be used for broader information search problems where time and knowledge are limited</a:t>
            </a:r>
          </a:p>
          <a:p>
            <a:pPr lvl="1"/>
            <a:r>
              <a:rPr lang="en-US" dirty="0"/>
              <a:t>But we are cautiously optimistic that mini-IIR methods will be integrated into medical search</a:t>
            </a:r>
          </a:p>
        </p:txBody>
      </p:sp>
      <p:sp>
        <p:nvSpPr>
          <p:cNvPr id="4" name="Slide Number Placeholder 3">
            <a:extLst>
              <a:ext uri="{FF2B5EF4-FFF2-40B4-BE49-F238E27FC236}">
                <a16:creationId xmlns:a16="http://schemas.microsoft.com/office/drawing/2014/main" id="{175F2808-100F-3B4F-9B44-EEB22FC6E32A}"/>
              </a:ext>
            </a:extLst>
          </p:cNvPr>
          <p:cNvSpPr>
            <a:spLocks noGrp="1"/>
          </p:cNvSpPr>
          <p:nvPr>
            <p:ph type="sldNum" sz="quarter" idx="12"/>
          </p:nvPr>
        </p:nvSpPr>
        <p:spPr/>
        <p:txBody>
          <a:bodyPr/>
          <a:lstStyle/>
          <a:p>
            <a:fld id="{253CDD1E-6259-A844-8C68-CA31AA8918D9}" type="slidenum">
              <a:rPr lang="en-US" smtClean="0"/>
              <a:t>94</a:t>
            </a:fld>
            <a:endParaRPr lang="en-US"/>
          </a:p>
        </p:txBody>
      </p:sp>
    </p:spTree>
    <p:extLst>
      <p:ext uri="{BB962C8B-B14F-4D97-AF65-F5344CB8AC3E}">
        <p14:creationId xmlns:p14="http://schemas.microsoft.com/office/powerpoint/2010/main" val="283233207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C9086F-7E45-A043-A0FB-F6D468C9DD0F}"/>
              </a:ext>
            </a:extLst>
          </p:cNvPr>
          <p:cNvSpPr>
            <a:spLocks noGrp="1"/>
          </p:cNvSpPr>
          <p:nvPr>
            <p:ph type="title"/>
          </p:nvPr>
        </p:nvSpPr>
        <p:spPr/>
        <p:txBody>
          <a:bodyPr/>
          <a:lstStyle/>
          <a:p>
            <a:r>
              <a:rPr lang="en-US" dirty="0"/>
              <a:t>overall answer </a:t>
            </a:r>
            <a:r>
              <a:rPr lang="en-US" dirty="0" err="1"/>
              <a:t>retrival</a:t>
            </a:r>
            <a:r>
              <a:rPr lang="en-US" dirty="0"/>
              <a:t> 5 mins</a:t>
            </a:r>
          </a:p>
        </p:txBody>
      </p:sp>
      <p:sp>
        <p:nvSpPr>
          <p:cNvPr id="3" name="Content Placeholder 2">
            <a:extLst>
              <a:ext uri="{FF2B5EF4-FFF2-40B4-BE49-F238E27FC236}">
                <a16:creationId xmlns:a16="http://schemas.microsoft.com/office/drawing/2014/main" id="{99831E7E-1297-CD4A-887C-09B77BBAD33E}"/>
              </a:ext>
            </a:extLst>
          </p:cNvPr>
          <p:cNvSpPr>
            <a:spLocks noGrp="1"/>
          </p:cNvSpPr>
          <p:nvPr>
            <p:ph idx="1"/>
          </p:nvPr>
        </p:nvSpPr>
        <p:spPr/>
        <p:txBody>
          <a:bodyPr/>
          <a:lstStyle/>
          <a:p>
            <a:r>
              <a:rPr lang="en-US" dirty="0"/>
              <a:t>Highlight go on to use the RE model as one of 4</a:t>
            </a:r>
          </a:p>
          <a:p>
            <a:r>
              <a:rPr lang="en-US" dirty="0"/>
              <a:t>Test with cases to find answers</a:t>
            </a:r>
          </a:p>
          <a:p>
            <a:r>
              <a:rPr lang="en-US" dirty="0"/>
              <a:t>Metrics are success </a:t>
            </a:r>
            <a:r>
              <a:rPr lang="en-US" dirty="0" err="1"/>
              <a:t>etc</a:t>
            </a:r>
            <a:endParaRPr lang="en-US" dirty="0"/>
          </a:p>
          <a:p>
            <a:r>
              <a:rPr lang="en-US" dirty="0"/>
              <a:t>Factors are scorers, re models, data sources, case format</a:t>
            </a:r>
          </a:p>
          <a:p>
            <a:r>
              <a:rPr lang="en-US" dirty="0"/>
              <a:t>Highlight important factors</a:t>
            </a:r>
          </a:p>
          <a:p>
            <a:r>
              <a:rPr lang="en-US" dirty="0"/>
              <a:t>Highlight overall results</a:t>
            </a:r>
          </a:p>
          <a:p>
            <a:r>
              <a:rPr lang="en-US" dirty="0"/>
              <a:t>Key challenges</a:t>
            </a:r>
          </a:p>
        </p:txBody>
      </p:sp>
      <p:sp>
        <p:nvSpPr>
          <p:cNvPr id="4" name="Slide Number Placeholder 3">
            <a:extLst>
              <a:ext uri="{FF2B5EF4-FFF2-40B4-BE49-F238E27FC236}">
                <a16:creationId xmlns:a16="http://schemas.microsoft.com/office/drawing/2014/main" id="{DD6B313D-EFF6-0B44-B093-B32136E14B1E}"/>
              </a:ext>
            </a:extLst>
          </p:cNvPr>
          <p:cNvSpPr>
            <a:spLocks noGrp="1"/>
          </p:cNvSpPr>
          <p:nvPr>
            <p:ph type="sldNum" sz="quarter" idx="12"/>
          </p:nvPr>
        </p:nvSpPr>
        <p:spPr/>
        <p:txBody>
          <a:bodyPr/>
          <a:lstStyle/>
          <a:p>
            <a:fld id="{253CDD1E-6259-A844-8C68-CA31AA8918D9}" type="slidenum">
              <a:rPr lang="en-US" smtClean="0"/>
              <a:t>95</a:t>
            </a:fld>
            <a:endParaRPr lang="en-US"/>
          </a:p>
        </p:txBody>
      </p:sp>
    </p:spTree>
    <p:extLst>
      <p:ext uri="{BB962C8B-B14F-4D97-AF65-F5344CB8AC3E}">
        <p14:creationId xmlns:p14="http://schemas.microsoft.com/office/powerpoint/2010/main" val="383522956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C33FF1-23FF-8043-846F-77D12F8A165D}"/>
              </a:ext>
            </a:extLst>
          </p:cNvPr>
          <p:cNvSpPr>
            <a:spLocks noGrp="1"/>
          </p:cNvSpPr>
          <p:nvPr>
            <p:ph type="title"/>
          </p:nvPr>
        </p:nvSpPr>
        <p:spPr/>
        <p:txBody>
          <a:bodyPr/>
          <a:lstStyle/>
          <a:p>
            <a:r>
              <a:rPr lang="en-US" dirty="0"/>
              <a:t>Conclusions, future steps, key contributions (5 mins)</a:t>
            </a:r>
          </a:p>
        </p:txBody>
      </p:sp>
      <p:sp>
        <p:nvSpPr>
          <p:cNvPr id="3" name="Content Placeholder 2">
            <a:extLst>
              <a:ext uri="{FF2B5EF4-FFF2-40B4-BE49-F238E27FC236}">
                <a16:creationId xmlns:a16="http://schemas.microsoft.com/office/drawing/2014/main" id="{3B5C35B4-DB2E-3343-AA9E-A0043CCE11DE}"/>
              </a:ext>
            </a:extLst>
          </p:cNvPr>
          <p:cNvSpPr>
            <a:spLocks noGrp="1"/>
          </p:cNvSpPr>
          <p:nvPr>
            <p:ph idx="1"/>
          </p:nvPr>
        </p:nvSpPr>
        <p:spPr/>
        <p:txBody>
          <a:bodyPr>
            <a:normAutofit fontScale="77500" lnSpcReduction="20000"/>
          </a:bodyPr>
          <a:lstStyle/>
          <a:p>
            <a:r>
              <a:rPr lang="en-US" dirty="0"/>
              <a:t>Mini vs multi – the battle rages on.  Not really</a:t>
            </a:r>
          </a:p>
          <a:p>
            <a:pPr lvl="1"/>
            <a:r>
              <a:rPr lang="en-US" dirty="0"/>
              <a:t>Really can’t compare without another user study – but not ready for that yet</a:t>
            </a:r>
          </a:p>
          <a:p>
            <a:pPr lvl="1"/>
            <a:r>
              <a:rPr lang="en-US" dirty="0"/>
              <a:t>mini- for some questions – can help considerably</a:t>
            </a:r>
          </a:p>
          <a:p>
            <a:pPr lvl="1"/>
            <a:r>
              <a:rPr lang="en-US" dirty="0"/>
              <a:t>it’s likely to be an integrated approach: but requires more research</a:t>
            </a:r>
          </a:p>
          <a:p>
            <a:pPr lvl="1"/>
            <a:r>
              <a:rPr lang="en-US" dirty="0"/>
              <a:t>Lots of improvement areas identified (opportunity matrix)</a:t>
            </a:r>
          </a:p>
          <a:p>
            <a:endParaRPr lang="en-US" dirty="0"/>
          </a:p>
          <a:p>
            <a:r>
              <a:rPr lang="en-US" dirty="0"/>
              <a:t>Key contributions</a:t>
            </a:r>
          </a:p>
          <a:p>
            <a:pPr lvl="1"/>
            <a:r>
              <a:rPr lang="en-US" dirty="0"/>
              <a:t>major</a:t>
            </a:r>
          </a:p>
          <a:p>
            <a:pPr lvl="1"/>
            <a:r>
              <a:rPr lang="en-US" dirty="0"/>
              <a:t>minor</a:t>
            </a:r>
          </a:p>
          <a:p>
            <a:endParaRPr lang="en-US" dirty="0"/>
          </a:p>
          <a:p>
            <a:r>
              <a:rPr lang="en-US" dirty="0"/>
              <a:t>Conclusion</a:t>
            </a:r>
          </a:p>
          <a:p>
            <a:pPr lvl="1"/>
            <a:r>
              <a:rPr lang="en-US" dirty="0"/>
              <a:t>We expect to see mini and multi together to improve the effectiveness for time pressured clinicians.  </a:t>
            </a:r>
            <a:r>
              <a:rPr lang="en-US" dirty="0" err="1"/>
              <a:t>Recognising</a:t>
            </a:r>
            <a:r>
              <a:rPr lang="en-US" dirty="0"/>
              <a:t> they were time pressured and the impact this has on their ability to use search systems was a critical first step. then getting a system to a baseline state of effectiveness was an excellent first step – plus a broader framework to support all mini-IIR research, not just</a:t>
            </a:r>
          </a:p>
        </p:txBody>
      </p:sp>
      <p:sp>
        <p:nvSpPr>
          <p:cNvPr id="4" name="Slide Number Placeholder 3">
            <a:extLst>
              <a:ext uri="{FF2B5EF4-FFF2-40B4-BE49-F238E27FC236}">
                <a16:creationId xmlns:a16="http://schemas.microsoft.com/office/drawing/2014/main" id="{E44C161D-CDDC-FF44-95F5-68E428EEE571}"/>
              </a:ext>
            </a:extLst>
          </p:cNvPr>
          <p:cNvSpPr>
            <a:spLocks noGrp="1"/>
          </p:cNvSpPr>
          <p:nvPr>
            <p:ph type="sldNum" sz="quarter" idx="12"/>
          </p:nvPr>
        </p:nvSpPr>
        <p:spPr/>
        <p:txBody>
          <a:bodyPr/>
          <a:lstStyle/>
          <a:p>
            <a:fld id="{253CDD1E-6259-A844-8C68-CA31AA8918D9}" type="slidenum">
              <a:rPr lang="en-US" smtClean="0"/>
              <a:t>96</a:t>
            </a:fld>
            <a:endParaRPr lang="en-US"/>
          </a:p>
        </p:txBody>
      </p:sp>
    </p:spTree>
    <p:extLst>
      <p:ext uri="{BB962C8B-B14F-4D97-AF65-F5344CB8AC3E}">
        <p14:creationId xmlns:p14="http://schemas.microsoft.com/office/powerpoint/2010/main" val="217392496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sp>
        <p:nvSpPr>
          <p:cNvPr id="50" name="Rectangle 4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7" name="Title 6">
            <a:extLst>
              <a:ext uri="{FF2B5EF4-FFF2-40B4-BE49-F238E27FC236}">
                <a16:creationId xmlns:a16="http://schemas.microsoft.com/office/drawing/2014/main" id="{A1F6EDFC-398B-9646-BC4E-A02912263BF6}"/>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fontScale="90000"/>
          </a:bodyPr>
          <a:lstStyle/>
          <a:p>
            <a:pPr algn="ctr"/>
            <a:r>
              <a:rPr lang="en-US" sz="2800" kern="1200" dirty="0">
                <a:solidFill>
                  <a:schemeClr val="tx1"/>
                </a:solidFill>
                <a:latin typeface="+mj-lt"/>
                <a:ea typeface="+mj-ea"/>
                <a:cs typeface="+mj-cs"/>
              </a:rPr>
              <a:t>Our disorder-centric, inter-sentence, relationship Extraction Model</a:t>
            </a:r>
          </a:p>
        </p:txBody>
      </p:sp>
      <p:sp>
        <p:nvSpPr>
          <p:cNvPr id="47" name="Content Placeholder 46">
            <a:extLst>
              <a:ext uri="{FF2B5EF4-FFF2-40B4-BE49-F238E27FC236}">
                <a16:creationId xmlns:a16="http://schemas.microsoft.com/office/drawing/2014/main" id="{27A18A95-87C1-47D3-8B76-9FEE0CBA7D37}"/>
              </a:ext>
            </a:extLst>
          </p:cNvPr>
          <p:cNvSpPr>
            <a:spLocks noGrp="1"/>
          </p:cNvSpPr>
          <p:nvPr>
            <p:ph sz="half" idx="1"/>
          </p:nvPr>
        </p:nvSpPr>
        <p:spPr>
          <a:xfrm>
            <a:off x="643468" y="2638043"/>
            <a:ext cx="3363974" cy="3927857"/>
          </a:xfrm>
        </p:spPr>
        <p:txBody>
          <a:bodyPr vert="horz" lIns="91440" tIns="45720" rIns="91440" bIns="45720" rtlCol="0">
            <a:normAutofit/>
          </a:bodyPr>
          <a:lstStyle/>
          <a:p>
            <a:pPr marL="342900" indent="-342900">
              <a:buFont typeface="+mj-lt"/>
              <a:buAutoNum type="arabicPeriod"/>
            </a:pPr>
            <a:r>
              <a:rPr lang="en-US" sz="1600" dirty="0">
                <a:solidFill>
                  <a:schemeClr val="tx2">
                    <a:lumMod val="75000"/>
                  </a:schemeClr>
                </a:solidFill>
              </a:rPr>
              <a:t>In a window of 3 sentences: Target, pre-sentence and title</a:t>
            </a:r>
          </a:p>
          <a:p>
            <a:pPr marL="342900" indent="-342900">
              <a:buFont typeface="+mj-lt"/>
              <a:buAutoNum type="arabicPeriod"/>
            </a:pPr>
            <a:r>
              <a:rPr lang="en-US" sz="1600" dirty="0"/>
              <a:t>Identify a medical concept in target sentence and either the title or a pre-sentence</a:t>
            </a:r>
          </a:p>
        </p:txBody>
      </p:sp>
      <p:pic>
        <p:nvPicPr>
          <p:cNvPr id="6" name="Content Placeholder 5">
            <a:extLst>
              <a:ext uri="{FF2B5EF4-FFF2-40B4-BE49-F238E27FC236}">
                <a16:creationId xmlns:a16="http://schemas.microsoft.com/office/drawing/2014/main" id="{B77C3358-0513-3541-81FA-AB8A711568BD}"/>
              </a:ext>
            </a:extLst>
          </p:cNvPr>
          <p:cNvPicPr>
            <a:picLocks noChangeAspect="1"/>
          </p:cNvPicPr>
          <p:nvPr/>
        </p:nvPicPr>
        <p:blipFill>
          <a:blip r:embed="rId3"/>
          <a:stretch>
            <a:fillRect/>
          </a:stretch>
        </p:blipFill>
        <p:spPr>
          <a:xfrm>
            <a:off x="4785127" y="1042164"/>
            <a:ext cx="7241774" cy="4634736"/>
          </a:xfrm>
          <a:prstGeom prst="rect">
            <a:avLst/>
          </a:prstGeom>
        </p:spPr>
      </p:pic>
      <mc:AlternateContent xmlns:mc="http://schemas.openxmlformats.org/markup-compatibility/2006" xmlns:p14="http://schemas.microsoft.com/office/powerpoint/2010/main">
        <mc:Choice Requires="p14">
          <p:contentPart p14:bwMode="auto" r:id="rId4">
            <p14:nvContentPartPr>
              <p14:cNvPr id="12" name="Ink 11">
                <a:extLst>
                  <a:ext uri="{FF2B5EF4-FFF2-40B4-BE49-F238E27FC236}">
                    <a16:creationId xmlns:a16="http://schemas.microsoft.com/office/drawing/2014/main" id="{B2C9CA53-580F-1244-916C-05BCECA41F22}"/>
                  </a:ext>
                </a:extLst>
              </p14:cNvPr>
              <p14:cNvContentPartPr/>
              <p14:nvPr/>
            </p14:nvContentPartPr>
            <p14:xfrm>
              <a:off x="11486280" y="1626640"/>
              <a:ext cx="465120" cy="6840"/>
            </p14:xfrm>
          </p:contentPart>
        </mc:Choice>
        <mc:Fallback xmlns="">
          <p:pic>
            <p:nvPicPr>
              <p:cNvPr id="12" name="Ink 11">
                <a:extLst>
                  <a:ext uri="{FF2B5EF4-FFF2-40B4-BE49-F238E27FC236}">
                    <a16:creationId xmlns:a16="http://schemas.microsoft.com/office/drawing/2014/main" id="{B2C9CA53-580F-1244-916C-05BCECA41F22}"/>
                  </a:ext>
                </a:extLst>
              </p:cNvPr>
              <p:cNvPicPr/>
              <p:nvPr/>
            </p:nvPicPr>
            <p:blipFill>
              <a:blip r:embed="rId5"/>
              <a:stretch>
                <a:fillRect/>
              </a:stretch>
            </p:blipFill>
            <p:spPr>
              <a:xfrm>
                <a:off x="11477640" y="1618000"/>
                <a:ext cx="48276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4" name="Ink 13">
                <a:extLst>
                  <a:ext uri="{FF2B5EF4-FFF2-40B4-BE49-F238E27FC236}">
                    <a16:creationId xmlns:a16="http://schemas.microsoft.com/office/drawing/2014/main" id="{21020DFA-5DF4-3D45-9138-2DAF237A70F3}"/>
                  </a:ext>
                </a:extLst>
              </p14:cNvPr>
              <p14:cNvContentPartPr/>
              <p14:nvPr/>
            </p14:nvContentPartPr>
            <p14:xfrm>
              <a:off x="11219160" y="750400"/>
              <a:ext cx="759240" cy="588240"/>
            </p14:xfrm>
          </p:contentPart>
        </mc:Choice>
        <mc:Fallback xmlns="">
          <p:pic>
            <p:nvPicPr>
              <p:cNvPr id="14" name="Ink 13">
                <a:extLst>
                  <a:ext uri="{FF2B5EF4-FFF2-40B4-BE49-F238E27FC236}">
                    <a16:creationId xmlns:a16="http://schemas.microsoft.com/office/drawing/2014/main" id="{21020DFA-5DF4-3D45-9138-2DAF237A70F3}"/>
                  </a:ext>
                </a:extLst>
              </p:cNvPr>
              <p:cNvPicPr/>
              <p:nvPr/>
            </p:nvPicPr>
            <p:blipFill>
              <a:blip r:embed="rId7"/>
              <a:stretch>
                <a:fillRect/>
              </a:stretch>
            </p:blipFill>
            <p:spPr>
              <a:xfrm>
                <a:off x="11210160" y="741760"/>
                <a:ext cx="776880" cy="605880"/>
              </a:xfrm>
              <a:prstGeom prst="rect">
                <a:avLst/>
              </a:prstGeom>
            </p:spPr>
          </p:pic>
        </mc:Fallback>
      </mc:AlternateContent>
      <p:sp>
        <p:nvSpPr>
          <p:cNvPr id="20" name="TextBox 19">
            <a:extLst>
              <a:ext uri="{FF2B5EF4-FFF2-40B4-BE49-F238E27FC236}">
                <a16:creationId xmlns:a16="http://schemas.microsoft.com/office/drawing/2014/main" id="{E1DD1895-EADC-2044-949A-88E08FDC2771}"/>
              </a:ext>
            </a:extLst>
          </p:cNvPr>
          <p:cNvSpPr txBox="1"/>
          <p:nvPr/>
        </p:nvSpPr>
        <p:spPr>
          <a:xfrm>
            <a:off x="4874582" y="586384"/>
            <a:ext cx="6344578" cy="400110"/>
          </a:xfrm>
          <a:prstGeom prst="rect">
            <a:avLst/>
          </a:prstGeom>
          <a:noFill/>
        </p:spPr>
        <p:txBody>
          <a:bodyPr wrap="square" rtlCol="0">
            <a:spAutoFit/>
          </a:bodyPr>
          <a:lstStyle/>
          <a:p>
            <a:r>
              <a:rPr lang="en-US" sz="2000" b="1" dirty="0">
                <a:solidFill>
                  <a:srgbClr val="FF0000"/>
                </a:solidFill>
                <a:latin typeface="Bradley Hand" pitchFamily="2" charset="77"/>
              </a:rPr>
              <a:t>2. ’crampy pains’ = medical concept in target sentence</a:t>
            </a:r>
            <a:endParaRPr lang="en-US" sz="2000" b="1" baseline="30000" dirty="0">
              <a:solidFill>
                <a:srgbClr val="FF0000"/>
              </a:solidFill>
              <a:latin typeface="Bradley Hand" pitchFamily="2" charset="77"/>
            </a:endParaRPr>
          </a:p>
        </p:txBody>
      </p:sp>
    </p:spTree>
    <p:custDataLst>
      <p:tags r:id="rId1"/>
    </p:custDataLst>
    <p:extLst>
      <p:ext uri="{BB962C8B-B14F-4D97-AF65-F5344CB8AC3E}">
        <p14:creationId xmlns:p14="http://schemas.microsoft.com/office/powerpoint/2010/main" val="40580466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128715"/>
    </mc:Choice>
    <mc:Fallback xmlns="">
      <p:transition spd="slow" advTm="128715"/>
    </mc:Fallback>
  </mc:AlternateContent>
</p:sld>
</file>

<file path=ppt/slides/slide98.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A4C298D-14FD-5245-A7AE-018E5C4392D0}"/>
              </a:ext>
            </a:extLst>
          </p:cNvPr>
          <p:cNvPicPr>
            <a:picLocks noChangeAspect="1"/>
          </p:cNvPicPr>
          <p:nvPr/>
        </p:nvPicPr>
        <p:blipFill>
          <a:blip r:embed="rId2"/>
          <a:stretch>
            <a:fillRect/>
          </a:stretch>
        </p:blipFill>
        <p:spPr>
          <a:xfrm>
            <a:off x="0" y="0"/>
            <a:ext cx="12192000" cy="6858000"/>
          </a:xfrm>
          <a:prstGeom prst="rect">
            <a:avLst/>
          </a:prstGeom>
        </p:spPr>
      </p:pic>
      <p:sp>
        <p:nvSpPr>
          <p:cNvPr id="43" name="Rectangle 42">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7" name="Title 6">
            <a:extLst>
              <a:ext uri="{FF2B5EF4-FFF2-40B4-BE49-F238E27FC236}">
                <a16:creationId xmlns:a16="http://schemas.microsoft.com/office/drawing/2014/main" id="{A1F6EDFC-398B-9646-BC4E-A02912263BF6}"/>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n-US" sz="2800" kern="1200" dirty="0">
                <a:solidFill>
                  <a:schemeClr val="tx1"/>
                </a:solidFill>
                <a:latin typeface="+mj-lt"/>
                <a:ea typeface="+mj-ea"/>
                <a:cs typeface="+mj-cs"/>
              </a:rPr>
              <a:t>Scope of Answer Retrieval Model</a:t>
            </a:r>
          </a:p>
        </p:txBody>
      </p:sp>
      <p:sp>
        <p:nvSpPr>
          <p:cNvPr id="40" name="Content Placeholder 39">
            <a:extLst>
              <a:ext uri="{FF2B5EF4-FFF2-40B4-BE49-F238E27FC236}">
                <a16:creationId xmlns:a16="http://schemas.microsoft.com/office/drawing/2014/main" id="{6E48286A-EB90-4918-B62F-BA4D9C9E4F6B}"/>
              </a:ext>
            </a:extLst>
          </p:cNvPr>
          <p:cNvSpPr>
            <a:spLocks noGrp="1"/>
          </p:cNvSpPr>
          <p:nvPr>
            <p:ph sz="half" idx="1"/>
          </p:nvPr>
        </p:nvSpPr>
        <p:spPr>
          <a:xfrm>
            <a:off x="643468" y="2638043"/>
            <a:ext cx="3363974" cy="3415623"/>
          </a:xfrm>
        </p:spPr>
        <p:txBody>
          <a:bodyPr vert="horz" lIns="91440" tIns="45720" rIns="91440" bIns="45720" rtlCol="0">
            <a:normAutofit/>
          </a:bodyPr>
          <a:lstStyle/>
          <a:p>
            <a:r>
              <a:rPr lang="en-US" sz="2000" dirty="0"/>
              <a:t>Based on Ely et al.</a:t>
            </a:r>
            <a:r>
              <a:rPr lang="en-US" sz="2000" baseline="30000" dirty="0"/>
              <a:t>1</a:t>
            </a:r>
            <a:r>
              <a:rPr lang="en-US" sz="2000" dirty="0"/>
              <a:t> classification of all clinical questions into 69 categories</a:t>
            </a:r>
          </a:p>
          <a:p>
            <a:r>
              <a:rPr lang="en-US" sz="2000" dirty="0"/>
              <a:t>Top 5 questions account for 40% of all clinical questions</a:t>
            </a:r>
            <a:endParaRPr lang="en-US" sz="1600" dirty="0"/>
          </a:p>
        </p:txBody>
      </p:sp>
      <p:pic>
        <p:nvPicPr>
          <p:cNvPr id="5" name="Picture 4">
            <a:extLst>
              <a:ext uri="{FF2B5EF4-FFF2-40B4-BE49-F238E27FC236}">
                <a16:creationId xmlns:a16="http://schemas.microsoft.com/office/drawing/2014/main" id="{29DB3F55-0652-504B-B1DD-5D615C72D330}"/>
              </a:ext>
            </a:extLst>
          </p:cNvPr>
          <p:cNvPicPr>
            <a:picLocks noChangeAspect="1"/>
          </p:cNvPicPr>
          <p:nvPr/>
        </p:nvPicPr>
        <p:blipFill>
          <a:blip r:embed="rId3"/>
          <a:stretch>
            <a:fillRect/>
          </a:stretch>
        </p:blipFill>
        <p:spPr>
          <a:xfrm>
            <a:off x="4839709" y="1325958"/>
            <a:ext cx="7174491" cy="3474642"/>
          </a:xfrm>
          <a:prstGeom prst="rect">
            <a:avLst/>
          </a:prstGeom>
        </p:spPr>
      </p:pic>
      <p:sp>
        <p:nvSpPr>
          <p:cNvPr id="6" name="TextBox 5">
            <a:extLst>
              <a:ext uri="{FF2B5EF4-FFF2-40B4-BE49-F238E27FC236}">
                <a16:creationId xmlns:a16="http://schemas.microsoft.com/office/drawing/2014/main" id="{886CE7D1-17DB-C145-823F-4481BAF95D05}"/>
              </a:ext>
            </a:extLst>
          </p:cNvPr>
          <p:cNvSpPr txBox="1"/>
          <p:nvPr/>
        </p:nvSpPr>
        <p:spPr>
          <a:xfrm>
            <a:off x="0" y="6086501"/>
            <a:ext cx="4650910" cy="738664"/>
          </a:xfrm>
          <a:prstGeom prst="rect">
            <a:avLst/>
          </a:prstGeom>
          <a:noFill/>
        </p:spPr>
        <p:txBody>
          <a:bodyPr wrap="square" rtlCol="0">
            <a:spAutoFit/>
          </a:bodyPr>
          <a:lstStyle/>
          <a:p>
            <a:r>
              <a:rPr lang="en-AU" sz="1400" dirty="0"/>
              <a:t>1. Ely JW, </a:t>
            </a:r>
            <a:r>
              <a:rPr lang="en-AU" sz="1400" dirty="0" err="1"/>
              <a:t>Osheroff</a:t>
            </a:r>
            <a:r>
              <a:rPr lang="en-AU" sz="1400" dirty="0"/>
              <a:t> J a, Gorman PN, </a:t>
            </a:r>
            <a:r>
              <a:rPr lang="en-AU" sz="1400" dirty="0" err="1"/>
              <a:t>Ebell</a:t>
            </a:r>
            <a:r>
              <a:rPr lang="en-AU" sz="1400" dirty="0"/>
              <a:t> MH, Chambliss ML, </a:t>
            </a:r>
            <a:r>
              <a:rPr lang="en-AU" sz="1400" dirty="0" err="1"/>
              <a:t>Pifer</a:t>
            </a:r>
            <a:r>
              <a:rPr lang="en-AU" sz="1400" dirty="0"/>
              <a:t> E a, et al. A taxonomy of generic clinical questions: classification study. BMJ. 2000;321(7258):429–32.</a:t>
            </a:r>
          </a:p>
        </p:txBody>
      </p:sp>
    </p:spTree>
    <p:extLst>
      <p:ext uri="{BB962C8B-B14F-4D97-AF65-F5344CB8AC3E}">
        <p14:creationId xmlns:p14="http://schemas.microsoft.com/office/powerpoint/2010/main" val="37472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95732"/>
    </mc:Choice>
    <mc:Fallback xmlns="">
      <p:transition spd="slow" advTm="95732"/>
    </mc:Fallback>
  </mc:AlternateContent>
</p:sld>
</file>

<file path=ppt/slides/slide99.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BE95D989-81FA-4BAD-9AD5-E46CEDA91B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3" cy="6858000"/>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0989C9A-C0F2-FE4E-9088-01A2DF89C96F}"/>
              </a:ext>
            </a:extLst>
          </p:cNvPr>
          <p:cNvSpPr>
            <a:spLocks noGrp="1"/>
          </p:cNvSpPr>
          <p:nvPr>
            <p:ph type="title"/>
          </p:nvPr>
        </p:nvSpPr>
        <p:spPr>
          <a:xfrm>
            <a:off x="838200" y="811161"/>
            <a:ext cx="3335594" cy="5403370"/>
          </a:xfrm>
        </p:spPr>
        <p:txBody>
          <a:bodyPr>
            <a:normAutofit/>
          </a:bodyPr>
          <a:lstStyle/>
          <a:p>
            <a:r>
              <a:rPr lang="en-US" dirty="0">
                <a:solidFill>
                  <a:srgbClr val="FFFFFF"/>
                </a:solidFill>
              </a:rPr>
              <a:t>Impact of </a:t>
            </a:r>
            <a:r>
              <a:rPr lang="en-US" b="1" dirty="0">
                <a:solidFill>
                  <a:srgbClr val="FFFFFF"/>
                </a:solidFill>
              </a:rPr>
              <a:t>high time pressure </a:t>
            </a:r>
            <a:r>
              <a:rPr lang="en-US" dirty="0">
                <a:solidFill>
                  <a:srgbClr val="FFFFFF"/>
                </a:solidFill>
              </a:rPr>
              <a:t>on search </a:t>
            </a:r>
            <a:r>
              <a:rPr lang="en-US" dirty="0" err="1">
                <a:solidFill>
                  <a:srgbClr val="FFFFFF"/>
                </a:solidFill>
              </a:rPr>
              <a:t>behaviours</a:t>
            </a:r>
            <a:endParaRPr lang="en-US" dirty="0">
              <a:solidFill>
                <a:srgbClr val="FFFFFF"/>
              </a:solidFill>
            </a:endParaRPr>
          </a:p>
        </p:txBody>
      </p:sp>
      <p:sp>
        <p:nvSpPr>
          <p:cNvPr id="13" name="Rectangle 12">
            <a:extLst>
              <a:ext uri="{FF2B5EF4-FFF2-40B4-BE49-F238E27FC236}">
                <a16:creationId xmlns:a16="http://schemas.microsoft.com/office/drawing/2014/main" id="{156189E5-8A3E-4CFD-B71B-CCD0F8495E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3" y="0"/>
            <a:ext cx="142074" cy="6858000"/>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8A911821-B57A-1446-A9CD-ADFF03D867C1}"/>
              </a:ext>
            </a:extLst>
          </p:cNvPr>
          <p:cNvSpPr>
            <a:spLocks noGrp="1"/>
          </p:cNvSpPr>
          <p:nvPr>
            <p:ph type="sldNum" sz="quarter" idx="12"/>
          </p:nvPr>
        </p:nvSpPr>
        <p:spPr>
          <a:xfrm>
            <a:off x="11000232" y="6108192"/>
            <a:ext cx="548640" cy="548640"/>
          </a:xfrm>
          <a:prstGeom prst="ellipse">
            <a:avLst/>
          </a:prstGeom>
          <a:solidFill>
            <a:srgbClr val="898989"/>
          </a:solidFill>
        </p:spPr>
        <p:txBody>
          <a:bodyPr>
            <a:normAutofit/>
          </a:bodyPr>
          <a:lstStyle/>
          <a:p>
            <a:pPr algn="ctr">
              <a:spcAft>
                <a:spcPts val="600"/>
              </a:spcAft>
            </a:pPr>
            <a:fld id="{253CDD1E-6259-A844-8C68-CA31AA8918D9}" type="slidenum">
              <a:rPr lang="en-US" sz="1500">
                <a:solidFill>
                  <a:srgbClr val="FFFFFF">
                    <a:alpha val="80000"/>
                  </a:srgbClr>
                </a:solidFill>
              </a:rPr>
              <a:pPr algn="ctr">
                <a:spcAft>
                  <a:spcPts val="600"/>
                </a:spcAft>
              </a:pPr>
              <a:t>99</a:t>
            </a:fld>
            <a:endParaRPr lang="en-US" sz="1500">
              <a:solidFill>
                <a:srgbClr val="FFFFFF">
                  <a:alpha val="80000"/>
                </a:srgbClr>
              </a:solidFill>
            </a:endParaRPr>
          </a:p>
        </p:txBody>
      </p:sp>
      <p:graphicFrame>
        <p:nvGraphicFramePr>
          <p:cNvPr id="6" name="Content Placeholder 2">
            <a:extLst>
              <a:ext uri="{FF2B5EF4-FFF2-40B4-BE49-F238E27FC236}">
                <a16:creationId xmlns:a16="http://schemas.microsoft.com/office/drawing/2014/main" id="{2CD50458-7EF1-46F0-97DE-4176ADF99782}"/>
              </a:ext>
            </a:extLst>
          </p:cNvPr>
          <p:cNvGraphicFramePr>
            <a:graphicFrameLocks noGrp="1"/>
          </p:cNvGraphicFramePr>
          <p:nvPr>
            <p:ph idx="1"/>
            <p:extLst>
              <p:ext uri="{D42A27DB-BD31-4B8C-83A1-F6EECF244321}">
                <p14:modId xmlns:p14="http://schemas.microsoft.com/office/powerpoint/2010/main" val="2602629923"/>
              </p:ext>
            </p:extLst>
          </p:nvPr>
        </p:nvGraphicFramePr>
        <p:xfrm>
          <a:off x="5459413" y="642938"/>
          <a:ext cx="6089650" cy="55721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TextBox 7">
            <a:extLst>
              <a:ext uri="{FF2B5EF4-FFF2-40B4-BE49-F238E27FC236}">
                <a16:creationId xmlns:a16="http://schemas.microsoft.com/office/drawing/2014/main" id="{EE50B734-60E1-E240-85E0-B33DC90223EA}"/>
              </a:ext>
            </a:extLst>
          </p:cNvPr>
          <p:cNvSpPr txBox="1"/>
          <p:nvPr/>
        </p:nvSpPr>
        <p:spPr>
          <a:xfrm>
            <a:off x="4836840" y="6053666"/>
            <a:ext cx="6500026" cy="646331"/>
          </a:xfrm>
          <a:prstGeom prst="rect">
            <a:avLst/>
          </a:prstGeom>
          <a:noFill/>
        </p:spPr>
        <p:txBody>
          <a:bodyPr wrap="square" rtlCol="0">
            <a:spAutoFit/>
          </a:bodyPr>
          <a:lstStyle/>
          <a:p>
            <a:r>
              <a:rPr lang="en-US" b="1" dirty="0">
                <a:latin typeface="Bradley Hand" pitchFamily="2" charset="77"/>
              </a:rPr>
              <a:t>Note: All differences between high and low time pressure levels are significant at each time constraint (</a:t>
            </a:r>
            <a:r>
              <a:rPr lang="en-US" b="1" dirty="0" err="1">
                <a:latin typeface="Bradley Hand" pitchFamily="2" charset="77"/>
              </a:rPr>
              <a:t>TukeyHSD</a:t>
            </a:r>
            <a:r>
              <a:rPr lang="en-US" b="1" dirty="0">
                <a:latin typeface="Bradley Hand" pitchFamily="2" charset="77"/>
              </a:rPr>
              <a:t> p&lt;.05)</a:t>
            </a:r>
          </a:p>
        </p:txBody>
      </p:sp>
    </p:spTree>
    <p:extLst>
      <p:ext uri="{BB962C8B-B14F-4D97-AF65-F5344CB8AC3E}">
        <p14:creationId xmlns:p14="http://schemas.microsoft.com/office/powerpoint/2010/main" val="2374923325"/>
      </p:ext>
    </p:extLst>
  </p:cSld>
  <p:clrMapOvr>
    <a:masterClrMapping/>
  </p:clrMapOvr>
  <mc:AlternateContent xmlns:mc="http://schemas.openxmlformats.org/markup-compatibility/2006" xmlns:p14="http://schemas.microsoft.com/office/powerpoint/2010/main">
    <mc:Choice Requires="p14">
      <p:transition spd="slow" p14:dur="2000" advTm="4293"/>
    </mc:Choice>
    <mc:Fallback xmlns="">
      <p:transition spd="slow" advTm="4293"/>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13.1"/>
</p:tagLst>
</file>

<file path=ppt/tags/tag10.xml><?xml version="1.0" encoding="utf-8"?>
<p:tagLst xmlns:a="http://schemas.openxmlformats.org/drawingml/2006/main" xmlns:r="http://schemas.openxmlformats.org/officeDocument/2006/relationships" xmlns:p="http://schemas.openxmlformats.org/presentationml/2006/main">
  <p:tag name="TIMING" val="|11.1"/>
</p:tagLst>
</file>

<file path=ppt/tags/tag11.xml><?xml version="1.0" encoding="utf-8"?>
<p:tagLst xmlns:a="http://schemas.openxmlformats.org/drawingml/2006/main" xmlns:r="http://schemas.openxmlformats.org/officeDocument/2006/relationships" xmlns:p="http://schemas.openxmlformats.org/presentationml/2006/main">
  <p:tag name="TIMING" val="|11.1"/>
</p:tagLst>
</file>

<file path=ppt/tags/tag12.xml><?xml version="1.0" encoding="utf-8"?>
<p:tagLst xmlns:a="http://schemas.openxmlformats.org/drawingml/2006/main" xmlns:r="http://schemas.openxmlformats.org/officeDocument/2006/relationships" xmlns:p="http://schemas.openxmlformats.org/presentationml/2006/main">
  <p:tag name="TIMING" val="|-1810.2"/>
</p:tagLst>
</file>

<file path=ppt/tags/tag13.xml><?xml version="1.0" encoding="utf-8"?>
<p:tagLst xmlns:a="http://schemas.openxmlformats.org/drawingml/2006/main" xmlns:r="http://schemas.openxmlformats.org/officeDocument/2006/relationships" xmlns:p="http://schemas.openxmlformats.org/presentationml/2006/main">
  <p:tag name="TIMING" val="|23.7|5.9"/>
</p:tagLst>
</file>

<file path=ppt/tags/tag14.xml><?xml version="1.0" encoding="utf-8"?>
<p:tagLst xmlns:a="http://schemas.openxmlformats.org/drawingml/2006/main" xmlns:r="http://schemas.openxmlformats.org/officeDocument/2006/relationships" xmlns:p="http://schemas.openxmlformats.org/presentationml/2006/main">
  <p:tag name="TIMING" val="|26.5"/>
</p:tagLst>
</file>

<file path=ppt/tags/tag15.xml><?xml version="1.0" encoding="utf-8"?>
<p:tagLst xmlns:a="http://schemas.openxmlformats.org/drawingml/2006/main" xmlns:r="http://schemas.openxmlformats.org/officeDocument/2006/relationships" xmlns:p="http://schemas.openxmlformats.org/presentationml/2006/main">
  <p:tag name="TIMING" val="|31"/>
</p:tagLst>
</file>

<file path=ppt/tags/tag16.xml><?xml version="1.0" encoding="utf-8"?>
<p:tagLst xmlns:a="http://schemas.openxmlformats.org/drawingml/2006/main" xmlns:r="http://schemas.openxmlformats.org/officeDocument/2006/relationships" xmlns:p="http://schemas.openxmlformats.org/presentationml/2006/main">
  <p:tag name="TIMING" val="|18|21.3|32.4|27.2"/>
</p:tagLst>
</file>

<file path=ppt/tags/tag17.xml><?xml version="1.0" encoding="utf-8"?>
<p:tagLst xmlns:a="http://schemas.openxmlformats.org/drawingml/2006/main" xmlns:r="http://schemas.openxmlformats.org/officeDocument/2006/relationships" xmlns:p="http://schemas.openxmlformats.org/presentationml/2006/main">
  <p:tag name="TIMING" val="|18|21.3|32.4|27.2"/>
</p:tagLst>
</file>

<file path=ppt/tags/tag18.xml><?xml version="1.0" encoding="utf-8"?>
<p:tagLst xmlns:a="http://schemas.openxmlformats.org/drawingml/2006/main" xmlns:r="http://schemas.openxmlformats.org/officeDocument/2006/relationships" xmlns:p="http://schemas.openxmlformats.org/presentationml/2006/main">
  <p:tag name="TIMING" val="|18|21.3|32.4|27.2"/>
</p:tagLst>
</file>

<file path=ppt/tags/tag19.xml><?xml version="1.0" encoding="utf-8"?>
<p:tagLst xmlns:a="http://schemas.openxmlformats.org/drawingml/2006/main" xmlns:r="http://schemas.openxmlformats.org/officeDocument/2006/relationships" xmlns:p="http://schemas.openxmlformats.org/presentationml/2006/main">
  <p:tag name="TIMING" val="|18|21.3|32.4|27.2"/>
</p:tagLst>
</file>

<file path=ppt/tags/tag2.xml><?xml version="1.0" encoding="utf-8"?>
<p:tagLst xmlns:a="http://schemas.openxmlformats.org/drawingml/2006/main" xmlns:r="http://schemas.openxmlformats.org/officeDocument/2006/relationships" xmlns:p="http://schemas.openxmlformats.org/presentationml/2006/main">
  <p:tag name="TIMING" val="|3.7"/>
</p:tagLst>
</file>

<file path=ppt/tags/tag20.xml><?xml version="1.0" encoding="utf-8"?>
<p:tagLst xmlns:a="http://schemas.openxmlformats.org/drawingml/2006/main" xmlns:r="http://schemas.openxmlformats.org/officeDocument/2006/relationships" xmlns:p="http://schemas.openxmlformats.org/presentationml/2006/main">
  <p:tag name="TIMING" val="|18|21.3|32.4|27.2"/>
</p:tagLst>
</file>

<file path=ppt/tags/tag21.xml><?xml version="1.0" encoding="utf-8"?>
<p:tagLst xmlns:a="http://schemas.openxmlformats.org/drawingml/2006/main" xmlns:r="http://schemas.openxmlformats.org/officeDocument/2006/relationships" xmlns:p="http://schemas.openxmlformats.org/presentationml/2006/main">
  <p:tag name="TIMING" val="|18|21.3|32.4|27.2"/>
</p:tagLst>
</file>

<file path=ppt/tags/tag22.xml><?xml version="1.0" encoding="utf-8"?>
<p:tagLst xmlns:a="http://schemas.openxmlformats.org/drawingml/2006/main" xmlns:r="http://schemas.openxmlformats.org/officeDocument/2006/relationships" xmlns:p="http://schemas.openxmlformats.org/presentationml/2006/main">
  <p:tag name="TIMING" val="|11.8|5.1|2.9"/>
</p:tagLst>
</file>

<file path=ppt/tags/tag23.xml><?xml version="1.0" encoding="utf-8"?>
<p:tagLst xmlns:a="http://schemas.openxmlformats.org/drawingml/2006/main" xmlns:r="http://schemas.openxmlformats.org/officeDocument/2006/relationships" xmlns:p="http://schemas.openxmlformats.org/presentationml/2006/main">
  <p:tag name="TIMING" val="|1.3"/>
</p:tagLst>
</file>

<file path=ppt/tags/tag24.xml><?xml version="1.0" encoding="utf-8"?>
<p:tagLst xmlns:a="http://schemas.openxmlformats.org/drawingml/2006/main" xmlns:r="http://schemas.openxmlformats.org/officeDocument/2006/relationships" xmlns:p="http://schemas.openxmlformats.org/presentationml/2006/main">
  <p:tag name="TIMING" val="|0.9|5.9|1|1.5|4.7|7.6"/>
</p:tagLst>
</file>

<file path=ppt/tags/tag25.xml><?xml version="1.0" encoding="utf-8"?>
<p:tagLst xmlns:a="http://schemas.openxmlformats.org/drawingml/2006/main" xmlns:r="http://schemas.openxmlformats.org/officeDocument/2006/relationships" xmlns:p="http://schemas.openxmlformats.org/presentationml/2006/main">
  <p:tag name="TIMING" val="|16.2|0.8|0.7|1.5|5.3"/>
</p:tagLst>
</file>

<file path=ppt/tags/tag26.xml><?xml version="1.0" encoding="utf-8"?>
<p:tagLst xmlns:a="http://schemas.openxmlformats.org/drawingml/2006/main" xmlns:r="http://schemas.openxmlformats.org/officeDocument/2006/relationships" xmlns:p="http://schemas.openxmlformats.org/presentationml/2006/main">
  <p:tag name="TIMING" val="|38.3|7.6"/>
</p:tagLst>
</file>

<file path=ppt/tags/tag27.xml><?xml version="1.0" encoding="utf-8"?>
<p:tagLst xmlns:a="http://schemas.openxmlformats.org/drawingml/2006/main" xmlns:r="http://schemas.openxmlformats.org/officeDocument/2006/relationships" xmlns:p="http://schemas.openxmlformats.org/presentationml/2006/main">
  <p:tag name="TIMING" val="|12.1|11.5|7.5|9.1|24.5|6.7|5.8|27.1"/>
</p:tagLst>
</file>

<file path=ppt/tags/tag28.xml><?xml version="1.0" encoding="utf-8"?>
<p:tagLst xmlns:a="http://schemas.openxmlformats.org/drawingml/2006/main" xmlns:r="http://schemas.openxmlformats.org/officeDocument/2006/relationships" xmlns:p="http://schemas.openxmlformats.org/presentationml/2006/main">
  <p:tag name="TIMING" val="|12.1|11.5|7.5|9.1|24.5|6.7|5.8|27.1"/>
</p:tagLst>
</file>

<file path=ppt/tags/tag29.xml><?xml version="1.0" encoding="utf-8"?>
<p:tagLst xmlns:a="http://schemas.openxmlformats.org/drawingml/2006/main" xmlns:r="http://schemas.openxmlformats.org/officeDocument/2006/relationships" xmlns:p="http://schemas.openxmlformats.org/presentationml/2006/main">
  <p:tag name="TIMING" val="|12.1|11.5|7.5|9.1|24.5|6.7|5.8|27.1"/>
</p:tagLst>
</file>

<file path=ppt/tags/tag3.xml><?xml version="1.0" encoding="utf-8"?>
<p:tagLst xmlns:a="http://schemas.openxmlformats.org/drawingml/2006/main" xmlns:r="http://schemas.openxmlformats.org/officeDocument/2006/relationships" xmlns:p="http://schemas.openxmlformats.org/presentationml/2006/main">
  <p:tag name="TIMING" val="|11.1"/>
</p:tagLst>
</file>

<file path=ppt/tags/tag30.xml><?xml version="1.0" encoding="utf-8"?>
<p:tagLst xmlns:a="http://schemas.openxmlformats.org/drawingml/2006/main" xmlns:r="http://schemas.openxmlformats.org/officeDocument/2006/relationships" xmlns:p="http://schemas.openxmlformats.org/presentationml/2006/main">
  <p:tag name="TIMING" val="|12.1|11.5|7.5|9.1|24.5|6.7|5.8|27.1"/>
</p:tagLst>
</file>

<file path=ppt/tags/tag31.xml><?xml version="1.0" encoding="utf-8"?>
<p:tagLst xmlns:a="http://schemas.openxmlformats.org/drawingml/2006/main" xmlns:r="http://schemas.openxmlformats.org/officeDocument/2006/relationships" xmlns:p="http://schemas.openxmlformats.org/presentationml/2006/main">
  <p:tag name="TIMING" val="|12.1|11.5|7.5|9.1|24.5|6.7|5.8|27.1"/>
</p:tagLst>
</file>

<file path=ppt/tags/tag32.xml><?xml version="1.0" encoding="utf-8"?>
<p:tagLst xmlns:a="http://schemas.openxmlformats.org/drawingml/2006/main" xmlns:r="http://schemas.openxmlformats.org/officeDocument/2006/relationships" xmlns:p="http://schemas.openxmlformats.org/presentationml/2006/main">
  <p:tag name="TIMING" val="|12.1|11.5|7.5|9.1|24.5|6.7|5.8|27.1"/>
</p:tagLst>
</file>

<file path=ppt/tags/tag33.xml><?xml version="1.0" encoding="utf-8"?>
<p:tagLst xmlns:a="http://schemas.openxmlformats.org/drawingml/2006/main" xmlns:r="http://schemas.openxmlformats.org/officeDocument/2006/relationships" xmlns:p="http://schemas.openxmlformats.org/presentationml/2006/main">
  <p:tag name="TIMING" val="|47.8"/>
</p:tagLst>
</file>

<file path=ppt/tags/tag34.xml><?xml version="1.0" encoding="utf-8"?>
<p:tagLst xmlns:a="http://schemas.openxmlformats.org/drawingml/2006/main" xmlns:r="http://schemas.openxmlformats.org/officeDocument/2006/relationships" xmlns:p="http://schemas.openxmlformats.org/presentationml/2006/main">
  <p:tag name="TIMING" val="|4.8|18.1|4|27.9|6.5|8.1"/>
</p:tagLst>
</file>

<file path=ppt/tags/tag35.xml><?xml version="1.0" encoding="utf-8"?>
<p:tagLst xmlns:a="http://schemas.openxmlformats.org/drawingml/2006/main" xmlns:r="http://schemas.openxmlformats.org/officeDocument/2006/relationships" xmlns:p="http://schemas.openxmlformats.org/presentationml/2006/main">
  <p:tag name="TIMING" val="|47.4|22.5"/>
</p:tagLst>
</file>

<file path=ppt/tags/tag36.xml><?xml version="1.0" encoding="utf-8"?>
<p:tagLst xmlns:a="http://schemas.openxmlformats.org/drawingml/2006/main" xmlns:r="http://schemas.openxmlformats.org/officeDocument/2006/relationships" xmlns:p="http://schemas.openxmlformats.org/presentationml/2006/main">
  <p:tag name="TIMING" val="|35.5"/>
</p:tagLst>
</file>

<file path=ppt/tags/tag37.xml><?xml version="1.0" encoding="utf-8"?>
<p:tagLst xmlns:a="http://schemas.openxmlformats.org/drawingml/2006/main" xmlns:r="http://schemas.openxmlformats.org/officeDocument/2006/relationships" xmlns:p="http://schemas.openxmlformats.org/presentationml/2006/main">
  <p:tag name="TIMING" val="|22.3|1.5|6.6"/>
</p:tagLst>
</file>

<file path=ppt/tags/tag38.xml><?xml version="1.0" encoding="utf-8"?>
<p:tagLst xmlns:a="http://schemas.openxmlformats.org/drawingml/2006/main" xmlns:r="http://schemas.openxmlformats.org/officeDocument/2006/relationships" xmlns:p="http://schemas.openxmlformats.org/presentationml/2006/main">
  <p:tag name="TIMING" val="|1|7.7|14.9"/>
</p:tagLst>
</file>

<file path=ppt/tags/tag39.xml><?xml version="1.0" encoding="utf-8"?>
<p:tagLst xmlns:a="http://schemas.openxmlformats.org/drawingml/2006/main" xmlns:r="http://schemas.openxmlformats.org/officeDocument/2006/relationships" xmlns:p="http://schemas.openxmlformats.org/presentationml/2006/main">
  <p:tag name="TIMING" val="|3|8.5|7.1|11.8|10.7|10.4|3.2|1.5|24.5|7.7"/>
</p:tagLst>
</file>

<file path=ppt/tags/tag4.xml><?xml version="1.0" encoding="utf-8"?>
<p:tagLst xmlns:a="http://schemas.openxmlformats.org/drawingml/2006/main" xmlns:r="http://schemas.openxmlformats.org/officeDocument/2006/relationships" xmlns:p="http://schemas.openxmlformats.org/presentationml/2006/main">
  <p:tag name="TIMING" val="|21.5"/>
</p:tagLst>
</file>

<file path=ppt/tags/tag40.xml><?xml version="1.0" encoding="utf-8"?>
<p:tagLst xmlns:a="http://schemas.openxmlformats.org/drawingml/2006/main" xmlns:r="http://schemas.openxmlformats.org/officeDocument/2006/relationships" xmlns:p="http://schemas.openxmlformats.org/presentationml/2006/main">
  <p:tag name="TIMING" val="|14.7|14.8|47.6|13.4|19.3|7.1"/>
</p:tagLst>
</file>

<file path=ppt/tags/tag41.xml><?xml version="1.0" encoding="utf-8"?>
<p:tagLst xmlns:a="http://schemas.openxmlformats.org/drawingml/2006/main" xmlns:r="http://schemas.openxmlformats.org/officeDocument/2006/relationships" xmlns:p="http://schemas.openxmlformats.org/presentationml/2006/main">
  <p:tag name="TIMING" val="|16.1|22.6|27.7|17.1"/>
</p:tagLst>
</file>

<file path=ppt/tags/tag42.xml><?xml version="1.0" encoding="utf-8"?>
<p:tagLst xmlns:a="http://schemas.openxmlformats.org/drawingml/2006/main" xmlns:r="http://schemas.openxmlformats.org/officeDocument/2006/relationships" xmlns:p="http://schemas.openxmlformats.org/presentationml/2006/main">
  <p:tag name="TIMING" val="|43.5"/>
</p:tagLst>
</file>

<file path=ppt/tags/tag43.xml><?xml version="1.0" encoding="utf-8"?>
<p:tagLst xmlns:a="http://schemas.openxmlformats.org/drawingml/2006/main" xmlns:r="http://schemas.openxmlformats.org/officeDocument/2006/relationships" xmlns:p="http://schemas.openxmlformats.org/presentationml/2006/main">
  <p:tag name="TIMING" val="|37.7|29.7|17|7.9"/>
</p:tagLst>
</file>

<file path=ppt/tags/tag5.xml><?xml version="1.0" encoding="utf-8"?>
<p:tagLst xmlns:a="http://schemas.openxmlformats.org/drawingml/2006/main" xmlns:r="http://schemas.openxmlformats.org/officeDocument/2006/relationships" xmlns:p="http://schemas.openxmlformats.org/presentationml/2006/main">
  <p:tag name="TIMING" val="|27.8"/>
</p:tagLst>
</file>

<file path=ppt/tags/tag6.xml><?xml version="1.0" encoding="utf-8"?>
<p:tagLst xmlns:a="http://schemas.openxmlformats.org/drawingml/2006/main" xmlns:r="http://schemas.openxmlformats.org/officeDocument/2006/relationships" xmlns:p="http://schemas.openxmlformats.org/presentationml/2006/main">
  <p:tag name="TIMING" val="|11.1"/>
</p:tagLst>
</file>

<file path=ppt/tags/tag7.xml><?xml version="1.0" encoding="utf-8"?>
<p:tagLst xmlns:a="http://schemas.openxmlformats.org/drawingml/2006/main" xmlns:r="http://schemas.openxmlformats.org/officeDocument/2006/relationships" xmlns:p="http://schemas.openxmlformats.org/presentationml/2006/main">
  <p:tag name="TIMING" val="|27.2"/>
</p:tagLst>
</file>

<file path=ppt/tags/tag8.xml><?xml version="1.0" encoding="utf-8"?>
<p:tagLst xmlns:a="http://schemas.openxmlformats.org/drawingml/2006/main" xmlns:r="http://schemas.openxmlformats.org/officeDocument/2006/relationships" xmlns:p="http://schemas.openxmlformats.org/presentationml/2006/main">
  <p:tag name="TIMING" val="|34.5"/>
</p:tagLst>
</file>

<file path=ppt/tags/tag9.xml><?xml version="1.0" encoding="utf-8"?>
<p:tagLst xmlns:a="http://schemas.openxmlformats.org/drawingml/2006/main" xmlns:r="http://schemas.openxmlformats.org/officeDocument/2006/relationships" xmlns:p="http://schemas.openxmlformats.org/presentationml/2006/main">
  <p:tag name="TIMING" val="|47.9"/>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5295</TotalTime>
  <Words>8027</Words>
  <Application>Microsoft Macintosh PowerPoint</Application>
  <PresentationFormat>Widescreen</PresentationFormat>
  <Paragraphs>1205</Paragraphs>
  <Slides>114</Slides>
  <Notes>48</Notes>
  <HiddenSlides>30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114</vt:i4>
      </vt:variant>
    </vt:vector>
  </HeadingPairs>
  <TitlesOfParts>
    <vt:vector size="120" baseType="lpstr">
      <vt:lpstr>Arial</vt:lpstr>
      <vt:lpstr>Bradley Hand</vt:lpstr>
      <vt:lpstr>Calibri</vt:lpstr>
      <vt:lpstr>Calibri Light</vt:lpstr>
      <vt:lpstr>Tw Cen MT</vt:lpstr>
      <vt:lpstr>Office Theme</vt:lpstr>
      <vt:lpstr>Bridging the Human-Task Cognitive Gap.  A Theoretical Framework Applied to Medical Search</vt:lpstr>
      <vt:lpstr>motivation for this thesis</vt:lpstr>
      <vt:lpstr>Our health and longevity depends on good clinical decisions</vt:lpstr>
      <vt:lpstr>Definition of a Clinical Question</vt:lpstr>
      <vt:lpstr>How frequently do clinical questions arise?</vt:lpstr>
      <vt:lpstr>Do clinical questions get answered?</vt:lpstr>
      <vt:lpstr>Does it matter if clinical questions are answered?</vt:lpstr>
      <vt:lpstr>The Rochester Study</vt:lpstr>
      <vt:lpstr>Rochester Study  Percent of cohort (n=208) made changes to their clinical decisions</vt:lpstr>
      <vt:lpstr>Rochester Study  Percent of cohort(n=208) avoided:</vt:lpstr>
      <vt:lpstr>How can clinicians answer their questions?</vt:lpstr>
      <vt:lpstr>Are Clinicians Time Pressured?</vt:lpstr>
      <vt:lpstr>Thesis Objective</vt:lpstr>
      <vt:lpstr>Thesis Objective</vt:lpstr>
      <vt:lpstr>Multiple Interaction IR (multi-IIR) vs Minimal Interaction IR (mini-IIR)</vt:lpstr>
      <vt:lpstr>Multiple Interaction IR (multi-IIR)</vt:lpstr>
      <vt:lpstr>Minimal Interaction IR (mini-IIR)</vt:lpstr>
      <vt:lpstr>Clinical search using PubMed</vt:lpstr>
      <vt:lpstr>But for time-pressured clinicians…</vt:lpstr>
      <vt:lpstr>But for time-pressured clinicians…</vt:lpstr>
      <vt:lpstr>In Summary</vt:lpstr>
      <vt:lpstr>Thesis Overview</vt:lpstr>
      <vt:lpstr>Thesis Overview Diagram</vt:lpstr>
      <vt:lpstr>Thesis Overview Diagram</vt:lpstr>
      <vt:lpstr>Study Highlights: RQ-1</vt:lpstr>
      <vt:lpstr>Study Specific Research Questions</vt:lpstr>
      <vt:lpstr>Overall Study Design</vt:lpstr>
      <vt:lpstr>Study Specific Research Questions</vt:lpstr>
      <vt:lpstr>Document Retrieval Medical Search System</vt:lpstr>
      <vt:lpstr>Similar Prior Studies</vt:lpstr>
      <vt:lpstr>Our Results Does a search system help clinicians to answer their clinical questions?</vt:lpstr>
      <vt:lpstr>Study Specific Research Questions</vt:lpstr>
      <vt:lpstr>Prior Studies</vt:lpstr>
      <vt:lpstr>Study Design</vt:lpstr>
      <vt:lpstr>How we measure Impact of Time Pressure on Decision Quality</vt:lpstr>
      <vt:lpstr>Impact of time pressure</vt:lpstr>
      <vt:lpstr>Correctness before search</vt:lpstr>
      <vt:lpstr>Right before search, then wrong after</vt:lpstr>
      <vt:lpstr>Wrong before search then right</vt:lpstr>
      <vt:lpstr>Right after using search system</vt:lpstr>
      <vt:lpstr>Impact of time pressure</vt:lpstr>
      <vt:lpstr>How we measure Impact of Time Pressure on Decision Quality</vt:lpstr>
      <vt:lpstr>Impact of Time Pressure on the Participant</vt:lpstr>
      <vt:lpstr>How we measure Impact of Time Pressure on Decision Quality</vt:lpstr>
      <vt:lpstr>Conclusions</vt:lpstr>
      <vt:lpstr>Why do clinicians fail to correctly answer around half the questions?</vt:lpstr>
      <vt:lpstr>Success Factor Model: Key Assumption</vt:lpstr>
      <vt:lpstr>The Success Factors</vt:lpstr>
      <vt:lpstr>The Success Factors</vt:lpstr>
      <vt:lpstr>The Success Factors</vt:lpstr>
      <vt:lpstr>The Success Factors</vt:lpstr>
      <vt:lpstr>The Success Factors</vt:lpstr>
      <vt:lpstr>The Success Factors</vt:lpstr>
      <vt:lpstr>The Success Factors</vt:lpstr>
      <vt:lpstr>PowerPoint Presentation</vt:lpstr>
      <vt:lpstr>PowerPoint Presentation</vt:lpstr>
      <vt:lpstr>The Success Factors</vt:lpstr>
      <vt:lpstr>The Success Factors</vt:lpstr>
      <vt:lpstr>The Success Factors</vt:lpstr>
      <vt:lpstr>The Success Factors</vt:lpstr>
      <vt:lpstr>The Success Factors</vt:lpstr>
      <vt:lpstr>The Success Factors</vt:lpstr>
      <vt:lpstr>RQ-1: Selected Key Findings</vt:lpstr>
      <vt:lpstr>Is Mini-IIR a better approach?</vt:lpstr>
      <vt:lpstr>Thesis Overview Diagram</vt:lpstr>
      <vt:lpstr>RQ-2: Selected Key Contributions</vt:lpstr>
      <vt:lpstr>Thesis Overview Diagram</vt:lpstr>
      <vt:lpstr>Objective of Minimal Interaction IR Model</vt:lpstr>
      <vt:lpstr>Scope of mini-IIR model</vt:lpstr>
      <vt:lpstr>Instantiation of model</vt:lpstr>
      <vt:lpstr>RQ-3: Selected Key Contributions</vt:lpstr>
      <vt:lpstr>Thesis Overview Diagram</vt:lpstr>
      <vt:lpstr>Thesis Overview Diagram</vt:lpstr>
      <vt:lpstr>Relationship Extraction Component</vt:lpstr>
      <vt:lpstr>Prior Work</vt:lpstr>
      <vt:lpstr>Relationship Extraction Method</vt:lpstr>
      <vt:lpstr>Our disorder-centric, inter-sentence, relationship Extraction Model</vt:lpstr>
      <vt:lpstr>Training &amp; Evaluation Labelled Data Test Set</vt:lpstr>
      <vt:lpstr>Model Configuration Testing</vt:lpstr>
      <vt:lpstr>Comparison with prior benchmarks</vt:lpstr>
      <vt:lpstr>RQ-4(i): Key Findings &amp; Contributions</vt:lpstr>
      <vt:lpstr>Thesis Overview Diagram</vt:lpstr>
      <vt:lpstr>Empirical Study: Answer Retrieval</vt:lpstr>
      <vt:lpstr>RQ-4(ii): Key Findings &amp; Contributions</vt:lpstr>
      <vt:lpstr>Thesis Overview Diagram</vt:lpstr>
      <vt:lpstr>Multi-IIR vs Mini-IIR: Clinical decision making</vt:lpstr>
      <vt:lpstr>Contributions and Concluding Remark</vt:lpstr>
      <vt:lpstr>Contributions and Concluding Remark</vt:lpstr>
      <vt:lpstr>Contributions and Concluding Remark</vt:lpstr>
      <vt:lpstr>Contributions and Concluding Remark</vt:lpstr>
      <vt:lpstr>Contributions and Concluding Remark</vt:lpstr>
      <vt:lpstr>Thesis Overview Diagram</vt:lpstr>
      <vt:lpstr>Summary of Primary Contributions</vt:lpstr>
      <vt:lpstr>Round-up conclusion</vt:lpstr>
      <vt:lpstr>overall answer retrival 5 mins</vt:lpstr>
      <vt:lpstr>Conclusions, future steps, key contributions (5 mins)</vt:lpstr>
      <vt:lpstr>Our disorder-centric, inter-sentence, relationship Extraction Model</vt:lpstr>
      <vt:lpstr>Scope of Answer Retrieval Model</vt:lpstr>
      <vt:lpstr>Impact of high time pressure on search behaviours</vt:lpstr>
      <vt:lpstr>Study Design  Method for assessing time pressure</vt:lpstr>
      <vt:lpstr>Study Specific Research Questions</vt:lpstr>
      <vt:lpstr>State of Art (SOA) Retrieval Algorithm</vt:lpstr>
      <vt:lpstr>Impact of Search System Retrieval  Performance on Answer Correctness</vt:lpstr>
      <vt:lpstr>Impact of Better Search System</vt:lpstr>
      <vt:lpstr>Thesis Overview Diagram</vt:lpstr>
      <vt:lpstr>Research Question RQ-1</vt:lpstr>
      <vt:lpstr>Research Question RQ-2</vt:lpstr>
      <vt:lpstr>PowerPoint Presentation</vt:lpstr>
      <vt:lpstr>PowerPoint Presentation</vt:lpstr>
      <vt:lpstr>IR Experimental Research: TREC</vt:lpstr>
      <vt:lpstr>IR Theoretical Research</vt:lpstr>
      <vt:lpstr>PowerPoint Presentation</vt:lpstr>
      <vt:lpstr>Plan</vt:lpstr>
      <vt:lpstr>Intro story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Bridging the Human-Task Cognitive Gap.  A Theoretical Framework Applied to Medical Search</dc:title>
  <dc:creator>Anton van der Vegt</dc:creator>
  <cp:lastModifiedBy>Anton van der Vegt</cp:lastModifiedBy>
  <cp:revision>53</cp:revision>
  <dcterms:created xsi:type="dcterms:W3CDTF">2019-10-10T03:31:09Z</dcterms:created>
  <dcterms:modified xsi:type="dcterms:W3CDTF">2019-10-14T20:45:52Z</dcterms:modified>
</cp:coreProperties>
</file>